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КЛЕТКА.jpg"/>
          <p:cNvPicPr>
            <a:picLocks noChangeAspect="1"/>
          </p:cNvPicPr>
          <p:nvPr/>
        </p:nvPicPr>
        <p:blipFill>
          <a:blip r:embed="rId2" cstate="print"/>
          <a:srcRect r="79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72b15c1688da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31409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Бойко Юлія Володимирівна</a:t>
            </a:r>
          </a:p>
          <a:p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9-В клас</a:t>
            </a:r>
          </a:p>
          <a:p>
            <a:r>
              <a:rPr lang="uk-UA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Новогуйвинської</a:t>
            </a:r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гімназії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Педагогічний керівник</a:t>
            </a:r>
          </a:p>
          <a:p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Ярова-Боровик Марія Яківна</a:t>
            </a:r>
          </a:p>
          <a:p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біології </a:t>
            </a:r>
          </a:p>
          <a:p>
            <a:r>
              <a:rPr lang="uk-UA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Новогуйвинської</a:t>
            </a:r>
            <a:r>
              <a:rPr lang="uk-UA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гімназії</a:t>
            </a:r>
            <a:endParaRPr lang="uk-UA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034" y="1053318"/>
            <a:ext cx="6116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«Слабка сила»</a:t>
            </a:r>
            <a:endParaRPr kumimoji="0" lang="uk-UA" sz="6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лине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8" name="Рисунок 11" descr="молод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6143625"/>
            <a:ext cx="2540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/>
          <a:stretch>
            <a:fillRect/>
          </a:stretch>
        </p:blipFill>
        <p:spPr bwMode="auto">
          <a:xfrm>
            <a:off x="6667500" y="4143375"/>
            <a:ext cx="2476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24" descr="5!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301208"/>
            <a:ext cx="13573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260648"/>
            <a:ext cx="72008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Генна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(ГІ)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ДНК одного виду,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пересаджує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помідора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ГІ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розпорядженні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набором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розрізати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ДНК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довільно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ділянках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гена. Як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жертву,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вірніше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господаря. Вони тут же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вбудовують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генетичну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ДНК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розмножуються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заражають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сусідню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</a:t>
            </a:r>
            <a:r>
              <a:rPr lang="uk-UA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множаться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виробили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промотори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змушують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</a:t>
            </a:r>
            <a:r>
              <a:rPr lang="uk-UA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господарку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промотори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виробляти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сигнальний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(промотор)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помістити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початок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блоку гена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вийде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комбінований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ген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генно-інженерна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конструкція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змусити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коли (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буде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7" descr="КЛЕ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5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1" name="Рисунок 11" descr="bokor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9450"/>
            <a:ext cx="2987824" cy="2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55576" y="260648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все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звучить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чудово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 ось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зупинити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абсолютно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неможливо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вимкнути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права голосу 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нового гена,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примусове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виробництво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"нового" продукту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послаблює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погіршує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ріст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промотор,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зв'язує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РНК-полімеразу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недостатній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помітного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тканеспеціфічного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транскрипції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теперішнього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дню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різноманітний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поповнюється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Конститутивні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напрацювання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істотних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кількостей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продукту гена 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КЛЕТКА.jpg"/>
          <p:cNvPicPr>
            <a:picLocks noChangeAspect="1"/>
          </p:cNvPicPr>
          <p:nvPr/>
        </p:nvPicPr>
        <p:blipFill>
          <a:blip r:embed="rId2" cstate="print"/>
          <a:srcRect r="79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72b15c1688da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конститутивних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специфічних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органах, тканинах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клітках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стадіях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онтогенезу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Прикладом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промотор гена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пататіна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бульбах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Є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коренях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меристемах та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локалізації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Інтенсивно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вивчаються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індуцибельної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активуються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умов: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фітогормонів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т.д.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універсальні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теплового шоку.</a:t>
            </a: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лине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8" name="Рисунок 11" descr="молод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6143625"/>
            <a:ext cx="2540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/>
          <a:stretch>
            <a:fillRect/>
          </a:stretch>
        </p:blipFill>
        <p:spPr bwMode="auto">
          <a:xfrm rot="16200000">
            <a:off x="6616812" y="-187436"/>
            <a:ext cx="233975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24" descr="5!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301208"/>
            <a:ext cx="13573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7200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представляють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промотори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індуковані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низькомолекулярними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хімічними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ефекторами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часто не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властивими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промотор,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індукує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механічному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поранену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обробці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елісітором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такого промотора,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сполученого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цільовим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геном,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вирощувати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трансгенні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звичайні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аж до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врожаю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зрізка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індукує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експресію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гена, продукт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накопичується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зібраної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біомасі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КЛЕТКА.jpg"/>
          <p:cNvPicPr>
            <a:picLocks noChangeAspect="1"/>
          </p:cNvPicPr>
          <p:nvPr/>
        </p:nvPicPr>
        <p:blipFill>
          <a:blip r:embed="rId2" cstate="print"/>
          <a:srcRect r="79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72b15c1688da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49289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477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6</cp:revision>
  <dcterms:created xsi:type="dcterms:W3CDTF">2012-09-25T21:24:48Z</dcterms:created>
  <dcterms:modified xsi:type="dcterms:W3CDTF">2012-09-25T21:49:56Z</dcterms:modified>
</cp:coreProperties>
</file>