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B50E48-566B-45B3-B5C9-2FD784C1986A}" type="doc">
      <dgm:prSet loTypeId="urn:microsoft.com/office/officeart/2005/8/layout/hierarchy2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CF9501-9DB0-49A2-8E4C-DE2FA2DF7E5D}">
      <dgm:prSet phldrT="[Текст]"/>
      <dgm:spPr/>
      <dgm:t>
        <a:bodyPr/>
        <a:lstStyle/>
        <a:p>
          <a:r>
            <a:rPr lang="uk-UA" dirty="0" smtClean="0"/>
            <a:t>Система живих організмів</a:t>
          </a:r>
          <a:endParaRPr lang="en-US" dirty="0"/>
        </a:p>
      </dgm:t>
    </dgm:pt>
    <dgm:pt modelId="{30623099-62CC-4049-9637-7ED51AF36E5C}" type="parTrans" cxnId="{19B17E2F-FE63-4708-B8BB-E78190A6C784}">
      <dgm:prSet/>
      <dgm:spPr/>
      <dgm:t>
        <a:bodyPr/>
        <a:lstStyle/>
        <a:p>
          <a:endParaRPr lang="en-US"/>
        </a:p>
      </dgm:t>
    </dgm:pt>
    <dgm:pt modelId="{F6553ADD-149B-47BC-AB4E-1A4E25654EAF}" type="sibTrans" cxnId="{19B17E2F-FE63-4708-B8BB-E78190A6C784}">
      <dgm:prSet/>
      <dgm:spPr/>
      <dgm:t>
        <a:bodyPr/>
        <a:lstStyle/>
        <a:p>
          <a:endParaRPr lang="en-US"/>
        </a:p>
      </dgm:t>
    </dgm:pt>
    <dgm:pt modelId="{D221A941-99D7-488E-B87D-FE3864DF155F}">
      <dgm:prSet phldrT="[Текст]"/>
      <dgm:spPr/>
      <dgm:t>
        <a:bodyPr/>
        <a:lstStyle/>
        <a:p>
          <a:r>
            <a:rPr lang="uk-UA" dirty="0" smtClean="0"/>
            <a:t>Прокаріоти</a:t>
          </a:r>
          <a:endParaRPr lang="en-US" dirty="0"/>
        </a:p>
      </dgm:t>
    </dgm:pt>
    <dgm:pt modelId="{F8582AF1-C8E4-47D2-B758-DEA980C8945D}" type="parTrans" cxnId="{060B8F51-AA21-4D01-80CC-4A07974048DD}">
      <dgm:prSet/>
      <dgm:spPr/>
      <dgm:t>
        <a:bodyPr/>
        <a:lstStyle/>
        <a:p>
          <a:endParaRPr lang="en-US"/>
        </a:p>
      </dgm:t>
    </dgm:pt>
    <dgm:pt modelId="{DCC3F034-B78D-4C2D-8AAF-C88375F54A0A}" type="sibTrans" cxnId="{060B8F51-AA21-4D01-80CC-4A07974048DD}">
      <dgm:prSet/>
      <dgm:spPr/>
      <dgm:t>
        <a:bodyPr/>
        <a:lstStyle/>
        <a:p>
          <a:endParaRPr lang="en-US"/>
        </a:p>
      </dgm:t>
    </dgm:pt>
    <dgm:pt modelId="{BFECB6E8-BF18-4C14-9354-A7089C9102BB}">
      <dgm:prSet phldrT="[Текст]"/>
      <dgm:spPr/>
      <dgm:t>
        <a:bodyPr/>
        <a:lstStyle/>
        <a:p>
          <a:r>
            <a:rPr lang="uk-UA" dirty="0" smtClean="0"/>
            <a:t>Бактерії</a:t>
          </a:r>
          <a:endParaRPr lang="en-US" dirty="0"/>
        </a:p>
      </dgm:t>
    </dgm:pt>
    <dgm:pt modelId="{6A491589-EC50-4A86-BD53-C2A34AC810CB}" type="parTrans" cxnId="{F9423C04-9290-4E7A-AAD0-716C1F5EA099}">
      <dgm:prSet/>
      <dgm:spPr/>
      <dgm:t>
        <a:bodyPr/>
        <a:lstStyle/>
        <a:p>
          <a:endParaRPr lang="en-US"/>
        </a:p>
      </dgm:t>
    </dgm:pt>
    <dgm:pt modelId="{70C96C6D-8054-4D9A-BCA2-FCACD1CB23E6}" type="sibTrans" cxnId="{F9423C04-9290-4E7A-AAD0-716C1F5EA099}">
      <dgm:prSet/>
      <dgm:spPr/>
      <dgm:t>
        <a:bodyPr/>
        <a:lstStyle/>
        <a:p>
          <a:endParaRPr lang="en-US"/>
        </a:p>
      </dgm:t>
    </dgm:pt>
    <dgm:pt modelId="{95F7B0C7-6024-4E18-AD93-2A7696487507}">
      <dgm:prSet phldrT="[Текст]"/>
      <dgm:spPr/>
      <dgm:t>
        <a:bodyPr/>
        <a:lstStyle/>
        <a:p>
          <a:r>
            <a:rPr lang="uk-UA" dirty="0" smtClean="0"/>
            <a:t>Археї</a:t>
          </a:r>
          <a:endParaRPr lang="en-US" dirty="0"/>
        </a:p>
      </dgm:t>
    </dgm:pt>
    <dgm:pt modelId="{6CD1C9B2-9E47-457C-ACB9-AAF009FFCDCC}" type="parTrans" cxnId="{032F784A-96F5-463B-9A1D-980A853DD702}">
      <dgm:prSet/>
      <dgm:spPr/>
      <dgm:t>
        <a:bodyPr/>
        <a:lstStyle/>
        <a:p>
          <a:endParaRPr lang="en-US"/>
        </a:p>
      </dgm:t>
    </dgm:pt>
    <dgm:pt modelId="{2E407243-14AC-45A1-BCDE-CA2378CC2FFC}" type="sibTrans" cxnId="{032F784A-96F5-463B-9A1D-980A853DD702}">
      <dgm:prSet/>
      <dgm:spPr/>
      <dgm:t>
        <a:bodyPr/>
        <a:lstStyle/>
        <a:p>
          <a:endParaRPr lang="en-US"/>
        </a:p>
      </dgm:t>
    </dgm:pt>
    <dgm:pt modelId="{9C39D485-290F-4A86-AC4C-A5B2A9629F26}">
      <dgm:prSet phldrT="[Текст]"/>
      <dgm:spPr/>
      <dgm:t>
        <a:bodyPr/>
        <a:lstStyle/>
        <a:p>
          <a:r>
            <a:rPr lang="uk-UA" dirty="0" smtClean="0"/>
            <a:t>Еукаріоти</a:t>
          </a:r>
          <a:endParaRPr lang="en-US" dirty="0"/>
        </a:p>
      </dgm:t>
    </dgm:pt>
    <dgm:pt modelId="{DD4B72A3-B4F2-46D1-B4BE-FC6721BB1AC5}" type="parTrans" cxnId="{AC6703BD-DA46-483B-8C13-E017B7F5EA7F}">
      <dgm:prSet/>
      <dgm:spPr/>
      <dgm:t>
        <a:bodyPr/>
        <a:lstStyle/>
        <a:p>
          <a:endParaRPr lang="en-US"/>
        </a:p>
      </dgm:t>
    </dgm:pt>
    <dgm:pt modelId="{92FF9255-5B00-4034-936D-99E7949B1B69}" type="sibTrans" cxnId="{AC6703BD-DA46-483B-8C13-E017B7F5EA7F}">
      <dgm:prSet/>
      <dgm:spPr/>
      <dgm:t>
        <a:bodyPr/>
        <a:lstStyle/>
        <a:p>
          <a:endParaRPr lang="en-US"/>
        </a:p>
      </dgm:t>
    </dgm:pt>
    <dgm:pt modelId="{683E39B3-070F-4186-8BFC-0B9C7031C574}" type="pres">
      <dgm:prSet presAssocID="{DEB50E48-566B-45B3-B5C9-2FD784C1986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30838AE-50BB-4993-888B-B3138D93D69D}" type="pres">
      <dgm:prSet presAssocID="{38CF9501-9DB0-49A2-8E4C-DE2FA2DF7E5D}" presName="root1" presStyleCnt="0"/>
      <dgm:spPr/>
    </dgm:pt>
    <dgm:pt modelId="{82B91176-94DE-4F8F-8A1F-9481BCC6889C}" type="pres">
      <dgm:prSet presAssocID="{38CF9501-9DB0-49A2-8E4C-DE2FA2DF7E5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DFB8A7-F8B6-4B34-9D4A-2256D251070E}" type="pres">
      <dgm:prSet presAssocID="{38CF9501-9DB0-49A2-8E4C-DE2FA2DF7E5D}" presName="level2hierChild" presStyleCnt="0"/>
      <dgm:spPr/>
    </dgm:pt>
    <dgm:pt modelId="{B231393A-47D4-43C6-914C-B40B81E6FFF4}" type="pres">
      <dgm:prSet presAssocID="{F8582AF1-C8E4-47D2-B758-DEA980C8945D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7B1BEF0C-FE7F-40CC-BC0C-ACCAD037EAB3}" type="pres">
      <dgm:prSet presAssocID="{F8582AF1-C8E4-47D2-B758-DEA980C8945D}" presName="connTx" presStyleLbl="parChTrans1D2" presStyleIdx="0" presStyleCnt="2"/>
      <dgm:spPr/>
      <dgm:t>
        <a:bodyPr/>
        <a:lstStyle/>
        <a:p>
          <a:endParaRPr lang="en-US"/>
        </a:p>
      </dgm:t>
    </dgm:pt>
    <dgm:pt modelId="{C212DBA0-CE2B-4AAE-B713-590F6677D32B}" type="pres">
      <dgm:prSet presAssocID="{D221A941-99D7-488E-B87D-FE3864DF155F}" presName="root2" presStyleCnt="0"/>
      <dgm:spPr/>
    </dgm:pt>
    <dgm:pt modelId="{F6830856-9797-4822-B9D0-9E4DEF01DB05}" type="pres">
      <dgm:prSet presAssocID="{D221A941-99D7-488E-B87D-FE3864DF155F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289-425A-429C-B56E-5E4830AFDDCB}" type="pres">
      <dgm:prSet presAssocID="{D221A941-99D7-488E-B87D-FE3864DF155F}" presName="level3hierChild" presStyleCnt="0"/>
      <dgm:spPr/>
    </dgm:pt>
    <dgm:pt modelId="{65DB80D3-3CBE-48E4-926C-90F515F0BB0B}" type="pres">
      <dgm:prSet presAssocID="{6A491589-EC50-4A86-BD53-C2A34AC810CB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8E40FFEB-1EDC-4D07-A519-C78AE953BBFE}" type="pres">
      <dgm:prSet presAssocID="{6A491589-EC50-4A86-BD53-C2A34AC810CB}" presName="connTx" presStyleLbl="parChTrans1D3" presStyleIdx="0" presStyleCnt="2"/>
      <dgm:spPr/>
      <dgm:t>
        <a:bodyPr/>
        <a:lstStyle/>
        <a:p>
          <a:endParaRPr lang="en-US"/>
        </a:p>
      </dgm:t>
    </dgm:pt>
    <dgm:pt modelId="{F770D6FD-66FD-423C-A223-C894AE8068AD}" type="pres">
      <dgm:prSet presAssocID="{BFECB6E8-BF18-4C14-9354-A7089C9102BB}" presName="root2" presStyleCnt="0"/>
      <dgm:spPr/>
    </dgm:pt>
    <dgm:pt modelId="{D229B5AE-1164-4265-93C4-8CFA1C3A5043}" type="pres">
      <dgm:prSet presAssocID="{BFECB6E8-BF18-4C14-9354-A7089C9102BB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F3ADAC-827D-4EB9-AE36-2E8F6F63F658}" type="pres">
      <dgm:prSet presAssocID="{BFECB6E8-BF18-4C14-9354-A7089C9102BB}" presName="level3hierChild" presStyleCnt="0"/>
      <dgm:spPr/>
    </dgm:pt>
    <dgm:pt modelId="{4E548B2E-33AF-485F-BE65-C261B376D064}" type="pres">
      <dgm:prSet presAssocID="{6CD1C9B2-9E47-457C-ACB9-AAF009FFCDCC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8C06DB10-261D-4B11-BCBA-46D6D1922149}" type="pres">
      <dgm:prSet presAssocID="{6CD1C9B2-9E47-457C-ACB9-AAF009FFCDCC}" presName="connTx" presStyleLbl="parChTrans1D3" presStyleIdx="1" presStyleCnt="2"/>
      <dgm:spPr/>
      <dgm:t>
        <a:bodyPr/>
        <a:lstStyle/>
        <a:p>
          <a:endParaRPr lang="en-US"/>
        </a:p>
      </dgm:t>
    </dgm:pt>
    <dgm:pt modelId="{1407A647-FFAF-4D42-AD0A-2E0DDE3D0160}" type="pres">
      <dgm:prSet presAssocID="{95F7B0C7-6024-4E18-AD93-2A7696487507}" presName="root2" presStyleCnt="0"/>
      <dgm:spPr/>
    </dgm:pt>
    <dgm:pt modelId="{B08A3CE3-3AD2-4695-AABE-9E6F329A7CB6}" type="pres">
      <dgm:prSet presAssocID="{95F7B0C7-6024-4E18-AD93-2A7696487507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259FA3-3B40-4564-9133-8FAE01153EEB}" type="pres">
      <dgm:prSet presAssocID="{95F7B0C7-6024-4E18-AD93-2A7696487507}" presName="level3hierChild" presStyleCnt="0"/>
      <dgm:spPr/>
    </dgm:pt>
    <dgm:pt modelId="{86F0C7D9-1D3D-4380-A3F4-B08C5B2DF0FC}" type="pres">
      <dgm:prSet presAssocID="{DD4B72A3-B4F2-46D1-B4BE-FC6721BB1AC5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E65DCC7E-A514-459B-9567-0F9FA1EAFC01}" type="pres">
      <dgm:prSet presAssocID="{DD4B72A3-B4F2-46D1-B4BE-FC6721BB1AC5}" presName="connTx" presStyleLbl="parChTrans1D2" presStyleIdx="1" presStyleCnt="2"/>
      <dgm:spPr/>
      <dgm:t>
        <a:bodyPr/>
        <a:lstStyle/>
        <a:p>
          <a:endParaRPr lang="en-US"/>
        </a:p>
      </dgm:t>
    </dgm:pt>
    <dgm:pt modelId="{301AB9D5-8A0A-4929-853F-DCBCA9B7EFA6}" type="pres">
      <dgm:prSet presAssocID="{9C39D485-290F-4A86-AC4C-A5B2A9629F26}" presName="root2" presStyleCnt="0"/>
      <dgm:spPr/>
    </dgm:pt>
    <dgm:pt modelId="{4AE5F242-A85A-4EED-B276-070BCCB60D43}" type="pres">
      <dgm:prSet presAssocID="{9C39D485-290F-4A86-AC4C-A5B2A9629F26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1B1F6A-7BB9-4DB2-ADDE-ED34DD7EB84F}" type="pres">
      <dgm:prSet presAssocID="{9C39D485-290F-4A86-AC4C-A5B2A9629F26}" presName="level3hierChild" presStyleCnt="0"/>
      <dgm:spPr/>
    </dgm:pt>
  </dgm:ptLst>
  <dgm:cxnLst>
    <dgm:cxn modelId="{0334B1EF-3DB7-4963-86CD-EC598A474B13}" type="presOf" srcId="{6A491589-EC50-4A86-BD53-C2A34AC810CB}" destId="{65DB80D3-3CBE-48E4-926C-90F515F0BB0B}" srcOrd="0" destOrd="0" presId="urn:microsoft.com/office/officeart/2005/8/layout/hierarchy2"/>
    <dgm:cxn modelId="{060B8F51-AA21-4D01-80CC-4A07974048DD}" srcId="{38CF9501-9DB0-49A2-8E4C-DE2FA2DF7E5D}" destId="{D221A941-99D7-488E-B87D-FE3864DF155F}" srcOrd="0" destOrd="0" parTransId="{F8582AF1-C8E4-47D2-B758-DEA980C8945D}" sibTransId="{DCC3F034-B78D-4C2D-8AAF-C88375F54A0A}"/>
    <dgm:cxn modelId="{E1597802-142C-45D0-8B32-58B2EB9A1B05}" type="presOf" srcId="{6CD1C9B2-9E47-457C-ACB9-AAF009FFCDCC}" destId="{4E548B2E-33AF-485F-BE65-C261B376D064}" srcOrd="0" destOrd="0" presId="urn:microsoft.com/office/officeart/2005/8/layout/hierarchy2"/>
    <dgm:cxn modelId="{09273381-C060-46CB-AC4E-254642B5C0C4}" type="presOf" srcId="{BFECB6E8-BF18-4C14-9354-A7089C9102BB}" destId="{D229B5AE-1164-4265-93C4-8CFA1C3A5043}" srcOrd="0" destOrd="0" presId="urn:microsoft.com/office/officeart/2005/8/layout/hierarchy2"/>
    <dgm:cxn modelId="{7721437C-31FB-4E24-BCF0-3F0298FE5FDA}" type="presOf" srcId="{DD4B72A3-B4F2-46D1-B4BE-FC6721BB1AC5}" destId="{E65DCC7E-A514-459B-9567-0F9FA1EAFC01}" srcOrd="1" destOrd="0" presId="urn:microsoft.com/office/officeart/2005/8/layout/hierarchy2"/>
    <dgm:cxn modelId="{19B17E2F-FE63-4708-B8BB-E78190A6C784}" srcId="{DEB50E48-566B-45B3-B5C9-2FD784C1986A}" destId="{38CF9501-9DB0-49A2-8E4C-DE2FA2DF7E5D}" srcOrd="0" destOrd="0" parTransId="{30623099-62CC-4049-9637-7ED51AF36E5C}" sibTransId="{F6553ADD-149B-47BC-AB4E-1A4E25654EAF}"/>
    <dgm:cxn modelId="{0C760759-8066-48AF-AC21-C72586C5A39A}" type="presOf" srcId="{F8582AF1-C8E4-47D2-B758-DEA980C8945D}" destId="{7B1BEF0C-FE7F-40CC-BC0C-ACCAD037EAB3}" srcOrd="1" destOrd="0" presId="urn:microsoft.com/office/officeart/2005/8/layout/hierarchy2"/>
    <dgm:cxn modelId="{A0047D1E-888D-4FBE-B705-F8261B1C1410}" type="presOf" srcId="{38CF9501-9DB0-49A2-8E4C-DE2FA2DF7E5D}" destId="{82B91176-94DE-4F8F-8A1F-9481BCC6889C}" srcOrd="0" destOrd="0" presId="urn:microsoft.com/office/officeart/2005/8/layout/hierarchy2"/>
    <dgm:cxn modelId="{57936ED1-1876-473E-BC34-31AB1404225A}" type="presOf" srcId="{D221A941-99D7-488E-B87D-FE3864DF155F}" destId="{F6830856-9797-4822-B9D0-9E4DEF01DB05}" srcOrd="0" destOrd="0" presId="urn:microsoft.com/office/officeart/2005/8/layout/hierarchy2"/>
    <dgm:cxn modelId="{2A56048A-66C2-4372-A320-2D0ECF1FB0EC}" type="presOf" srcId="{6A491589-EC50-4A86-BD53-C2A34AC810CB}" destId="{8E40FFEB-1EDC-4D07-A519-C78AE953BBFE}" srcOrd="1" destOrd="0" presId="urn:microsoft.com/office/officeart/2005/8/layout/hierarchy2"/>
    <dgm:cxn modelId="{8EDE4C05-969C-4E27-A579-56B0884E441D}" type="presOf" srcId="{DEB50E48-566B-45B3-B5C9-2FD784C1986A}" destId="{683E39B3-070F-4186-8BFC-0B9C7031C574}" srcOrd="0" destOrd="0" presId="urn:microsoft.com/office/officeart/2005/8/layout/hierarchy2"/>
    <dgm:cxn modelId="{C1DF3111-BE53-4588-BD16-BC991E9B621A}" type="presOf" srcId="{DD4B72A3-B4F2-46D1-B4BE-FC6721BB1AC5}" destId="{86F0C7D9-1D3D-4380-A3F4-B08C5B2DF0FC}" srcOrd="0" destOrd="0" presId="urn:microsoft.com/office/officeart/2005/8/layout/hierarchy2"/>
    <dgm:cxn modelId="{1871F0FB-CCC6-4E58-9D25-82CB668B9EC9}" type="presOf" srcId="{9C39D485-290F-4A86-AC4C-A5B2A9629F26}" destId="{4AE5F242-A85A-4EED-B276-070BCCB60D43}" srcOrd="0" destOrd="0" presId="urn:microsoft.com/office/officeart/2005/8/layout/hierarchy2"/>
    <dgm:cxn modelId="{AC6703BD-DA46-483B-8C13-E017B7F5EA7F}" srcId="{38CF9501-9DB0-49A2-8E4C-DE2FA2DF7E5D}" destId="{9C39D485-290F-4A86-AC4C-A5B2A9629F26}" srcOrd="1" destOrd="0" parTransId="{DD4B72A3-B4F2-46D1-B4BE-FC6721BB1AC5}" sibTransId="{92FF9255-5B00-4034-936D-99E7949B1B69}"/>
    <dgm:cxn modelId="{F009B791-66CF-4F29-81FF-951EC5B5F209}" type="presOf" srcId="{6CD1C9B2-9E47-457C-ACB9-AAF009FFCDCC}" destId="{8C06DB10-261D-4B11-BCBA-46D6D1922149}" srcOrd="1" destOrd="0" presId="urn:microsoft.com/office/officeart/2005/8/layout/hierarchy2"/>
    <dgm:cxn modelId="{26BEE3D7-AFE1-4800-8810-EBBDD95694AD}" type="presOf" srcId="{95F7B0C7-6024-4E18-AD93-2A7696487507}" destId="{B08A3CE3-3AD2-4695-AABE-9E6F329A7CB6}" srcOrd="0" destOrd="0" presId="urn:microsoft.com/office/officeart/2005/8/layout/hierarchy2"/>
    <dgm:cxn modelId="{F9423C04-9290-4E7A-AAD0-716C1F5EA099}" srcId="{D221A941-99D7-488E-B87D-FE3864DF155F}" destId="{BFECB6E8-BF18-4C14-9354-A7089C9102BB}" srcOrd="0" destOrd="0" parTransId="{6A491589-EC50-4A86-BD53-C2A34AC810CB}" sibTransId="{70C96C6D-8054-4D9A-BCA2-FCACD1CB23E6}"/>
    <dgm:cxn modelId="{032F784A-96F5-463B-9A1D-980A853DD702}" srcId="{D221A941-99D7-488E-B87D-FE3864DF155F}" destId="{95F7B0C7-6024-4E18-AD93-2A7696487507}" srcOrd="1" destOrd="0" parTransId="{6CD1C9B2-9E47-457C-ACB9-AAF009FFCDCC}" sibTransId="{2E407243-14AC-45A1-BCDE-CA2378CC2FFC}"/>
    <dgm:cxn modelId="{FFCB7170-C4AA-4C18-8F8A-F895A9C859A6}" type="presOf" srcId="{F8582AF1-C8E4-47D2-B758-DEA980C8945D}" destId="{B231393A-47D4-43C6-914C-B40B81E6FFF4}" srcOrd="0" destOrd="0" presId="urn:microsoft.com/office/officeart/2005/8/layout/hierarchy2"/>
    <dgm:cxn modelId="{50A73F69-AB95-4598-B307-3ECD6BF6B333}" type="presParOf" srcId="{683E39B3-070F-4186-8BFC-0B9C7031C574}" destId="{F30838AE-50BB-4993-888B-B3138D93D69D}" srcOrd="0" destOrd="0" presId="urn:microsoft.com/office/officeart/2005/8/layout/hierarchy2"/>
    <dgm:cxn modelId="{2AA43189-205E-47C0-AAF7-F289A27EBF73}" type="presParOf" srcId="{F30838AE-50BB-4993-888B-B3138D93D69D}" destId="{82B91176-94DE-4F8F-8A1F-9481BCC6889C}" srcOrd="0" destOrd="0" presId="urn:microsoft.com/office/officeart/2005/8/layout/hierarchy2"/>
    <dgm:cxn modelId="{384FACD4-6BA7-4C62-B01C-D17A94BE7665}" type="presParOf" srcId="{F30838AE-50BB-4993-888B-B3138D93D69D}" destId="{4EDFB8A7-F8B6-4B34-9D4A-2256D251070E}" srcOrd="1" destOrd="0" presId="urn:microsoft.com/office/officeart/2005/8/layout/hierarchy2"/>
    <dgm:cxn modelId="{86FEB981-55A9-4AA2-8924-60F9D4A7AF53}" type="presParOf" srcId="{4EDFB8A7-F8B6-4B34-9D4A-2256D251070E}" destId="{B231393A-47D4-43C6-914C-B40B81E6FFF4}" srcOrd="0" destOrd="0" presId="urn:microsoft.com/office/officeart/2005/8/layout/hierarchy2"/>
    <dgm:cxn modelId="{82D388DE-FB88-4A65-BA33-E76404946880}" type="presParOf" srcId="{B231393A-47D4-43C6-914C-B40B81E6FFF4}" destId="{7B1BEF0C-FE7F-40CC-BC0C-ACCAD037EAB3}" srcOrd="0" destOrd="0" presId="urn:microsoft.com/office/officeart/2005/8/layout/hierarchy2"/>
    <dgm:cxn modelId="{C0E513D2-83F4-4A94-BF3C-86D1494BAB28}" type="presParOf" srcId="{4EDFB8A7-F8B6-4B34-9D4A-2256D251070E}" destId="{C212DBA0-CE2B-4AAE-B713-590F6677D32B}" srcOrd="1" destOrd="0" presId="urn:microsoft.com/office/officeart/2005/8/layout/hierarchy2"/>
    <dgm:cxn modelId="{D0EBBB08-9F35-416D-9912-4B43B09549F5}" type="presParOf" srcId="{C212DBA0-CE2B-4AAE-B713-590F6677D32B}" destId="{F6830856-9797-4822-B9D0-9E4DEF01DB05}" srcOrd="0" destOrd="0" presId="urn:microsoft.com/office/officeart/2005/8/layout/hierarchy2"/>
    <dgm:cxn modelId="{EC40F5E4-F372-40A5-97EA-2243F1614D5D}" type="presParOf" srcId="{C212DBA0-CE2B-4AAE-B713-590F6677D32B}" destId="{159E4289-425A-429C-B56E-5E4830AFDDCB}" srcOrd="1" destOrd="0" presId="urn:microsoft.com/office/officeart/2005/8/layout/hierarchy2"/>
    <dgm:cxn modelId="{83C13001-A954-4660-A75C-55B3FC653C87}" type="presParOf" srcId="{159E4289-425A-429C-B56E-5E4830AFDDCB}" destId="{65DB80D3-3CBE-48E4-926C-90F515F0BB0B}" srcOrd="0" destOrd="0" presId="urn:microsoft.com/office/officeart/2005/8/layout/hierarchy2"/>
    <dgm:cxn modelId="{B697B074-8859-4346-B0A3-C94834841162}" type="presParOf" srcId="{65DB80D3-3CBE-48E4-926C-90F515F0BB0B}" destId="{8E40FFEB-1EDC-4D07-A519-C78AE953BBFE}" srcOrd="0" destOrd="0" presId="urn:microsoft.com/office/officeart/2005/8/layout/hierarchy2"/>
    <dgm:cxn modelId="{2A9F299F-7CD9-41A8-9ED5-E2257A8080BC}" type="presParOf" srcId="{159E4289-425A-429C-B56E-5E4830AFDDCB}" destId="{F770D6FD-66FD-423C-A223-C894AE8068AD}" srcOrd="1" destOrd="0" presId="urn:microsoft.com/office/officeart/2005/8/layout/hierarchy2"/>
    <dgm:cxn modelId="{4B7F6D68-6AB8-401D-9A06-33611C5CFA58}" type="presParOf" srcId="{F770D6FD-66FD-423C-A223-C894AE8068AD}" destId="{D229B5AE-1164-4265-93C4-8CFA1C3A5043}" srcOrd="0" destOrd="0" presId="urn:microsoft.com/office/officeart/2005/8/layout/hierarchy2"/>
    <dgm:cxn modelId="{D91238CE-BE0E-44C3-BA50-E9128B9F3539}" type="presParOf" srcId="{F770D6FD-66FD-423C-A223-C894AE8068AD}" destId="{F7F3ADAC-827D-4EB9-AE36-2E8F6F63F658}" srcOrd="1" destOrd="0" presId="urn:microsoft.com/office/officeart/2005/8/layout/hierarchy2"/>
    <dgm:cxn modelId="{6C88BDFF-B7D2-474D-94A6-E85CC26CFAFD}" type="presParOf" srcId="{159E4289-425A-429C-B56E-5E4830AFDDCB}" destId="{4E548B2E-33AF-485F-BE65-C261B376D064}" srcOrd="2" destOrd="0" presId="urn:microsoft.com/office/officeart/2005/8/layout/hierarchy2"/>
    <dgm:cxn modelId="{FCFBC3C8-042A-4FA8-B244-1F57C5BD2006}" type="presParOf" srcId="{4E548B2E-33AF-485F-BE65-C261B376D064}" destId="{8C06DB10-261D-4B11-BCBA-46D6D1922149}" srcOrd="0" destOrd="0" presId="urn:microsoft.com/office/officeart/2005/8/layout/hierarchy2"/>
    <dgm:cxn modelId="{E57D7C07-3F27-418F-96EC-671F94A0D846}" type="presParOf" srcId="{159E4289-425A-429C-B56E-5E4830AFDDCB}" destId="{1407A647-FFAF-4D42-AD0A-2E0DDE3D0160}" srcOrd="3" destOrd="0" presId="urn:microsoft.com/office/officeart/2005/8/layout/hierarchy2"/>
    <dgm:cxn modelId="{9AE2E7BA-1BA9-4A67-BFB0-2888A06496B1}" type="presParOf" srcId="{1407A647-FFAF-4D42-AD0A-2E0DDE3D0160}" destId="{B08A3CE3-3AD2-4695-AABE-9E6F329A7CB6}" srcOrd="0" destOrd="0" presId="urn:microsoft.com/office/officeart/2005/8/layout/hierarchy2"/>
    <dgm:cxn modelId="{822E6C70-F256-4607-A93A-288D4A6DEC63}" type="presParOf" srcId="{1407A647-FFAF-4D42-AD0A-2E0DDE3D0160}" destId="{8C259FA3-3B40-4564-9133-8FAE01153EEB}" srcOrd="1" destOrd="0" presId="urn:microsoft.com/office/officeart/2005/8/layout/hierarchy2"/>
    <dgm:cxn modelId="{72A46B53-E54E-4425-A358-27786ACD5F61}" type="presParOf" srcId="{4EDFB8A7-F8B6-4B34-9D4A-2256D251070E}" destId="{86F0C7D9-1D3D-4380-A3F4-B08C5B2DF0FC}" srcOrd="2" destOrd="0" presId="urn:microsoft.com/office/officeart/2005/8/layout/hierarchy2"/>
    <dgm:cxn modelId="{A16E9797-023A-437D-8B4C-BB6D5FF5F256}" type="presParOf" srcId="{86F0C7D9-1D3D-4380-A3F4-B08C5B2DF0FC}" destId="{E65DCC7E-A514-459B-9567-0F9FA1EAFC01}" srcOrd="0" destOrd="0" presId="urn:microsoft.com/office/officeart/2005/8/layout/hierarchy2"/>
    <dgm:cxn modelId="{E606E174-D62A-45F6-ADCB-101AE264CAF7}" type="presParOf" srcId="{4EDFB8A7-F8B6-4B34-9D4A-2256D251070E}" destId="{301AB9D5-8A0A-4929-853F-DCBCA9B7EFA6}" srcOrd="3" destOrd="0" presId="urn:microsoft.com/office/officeart/2005/8/layout/hierarchy2"/>
    <dgm:cxn modelId="{E1F9A4A7-E04C-42B5-8516-8B521E04C08D}" type="presParOf" srcId="{301AB9D5-8A0A-4929-853F-DCBCA9B7EFA6}" destId="{4AE5F242-A85A-4EED-B276-070BCCB60D43}" srcOrd="0" destOrd="0" presId="urn:microsoft.com/office/officeart/2005/8/layout/hierarchy2"/>
    <dgm:cxn modelId="{94F90167-9665-4380-96C4-4DF7D6623778}" type="presParOf" srcId="{301AB9D5-8A0A-4929-853F-DCBCA9B7EFA6}" destId="{671B1F6A-7BB9-4DB2-ADDE-ED34DD7EB84F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16" name="Місце для дати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2583-241F-417C-8004-F4C803AC9BEB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Місце для номера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400D763-F1B1-4F3D-A4EA-8DBC1D24F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2583-241F-417C-8004-F4C803AC9BEB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D763-F1B1-4F3D-A4EA-8DBC1D24F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2583-241F-417C-8004-F4C803AC9BEB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D763-F1B1-4F3D-A4EA-8DBC1D24F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7" name="Місце для вмісту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2583-241F-417C-8004-F4C803AC9BEB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400D763-F1B1-4F3D-A4EA-8DBC1D24F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9" name="Місце для дати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2583-241F-417C-8004-F4C803AC9BEB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11" name="Місце для нижнього колонтитула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D763-F1B1-4F3D-A4EA-8DBC1D24FD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1" name="Місце для дати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2583-241F-417C-8004-F4C803AC9BEB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D763-F1B1-4F3D-A4EA-8DBC1D24F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25" name="Місце для тексту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8" name="Місце для вмісту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2583-241F-417C-8004-F4C803AC9BEB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400D763-F1B1-4F3D-A4EA-8DBC1D24FD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2" name="Місце для дати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2583-241F-417C-8004-F4C803AC9BEB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D763-F1B1-4F3D-A4EA-8DBC1D24F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2583-241F-417C-8004-F4C803AC9BEB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24" name="Місце для нижнього колонтитула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D763-F1B1-4F3D-A4EA-8DBC1D24F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2583-241F-417C-8004-F4C803AC9BEB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29" name="Місце для нижнього колонтитула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D763-F1B1-4F3D-A4EA-8DBC1D24F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Місце для зображення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2583-241F-417C-8004-F4C803AC9BEB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D763-F1B1-4F3D-A4EA-8DBC1D24FD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дати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1B32583-241F-417C-8004-F4C803AC9BEB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28" name="Місце для нижнього колонтитула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400D763-F1B1-4F3D-A4EA-8DBC1D24FD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Місце для заголовка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 сполучна ліні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Будова прокаріотів</a:t>
            </a:r>
            <a:endParaRPr lang="en-US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 descr="http://school.xvatit.com/images/0/03/Bio10_12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285728"/>
            <a:ext cx="2171700" cy="2600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прокаріоти - 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Організми що не мають чітко диференційованого клітинного ядра.</a:t>
            </a:r>
            <a:endParaRPr lang="en-US" dirty="0"/>
          </a:p>
        </p:txBody>
      </p:sp>
      <p:pic>
        <p:nvPicPr>
          <p:cNvPr id="5122" name="Picture 2" descr="http://school.xvatit.com/images/f/f7/%D0%9C%D0%B0%D0%BB._213._%D0%A0%D1%96%D0%B7%D0%BD%D1%96_%D1%84%D0%BE%D1%80%D0%BC%D0%B8_%D0%BA%D0%BB%D1%96%D1%82%D0%B8%D0%BD_%D0%B1%D0%B0%D0%BA%D1%82%D0%B5%D1%80%D1%96%D0%B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071942"/>
            <a:ext cx="7429552" cy="2304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Місце для вмісту 7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присутні 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Клітинна стінка</a:t>
            </a:r>
          </a:p>
          <a:p>
            <a:r>
              <a:rPr lang="uk-UA" dirty="0" smtClean="0"/>
              <a:t>Цитоплазма</a:t>
            </a:r>
          </a:p>
          <a:p>
            <a:r>
              <a:rPr lang="uk-UA" dirty="0" smtClean="0"/>
              <a:t>Різні включення</a:t>
            </a:r>
          </a:p>
          <a:p>
            <a:r>
              <a:rPr lang="uk-UA" dirty="0" smtClean="0"/>
              <a:t>Органели руху </a:t>
            </a:r>
          </a:p>
          <a:p>
            <a:r>
              <a:rPr lang="uk-UA" dirty="0" err="1" smtClean="0"/>
              <a:t>Нуклеоїд</a:t>
            </a:r>
            <a:endParaRPr lang="uk-UA" dirty="0" smtClean="0"/>
          </a:p>
          <a:p>
            <a:r>
              <a:rPr lang="uk-UA" dirty="0" smtClean="0"/>
              <a:t>Цитоплазматична мембрана</a:t>
            </a:r>
          </a:p>
          <a:p>
            <a:r>
              <a:rPr lang="uk-UA" dirty="0" smtClean="0"/>
              <a:t>Рибосоми</a:t>
            </a:r>
            <a:endParaRPr lang="en-US" dirty="0"/>
          </a:p>
        </p:txBody>
      </p:sp>
      <p:pic>
        <p:nvPicPr>
          <p:cNvPr id="3074" name="Picture 2" descr="http://upload.wikimedia.org/wikipedia/commons/thumb/a/a1/Halobacteria.jpg/258px-Halobacteri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357298"/>
            <a:ext cx="3314706" cy="2967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://upload.wikimedia.org/wikipedia/uk/0/05/Prokaryote_cell_diagram-u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58346" cy="72514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Відсутні 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Ядро</a:t>
            </a:r>
          </a:p>
          <a:p>
            <a:r>
              <a:rPr lang="uk-UA" dirty="0" smtClean="0"/>
              <a:t>Мітохондрії</a:t>
            </a:r>
          </a:p>
          <a:p>
            <a:r>
              <a:rPr lang="uk-UA" dirty="0" smtClean="0"/>
              <a:t>Пластиди </a:t>
            </a:r>
          </a:p>
          <a:p>
            <a:r>
              <a:rPr lang="uk-UA" dirty="0" smtClean="0"/>
              <a:t>Вакуолі</a:t>
            </a:r>
            <a:endParaRPr lang="en-US" dirty="0"/>
          </a:p>
        </p:txBody>
      </p:sp>
      <p:pic>
        <p:nvPicPr>
          <p:cNvPr id="2050" name="Picture 2" descr="http://www.evolv2win.com/images/2507254archae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2393129"/>
            <a:ext cx="4714908" cy="35361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алка">
  <a:themeElements>
    <a:clrScheme name="Валка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Валка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Валка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172</TotalTime>
  <Words>39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Валка</vt:lpstr>
      <vt:lpstr>Будова прокаріотів</vt:lpstr>
      <vt:lpstr>прокаріоти - </vt:lpstr>
      <vt:lpstr>Слайд 3</vt:lpstr>
      <vt:lpstr>присутні :</vt:lpstr>
      <vt:lpstr>Слайд 5</vt:lpstr>
      <vt:lpstr>Відсутні :</vt:lpstr>
    </vt:vector>
  </TitlesOfParts>
  <Company>My House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Будова прокаріотів</dc:title>
  <dc:creator>IBAHKA</dc:creator>
  <cp:lastModifiedBy>киця</cp:lastModifiedBy>
  <cp:revision>19</cp:revision>
  <dcterms:created xsi:type="dcterms:W3CDTF">2012-11-02T16:22:14Z</dcterms:created>
  <dcterms:modified xsi:type="dcterms:W3CDTF">2014-04-18T12:53:34Z</dcterms:modified>
</cp:coreProperties>
</file>