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4" r:id="rId7"/>
    <p:sldId id="265" r:id="rId8"/>
    <p:sldId id="266" r:id="rId9"/>
    <p:sldId id="267"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15.09.2014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15.09.2014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15.09.2014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15.09.2014</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15.09.2014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15.09.2014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15.09.2014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15.09.2014</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15.09.2014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15.09.2014</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15.09.2014</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15.09.2014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ladysportal.ru/news/2013-04-03-648"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ladysportal.ru/news/2011-03-10-4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0" y="3124200"/>
            <a:ext cx="6172200" cy="2519378"/>
          </a:xfrm>
        </p:spPr>
        <p:txBody>
          <a:bodyPr/>
          <a:lstStyle/>
          <a:p>
            <a:r>
              <a:rPr lang="ru-RU" dirty="0" smtClean="0"/>
              <a:t>Семь факторов сохранения здоровья</a:t>
            </a:r>
            <a:endParaRPr lang="ru-RU"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1000108"/>
            <a:ext cx="8143932" cy="2143140"/>
          </a:xfrm>
        </p:spPr>
        <p:txBody>
          <a:bodyPr>
            <a:noAutofit/>
          </a:bodyPr>
          <a:lstStyle/>
          <a:p>
            <a:r>
              <a:rPr lang="ru-RU" sz="2000" i="1" dirty="0" smtClean="0"/>
              <a:t>1. Правильно думать</a:t>
            </a:r>
            <a:r>
              <a:rPr lang="ru-RU" sz="1800" dirty="0" smtClean="0"/>
              <a:t/>
            </a:r>
            <a:br>
              <a:rPr lang="ru-RU" sz="1800" dirty="0" smtClean="0"/>
            </a:br>
            <a:r>
              <a:rPr lang="ru-RU" sz="1800" dirty="0" smtClean="0"/>
              <a:t>«Думающий о несчастьях чаще становится несчастным, думающий о болезнях чаще «заболевает». Научитесь правильно думать. Это значит направлять свои мысли в положительную сторону. </a:t>
            </a:r>
            <a:r>
              <a:rPr lang="ru-RU" sz="1800" dirty="0" smtClean="0">
                <a:hlinkClick r:id="rId2" tooltip="сила самовнушения"/>
              </a:rPr>
              <a:t>Сила самовнушения </a:t>
            </a:r>
            <a:r>
              <a:rPr lang="ru-RU" sz="1800" dirty="0" smtClean="0"/>
              <a:t>играет не последнюю роль в борьбе с различными недугами.</a:t>
            </a:r>
            <a:endParaRPr lang="ru-RU" sz="1800" dirty="0"/>
          </a:p>
        </p:txBody>
      </p:sp>
      <p:pic>
        <p:nvPicPr>
          <p:cNvPr id="4" name="Содержимое 3" descr="1360942679_4988.jpg"/>
          <p:cNvPicPr>
            <a:picLocks noGrp="1" noChangeAspect="1"/>
          </p:cNvPicPr>
          <p:nvPr>
            <p:ph sz="quarter" idx="1"/>
          </p:nvPr>
        </p:nvPicPr>
        <p:blipFill>
          <a:blip r:embed="rId3" cstate="print"/>
          <a:stretch>
            <a:fillRect/>
          </a:stretch>
        </p:blipFill>
        <p:spPr>
          <a:xfrm>
            <a:off x="2893235" y="3303240"/>
            <a:ext cx="4995896" cy="3067793"/>
          </a:xfrm>
        </p:spPr>
      </p:pic>
      <p:pic>
        <p:nvPicPr>
          <p:cNvPr id="5" name="Рисунок 4" descr="i (1).jpg"/>
          <p:cNvPicPr>
            <a:picLocks noChangeAspect="1"/>
          </p:cNvPicPr>
          <p:nvPr/>
        </p:nvPicPr>
        <p:blipFill>
          <a:blip r:embed="rId4" cstate="print"/>
          <a:stretch>
            <a:fillRect/>
          </a:stretch>
        </p:blipFill>
        <p:spPr>
          <a:xfrm>
            <a:off x="714348" y="3214686"/>
            <a:ext cx="1714512" cy="2857520"/>
          </a:xfrm>
          <a:prstGeom prst="rect">
            <a:avLst/>
          </a:prstGeom>
        </p:spPr>
      </p:pic>
    </p:spTree>
  </p:cSld>
  <p:clrMapOvr>
    <a:masterClrMapping/>
  </p:clrMapOvr>
  <p:transition>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7467600" cy="1143000"/>
          </a:xfrm>
        </p:spPr>
        <p:txBody>
          <a:bodyPr>
            <a:normAutofit fontScale="90000"/>
          </a:bodyPr>
          <a:lstStyle/>
          <a:p>
            <a:r>
              <a:rPr lang="ru-RU" sz="2700" dirty="0" smtClean="0"/>
              <a:t>2. Правильно пить</a:t>
            </a:r>
            <a:r>
              <a:rPr lang="ru-RU" sz="1800" dirty="0" smtClean="0"/>
              <a:t/>
            </a:r>
            <a:br>
              <a:rPr lang="ru-RU" sz="1800" dirty="0" smtClean="0"/>
            </a:br>
            <a:r>
              <a:rPr lang="ru-RU" sz="1800" dirty="0" smtClean="0"/>
              <a:t>Каждый день человеку нужно выпивать до двух литров жидкости. Это должна быть обычная вода, без газов. Таким образом наш организм освобождается от шлаков.</a:t>
            </a:r>
            <a:endParaRPr lang="ru-RU" sz="1800" dirty="0"/>
          </a:p>
        </p:txBody>
      </p:sp>
      <p:pic>
        <p:nvPicPr>
          <p:cNvPr id="5" name="Содержимое 4" descr="i (2).jpg"/>
          <p:cNvPicPr>
            <a:picLocks noGrp="1" noChangeAspect="1"/>
          </p:cNvPicPr>
          <p:nvPr>
            <p:ph sz="quarter" idx="1"/>
          </p:nvPr>
        </p:nvPicPr>
        <p:blipFill>
          <a:blip r:embed="rId2" cstate="print"/>
          <a:stretch>
            <a:fillRect/>
          </a:stretch>
        </p:blipFill>
        <p:spPr>
          <a:xfrm>
            <a:off x="285720" y="3336130"/>
            <a:ext cx="2914680" cy="1878819"/>
          </a:xfrm>
        </p:spPr>
      </p:pic>
      <p:pic>
        <p:nvPicPr>
          <p:cNvPr id="6" name="Содержимое 5" descr="109722545_pit_480_270.jpg"/>
          <p:cNvPicPr>
            <a:picLocks noGrp="1" noChangeAspect="1"/>
          </p:cNvPicPr>
          <p:nvPr>
            <p:ph sz="quarter" idx="2"/>
          </p:nvPr>
        </p:nvPicPr>
        <p:blipFill>
          <a:blip r:embed="rId3" cstate="print"/>
          <a:stretch>
            <a:fillRect/>
          </a:stretch>
        </p:blipFill>
        <p:spPr>
          <a:xfrm>
            <a:off x="3857620" y="2428868"/>
            <a:ext cx="4070355" cy="3214710"/>
          </a:xfrm>
        </p:spPr>
      </p:pic>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74638"/>
            <a:ext cx="7567642" cy="1725602"/>
          </a:xfrm>
        </p:spPr>
        <p:txBody>
          <a:bodyPr>
            <a:noAutofit/>
          </a:bodyPr>
          <a:lstStyle/>
          <a:p>
            <a:r>
              <a:rPr lang="ru-RU" sz="1400" i="1" dirty="0" smtClean="0"/>
              <a:t>3. Правильно питаться</a:t>
            </a:r>
            <a:r>
              <a:rPr lang="ru-RU" sz="1400" dirty="0" smtClean="0"/>
              <a:t/>
            </a:r>
            <a:br>
              <a:rPr lang="ru-RU" sz="1400" dirty="0" smtClean="0"/>
            </a:br>
            <a:r>
              <a:rPr lang="ru-RU" sz="1400" dirty="0" smtClean="0"/>
              <a:t>Питание </a:t>
            </a:r>
            <a:r>
              <a:rPr lang="ru-RU" sz="1400" dirty="0" smtClean="0"/>
              <a:t>должно быть рациональное, полное, разнообразное, что бы организм мог с пищей получать все витамины и микроэлементы. Главный принцип - поменьше жиров, сладостей, мучных изделий, жареного и копченого. Не пользуйтесь приправами для супов и вторых блюд, в них, как известно много пищевых добавок с индексом Е. </a:t>
            </a:r>
            <a:endParaRPr lang="ru-RU" sz="1400" dirty="0"/>
          </a:p>
        </p:txBody>
      </p:sp>
      <p:pic>
        <p:nvPicPr>
          <p:cNvPr id="5" name="Содержимое 4" descr="life_health.jpg"/>
          <p:cNvPicPr>
            <a:picLocks noGrp="1" noChangeAspect="1"/>
          </p:cNvPicPr>
          <p:nvPr>
            <p:ph sz="quarter" idx="1"/>
          </p:nvPr>
        </p:nvPicPr>
        <p:blipFill>
          <a:blip r:embed="rId2" cstate="print"/>
          <a:stretch>
            <a:fillRect/>
          </a:stretch>
        </p:blipFill>
        <p:spPr>
          <a:xfrm>
            <a:off x="431823" y="2328936"/>
            <a:ext cx="3608341" cy="3891940"/>
          </a:xfrm>
        </p:spPr>
      </p:pic>
      <p:pic>
        <p:nvPicPr>
          <p:cNvPr id="6" name="Содержимое 5" descr="i.jpg"/>
          <p:cNvPicPr>
            <a:picLocks noGrp="1" noChangeAspect="1"/>
          </p:cNvPicPr>
          <p:nvPr>
            <p:ph sz="quarter" idx="2"/>
          </p:nvPr>
        </p:nvPicPr>
        <p:blipFill>
          <a:blip r:embed="rId3" cstate="print"/>
          <a:stretch>
            <a:fillRect/>
          </a:stretch>
        </p:blipFill>
        <p:spPr>
          <a:xfrm>
            <a:off x="4643438" y="3357562"/>
            <a:ext cx="3071833" cy="2286016"/>
          </a:xfrm>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Содержимое 6" descr="i (4).jpg"/>
          <p:cNvPicPr>
            <a:picLocks noGrp="1" noChangeAspect="1"/>
          </p:cNvPicPr>
          <p:nvPr>
            <p:ph sz="quarter" idx="1"/>
          </p:nvPr>
        </p:nvPicPr>
        <p:blipFill>
          <a:blip r:embed="rId2" cstate="print"/>
          <a:stretch>
            <a:fillRect/>
          </a:stretch>
        </p:blipFill>
        <p:spPr>
          <a:xfrm flipH="1">
            <a:off x="4643438" y="1285860"/>
            <a:ext cx="3214708" cy="3786214"/>
          </a:xfrm>
        </p:spPr>
      </p:pic>
      <p:sp>
        <p:nvSpPr>
          <p:cNvPr id="6" name="Прямоугольник 5"/>
          <p:cNvSpPr/>
          <p:nvPr/>
        </p:nvSpPr>
        <p:spPr>
          <a:xfrm flipH="1">
            <a:off x="571472" y="214290"/>
            <a:ext cx="3429024" cy="5539978"/>
          </a:xfrm>
          <a:prstGeom prst="rect">
            <a:avLst/>
          </a:prstGeom>
        </p:spPr>
        <p:txBody>
          <a:bodyPr wrap="square">
            <a:spAutoFit/>
          </a:bodyPr>
          <a:lstStyle/>
          <a:p>
            <a:r>
              <a:rPr lang="ru-RU" sz="2400" i="1" dirty="0" smtClean="0"/>
              <a:t>4. Правильно двигаться</a:t>
            </a:r>
            <a:r>
              <a:rPr lang="ru-RU" dirty="0" smtClean="0"/>
              <a:t/>
            </a:r>
            <a:br>
              <a:rPr lang="ru-RU" dirty="0" smtClean="0"/>
            </a:br>
            <a:r>
              <a:rPr lang="ru-RU" dirty="0" smtClean="0"/>
              <a:t>Почти 50% населения страдает от нехватки движения. А ведь этот</a:t>
            </a:r>
            <a:r>
              <a:rPr lang="ru-RU" b="1" dirty="0" smtClean="0"/>
              <a:t> </a:t>
            </a:r>
            <a:r>
              <a:rPr lang="ru-RU" dirty="0" smtClean="0"/>
              <a:t>фактор очень важен для сохранения здоровья. Поэтому каждый из нас должен хотя бы пол часа уделять физической тренировке. Это может быть бег или просто быстрая ходьба, плаванье или упражнения йоги. Любые занятия помогут </a:t>
            </a:r>
            <a:r>
              <a:rPr lang="ru-RU" dirty="0" smtClean="0"/>
              <a:t>запастись </a:t>
            </a:r>
            <a:r>
              <a:rPr lang="ru-RU" dirty="0" smtClean="0"/>
              <a:t>дополнительной энергией.</a:t>
            </a:r>
            <a:br>
              <a:rPr lang="ru-RU" dirty="0" smtClean="0"/>
            </a:br>
            <a:r>
              <a:rPr lang="ru-RU" dirty="0" smtClean="0"/>
              <a:t> </a:t>
            </a:r>
            <a:r>
              <a:rPr lang="ru-RU" dirty="0" smtClean="0"/>
              <a:t>Сидя долго под телевизором время от времени «побегайте» в кресле и расслабьте затылочные мышцы. </a:t>
            </a:r>
            <a:br>
              <a:rPr lang="ru-RU" dirty="0" smtClean="0"/>
            </a:br>
            <a:endParaRPr lang="ru-RU" dirty="0"/>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2940048"/>
          </a:xfrm>
        </p:spPr>
        <p:txBody>
          <a:bodyPr>
            <a:normAutofit/>
          </a:bodyPr>
          <a:lstStyle/>
          <a:p>
            <a:r>
              <a:rPr lang="ru-RU" sz="2800" i="1" dirty="0" smtClean="0"/>
              <a:t>5. Правильно расслабляться</a:t>
            </a:r>
            <a:r>
              <a:rPr lang="ru-RU" sz="1800" dirty="0" smtClean="0"/>
              <a:t/>
            </a:r>
            <a:br>
              <a:rPr lang="ru-RU" sz="1800" dirty="0" smtClean="0"/>
            </a:br>
            <a:r>
              <a:rPr lang="ru-RU" sz="1800" dirty="0" smtClean="0"/>
              <a:t>Наукой доказано, что любые стрессы пагубно отражаются на здоровье. Поэтому нужно уметь разряжаться. Здесь помогут</a:t>
            </a:r>
            <a:r>
              <a:rPr lang="ru-RU" sz="1800" dirty="0" smtClean="0">
                <a:hlinkClick r:id="rId2" tooltip="методы медитации"/>
              </a:rPr>
              <a:t> методы медитации</a:t>
            </a:r>
            <a:r>
              <a:rPr lang="ru-RU" sz="1800" dirty="0" smtClean="0"/>
              <a:t>, гимнастические упражнения в перерывах между работой, любимое хобби, прогулки и так дальше. </a:t>
            </a:r>
            <a:endParaRPr lang="ru-RU" sz="1800" dirty="0"/>
          </a:p>
        </p:txBody>
      </p:sp>
      <p:pic>
        <p:nvPicPr>
          <p:cNvPr id="4" name="Содержимое 3" descr="dc4b6de6a577c7cdbd6102788eab19cd1.jpg"/>
          <p:cNvPicPr>
            <a:picLocks noGrp="1" noChangeAspect="1"/>
          </p:cNvPicPr>
          <p:nvPr>
            <p:ph sz="quarter" idx="1"/>
          </p:nvPr>
        </p:nvPicPr>
        <p:blipFill>
          <a:blip r:embed="rId3" cstate="print"/>
          <a:stretch>
            <a:fillRect/>
          </a:stretch>
        </p:blipFill>
        <p:spPr>
          <a:xfrm>
            <a:off x="1643042" y="3643314"/>
            <a:ext cx="4429156" cy="2714644"/>
          </a:xfrm>
        </p:spPr>
      </p:pic>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5" descr="1649.jpg"/>
          <p:cNvPicPr>
            <a:picLocks noGrp="1" noChangeAspect="1"/>
          </p:cNvPicPr>
          <p:nvPr>
            <p:ph sz="quarter" idx="2"/>
          </p:nvPr>
        </p:nvPicPr>
        <p:blipFill>
          <a:blip r:embed="rId2" cstate="print"/>
          <a:stretch>
            <a:fillRect/>
          </a:stretch>
        </p:blipFill>
        <p:spPr>
          <a:xfrm>
            <a:off x="5643562" y="2143116"/>
            <a:ext cx="2928965" cy="3143272"/>
          </a:xfrm>
        </p:spPr>
      </p:pic>
      <p:sp>
        <p:nvSpPr>
          <p:cNvPr id="5" name="Содержимое 2"/>
          <p:cNvSpPr>
            <a:spLocks noGrp="1"/>
          </p:cNvSpPr>
          <p:nvPr>
            <p:ph type="title"/>
          </p:nvPr>
        </p:nvSpPr>
        <p:spPr>
          <a:xfrm>
            <a:off x="457200" y="274638"/>
            <a:ext cx="5400675" cy="5868987"/>
          </a:xfrm>
        </p:spPr>
        <p:txBody>
          <a:bodyPr>
            <a:normAutofit fontScale="90000"/>
          </a:bodyPr>
          <a:lstStyle/>
          <a:p>
            <a:r>
              <a:rPr lang="en-US" i="1" dirty="0" smtClean="0"/>
              <a:t>6</a:t>
            </a:r>
            <a:r>
              <a:rPr lang="ru-RU" i="1" dirty="0" smtClean="0"/>
              <a:t>. </a:t>
            </a:r>
            <a:r>
              <a:rPr lang="ru-RU" i="1" dirty="0" smtClean="0"/>
              <a:t>Правильно дышать</a:t>
            </a:r>
            <a:r>
              <a:rPr lang="ru-RU" dirty="0" smtClean="0"/>
              <a:t/>
            </a:r>
            <a:br>
              <a:rPr lang="ru-RU" dirty="0" smtClean="0"/>
            </a:br>
            <a:r>
              <a:rPr lang="ru-RU" dirty="0" smtClean="0"/>
              <a:t>Научитесь доступным упражнениям дыхательной терапии и йоги.</a:t>
            </a:r>
            <a:br>
              <a:rPr lang="ru-RU" dirty="0" smtClean="0"/>
            </a:br>
            <a:r>
              <a:rPr lang="ru-RU" dirty="0" smtClean="0"/>
              <a:t>Получит разрядку можно с помощью крика, смеха, даже плача. Важно также не только как дышать, но и что при этом вдыхать. Поэтому побольше бывайте на свежем воздухе, особенно в парках, лесу, деревне.</a:t>
            </a:r>
            <a:br>
              <a:rPr lang="ru-RU" dirty="0" smtClean="0"/>
            </a:br>
            <a:endParaRPr lang="ru-RU" dirty="0"/>
          </a:p>
        </p:txBody>
      </p:sp>
    </p:spTree>
  </p:cSld>
  <p:clrMapOvr>
    <a:masterClrMapping/>
  </p:clrMapOvr>
  <p:transition>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3940180"/>
          </a:xfrm>
        </p:spPr>
        <p:txBody>
          <a:bodyPr>
            <a:normAutofit/>
          </a:bodyPr>
          <a:lstStyle/>
          <a:p>
            <a:r>
              <a:rPr lang="en-US" i="1" dirty="0" smtClean="0"/>
              <a:t>7</a:t>
            </a:r>
            <a:r>
              <a:rPr lang="ru-RU" sz="2000" i="1" dirty="0" smtClean="0"/>
              <a:t>. </a:t>
            </a:r>
            <a:r>
              <a:rPr lang="ru-RU" sz="2000" i="1" dirty="0" smtClean="0"/>
              <a:t>Правильно беречься</a:t>
            </a:r>
            <a:r>
              <a:rPr lang="ru-RU" sz="2000" dirty="0" smtClean="0"/>
              <a:t/>
            </a:r>
            <a:br>
              <a:rPr lang="ru-RU" sz="2000" dirty="0" smtClean="0"/>
            </a:br>
            <a:r>
              <a:rPr lang="ru-RU" sz="2000" dirty="0" smtClean="0"/>
              <a:t>Укрепляйте свою иммунную систему. В этом помогут все факторы вышесказанные. Живите проще, естественнее и </a:t>
            </a:r>
            <a:r>
              <a:rPr lang="ru-RU" sz="2000" dirty="0" err="1" smtClean="0"/>
              <a:t>дисциплинированнее</a:t>
            </a:r>
            <a:r>
              <a:rPr lang="ru-RU" sz="2000" dirty="0" smtClean="0"/>
              <a:t>.</a:t>
            </a:r>
            <a:r>
              <a:rPr lang="ru-RU" dirty="0" smtClean="0"/>
              <a:t/>
            </a:r>
            <a:br>
              <a:rPr lang="ru-RU" dirty="0" smtClean="0"/>
            </a:br>
            <a:endParaRPr lang="ru-RU" dirty="0"/>
          </a:p>
        </p:txBody>
      </p:sp>
    </p:spTree>
  </p:cSld>
  <p:clrMapOvr>
    <a:masterClrMapping/>
  </p:clrMapOvr>
  <p:transition>
    <p:pull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ebbafab911ec.jpg"/>
          <p:cNvPicPr>
            <a:picLocks noGrp="1" noChangeAspect="1"/>
          </p:cNvPicPr>
          <p:nvPr>
            <p:ph sz="quarter" idx="2"/>
          </p:nvPr>
        </p:nvPicPr>
        <p:blipFill>
          <a:blip r:embed="rId2" cstate="print"/>
          <a:stretch>
            <a:fillRect/>
          </a:stretch>
        </p:blipFill>
        <p:spPr>
          <a:xfrm>
            <a:off x="1416050" y="964406"/>
            <a:ext cx="6096000" cy="4743450"/>
          </a:xfrm>
        </p:spPr>
      </p:pic>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Городская">
      <a:dk1>
        <a:sysClr val="windowText" lastClr="000000"/>
      </a:dk1>
      <a:lt1>
        <a:sysClr val="window" lastClr="F4F4F4"/>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30</TotalTime>
  <Words>32</Words>
  <Application>Microsoft Office PowerPoint</Application>
  <PresentationFormat>Экран (4:3)</PresentationFormat>
  <Paragraphs>8</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Эркер</vt:lpstr>
      <vt:lpstr>Семь факторов сохранения здоровья</vt:lpstr>
      <vt:lpstr>1. Правильно думать «Думающий о несчастьях чаще становится несчастным, думающий о болезнях чаще «заболевает». Научитесь правильно думать. Это значит направлять свои мысли в положительную сторону. Сила самовнушения играет не последнюю роль в борьбе с различными недугами.</vt:lpstr>
      <vt:lpstr>2. Правильно пить Каждый день человеку нужно выпивать до двух литров жидкости. Это должна быть обычная вода, без газов. Таким образом наш организм освобождается от шлаков.</vt:lpstr>
      <vt:lpstr>3. Правильно питаться Питание должно быть рациональное, полное, разнообразное, что бы организм мог с пищей получать все витамины и микроэлементы. Главный принцип - поменьше жиров, сладостей, мучных изделий, жареного и копченого. Не пользуйтесь приправами для супов и вторых блюд, в них, как известно много пищевых добавок с индексом Е. </vt:lpstr>
      <vt:lpstr>Слайд 5</vt:lpstr>
      <vt:lpstr>5. Правильно расслабляться Наукой доказано, что любые стрессы пагубно отражаются на здоровье. Поэтому нужно уметь разряжаться. Здесь помогут методы медитации, гимнастические упражнения в перерывах между работой, любимое хобби, прогулки и так дальше. </vt:lpstr>
      <vt:lpstr>6. Правильно дышать Научитесь доступным упражнениям дыхательной терапии и йоги. Получит разрядку можно с помощью крика, смеха, даже плача. Важно также не только как дышать, но и что при этом вдыхать. Поэтому побольше бывайте на свежем воздухе, особенно в парках, лесу, деревне. </vt:lpstr>
      <vt:lpstr>7. Правильно беречься Укрепляйте свою иммунную систему. В этом помогут все факторы вышесказанные. Живите проще, естественнее и дисциплинированнее. </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Семь факторов сохранения здоровья</dc:title>
  <cp:lastModifiedBy>User</cp:lastModifiedBy>
  <cp:revision>5</cp:revision>
  <dcterms:modified xsi:type="dcterms:W3CDTF">2014-09-15T16:54:20Z</dcterms:modified>
</cp:coreProperties>
</file>