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/>
          <a:lstStyle/>
          <a:p>
            <a:r>
              <a:rPr lang="uk-UA" dirty="0" smtClean="0"/>
              <a:t>Вівця </a:t>
            </a:r>
            <a:r>
              <a:rPr lang="uk-UA" dirty="0" err="1" smtClean="0"/>
              <a:t>Доллі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 smtClean="0"/>
              <a:t>Вівця</a:t>
            </a:r>
            <a:r>
              <a:rPr lang="ru-RU" b="1" dirty="0" smtClean="0"/>
              <a:t> </a:t>
            </a:r>
            <a:r>
              <a:rPr lang="ru-RU" b="1" dirty="0" err="1" smtClean="0"/>
              <a:t>Доллі</a:t>
            </a:r>
            <a:r>
              <a:rPr lang="ru-RU" b="1" dirty="0" smtClean="0"/>
              <a:t> </a:t>
            </a:r>
            <a:r>
              <a:rPr lang="ru-RU" dirty="0" smtClean="0"/>
              <a:t>- самка </a:t>
            </a:r>
            <a:r>
              <a:rPr lang="ru-RU" dirty="0" err="1" smtClean="0"/>
              <a:t>вівці</a:t>
            </a:r>
            <a:r>
              <a:rPr lang="ru-RU" dirty="0" smtClean="0"/>
              <a:t>, перша </a:t>
            </a:r>
            <a:r>
              <a:rPr lang="ru-RU" dirty="0" err="1" smtClean="0"/>
              <a:t>успішно</a:t>
            </a:r>
            <a:r>
              <a:rPr lang="ru-RU" dirty="0" smtClean="0"/>
              <a:t> </a:t>
            </a:r>
            <a:r>
              <a:rPr lang="ru-RU" dirty="0" err="1" smtClean="0"/>
              <a:t>клонована</a:t>
            </a:r>
            <a:r>
              <a:rPr lang="ru-RU" dirty="0" smtClean="0"/>
              <a:t> </a:t>
            </a:r>
            <a:r>
              <a:rPr lang="ru-RU" dirty="0" err="1" smtClean="0"/>
              <a:t>тварина</a:t>
            </a:r>
            <a:r>
              <a:rPr lang="ru-RU" dirty="0" smtClean="0"/>
              <a:t> 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іншого</a:t>
            </a:r>
            <a:r>
              <a:rPr lang="ru-RU" dirty="0" smtClean="0"/>
              <a:t> </a:t>
            </a:r>
            <a:r>
              <a:rPr lang="ru-RU" dirty="0" err="1" smtClean="0"/>
              <a:t>дорослого</a:t>
            </a:r>
            <a:r>
              <a:rPr lang="ru-RU" dirty="0" smtClean="0"/>
              <a:t> </a:t>
            </a:r>
            <a:r>
              <a:rPr lang="ru-RU" dirty="0" err="1" smtClean="0"/>
              <a:t>організму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6" name="Picture 2" descr="C:\Users\Admin\Desktop\ps_dolly_sheep_136016864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1981200"/>
            <a:ext cx="5105400" cy="3827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Експеримент</a:t>
            </a:r>
            <a:r>
              <a:rPr lang="ru-RU" dirty="0" smtClean="0"/>
              <a:t> </a:t>
            </a:r>
            <a:r>
              <a:rPr lang="ru-RU" dirty="0" err="1" smtClean="0"/>
              <a:t>проводився</a:t>
            </a:r>
            <a:r>
              <a:rPr lang="ru-RU" dirty="0" smtClean="0"/>
              <a:t> у </a:t>
            </a:r>
            <a:r>
              <a:rPr lang="ru-RU" dirty="0" err="1" smtClean="0"/>
              <a:t>Великобританії</a:t>
            </a:r>
            <a:r>
              <a:rPr lang="ru-RU" dirty="0" smtClean="0"/>
              <a:t>,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місті</a:t>
            </a:r>
            <a:r>
              <a:rPr lang="ru-RU" dirty="0" smtClean="0"/>
              <a:t> </a:t>
            </a:r>
            <a:r>
              <a:rPr lang="ru-RU" dirty="0" err="1" smtClean="0"/>
              <a:t>Мітлодіан</a:t>
            </a:r>
            <a:r>
              <a:rPr lang="ru-RU" dirty="0" smtClean="0"/>
              <a:t>, </a:t>
            </a:r>
            <a:r>
              <a:rPr lang="ru-RU" dirty="0" err="1" smtClean="0"/>
              <a:t>Шотландія</a:t>
            </a:r>
            <a:r>
              <a:rPr lang="ru-RU" dirty="0" smtClean="0"/>
              <a:t>. Тут вона </a:t>
            </a:r>
            <a:r>
              <a:rPr lang="ru-RU" dirty="0" err="1" smtClean="0"/>
              <a:t>народилася</a:t>
            </a:r>
            <a:r>
              <a:rPr lang="ru-RU" dirty="0" smtClean="0"/>
              <a:t> 5 </a:t>
            </a:r>
            <a:r>
              <a:rPr lang="ru-RU" dirty="0" err="1" smtClean="0"/>
              <a:t>липня</a:t>
            </a:r>
            <a:r>
              <a:rPr lang="ru-RU" dirty="0" smtClean="0"/>
              <a:t> 1996 року, </a:t>
            </a:r>
            <a:r>
              <a:rPr lang="ru-RU" dirty="0" err="1" smtClean="0"/>
              <a:t>преса</a:t>
            </a:r>
            <a:r>
              <a:rPr lang="ru-RU" dirty="0" smtClean="0"/>
              <a:t> ж </a:t>
            </a:r>
            <a:r>
              <a:rPr lang="ru-RU" dirty="0" err="1" smtClean="0"/>
              <a:t>повідомила</a:t>
            </a:r>
            <a:r>
              <a:rPr lang="ru-RU" dirty="0" smtClean="0"/>
              <a:t> про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через 7 </a:t>
            </a:r>
            <a:r>
              <a:rPr lang="ru-RU" dirty="0" err="1" smtClean="0"/>
              <a:t>місяців</a:t>
            </a:r>
            <a:r>
              <a:rPr lang="ru-RU" dirty="0" smtClean="0"/>
              <a:t> — 22 лютого 1997 року. Проживши 6 </a:t>
            </a:r>
            <a:r>
              <a:rPr lang="ru-RU" dirty="0" err="1" smtClean="0"/>
              <a:t>років</a:t>
            </a:r>
            <a:r>
              <a:rPr lang="ru-RU" dirty="0" smtClean="0"/>
              <a:t>, вона померла 14 лютого 2003 року.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685800"/>
          </a:xfrm>
        </p:spPr>
        <p:txBody>
          <a:bodyPr>
            <a:normAutofit/>
          </a:bodyPr>
          <a:lstStyle/>
          <a:p>
            <a:pPr algn="ctr"/>
            <a:r>
              <a:rPr lang="ru-RU" b="0" dirty="0" err="1" smtClean="0">
                <a:solidFill>
                  <a:schemeClr val="tx1"/>
                </a:solidFill>
              </a:rPr>
              <a:t>Походження</a:t>
            </a:r>
            <a:r>
              <a:rPr lang="ru-RU" b="0" dirty="0" smtClean="0">
                <a:solidFill>
                  <a:schemeClr val="tx1"/>
                </a:solidFill>
              </a:rPr>
              <a:t> </a:t>
            </a:r>
            <a:r>
              <a:rPr lang="ru-RU" b="0" dirty="0" err="1" smtClean="0">
                <a:solidFill>
                  <a:schemeClr val="tx1"/>
                </a:solidFill>
              </a:rPr>
              <a:t>імені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8183880" cy="4572000"/>
          </a:xfrm>
        </p:spPr>
        <p:txBody>
          <a:bodyPr/>
          <a:lstStyle/>
          <a:p>
            <a:r>
              <a:rPr lang="ru-RU" dirty="0" err="1" smtClean="0"/>
              <a:t>Спочатку</a:t>
            </a:r>
            <a:r>
              <a:rPr lang="ru-RU" dirty="0" smtClean="0"/>
              <a:t> </a:t>
            </a:r>
            <a:r>
              <a:rPr lang="ru-RU" dirty="0" err="1" smtClean="0"/>
              <a:t>вівці</a:t>
            </a:r>
            <a:r>
              <a:rPr lang="ru-RU" dirty="0" smtClean="0"/>
              <a:t> 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присвоєно</a:t>
            </a:r>
            <a:r>
              <a:rPr lang="ru-RU" dirty="0" smtClean="0"/>
              <a:t> </a:t>
            </a:r>
            <a:r>
              <a:rPr lang="ru-RU" dirty="0" err="1" smtClean="0"/>
              <a:t>ідентифікаційний</a:t>
            </a:r>
            <a:r>
              <a:rPr lang="ru-RU" dirty="0" smtClean="0"/>
              <a:t> код 6</a:t>
            </a:r>
            <a:r>
              <a:rPr lang="en-US" dirty="0" smtClean="0"/>
              <a:t>LL3. </a:t>
            </a:r>
            <a:r>
              <a:rPr lang="ru-RU" dirty="0" err="1" smtClean="0"/>
              <a:t>Ім'я</a:t>
            </a:r>
            <a:r>
              <a:rPr lang="ru-RU" dirty="0" smtClean="0"/>
              <a:t> </a:t>
            </a:r>
            <a:r>
              <a:rPr lang="ru-RU" dirty="0" err="1" smtClean="0"/>
              <a:t>Доллі</a:t>
            </a:r>
            <a:r>
              <a:rPr lang="ru-RU" dirty="0" smtClean="0"/>
              <a:t> вона </a:t>
            </a:r>
            <a:r>
              <a:rPr lang="ru-RU" dirty="0" err="1" smtClean="0"/>
              <a:t>отримала</a:t>
            </a:r>
            <a:r>
              <a:rPr lang="ru-RU" dirty="0" smtClean="0"/>
              <a:t> </a:t>
            </a:r>
            <a:r>
              <a:rPr lang="ru-RU" dirty="0" err="1" smtClean="0"/>
              <a:t>згодом</a:t>
            </a:r>
            <a:r>
              <a:rPr lang="ru-RU" dirty="0" smtClean="0"/>
              <a:t>, </a:t>
            </a:r>
            <a:r>
              <a:rPr lang="ru-RU" dirty="0" err="1" smtClean="0"/>
              <a:t>вчесть</a:t>
            </a:r>
            <a:r>
              <a:rPr lang="ru-RU" dirty="0" smtClean="0"/>
              <a:t> </a:t>
            </a:r>
            <a:r>
              <a:rPr lang="ru-RU" dirty="0" err="1" smtClean="0"/>
              <a:t>американської</a:t>
            </a:r>
            <a:r>
              <a:rPr lang="ru-RU" dirty="0" smtClean="0"/>
              <a:t> </a:t>
            </a:r>
            <a:r>
              <a:rPr lang="ru-RU" dirty="0" err="1" smtClean="0"/>
              <a:t>співачки</a:t>
            </a:r>
            <a:r>
              <a:rPr lang="ru-RU" dirty="0" smtClean="0"/>
              <a:t> </a:t>
            </a:r>
            <a:r>
              <a:rPr lang="ru-RU" dirty="0" err="1" smtClean="0"/>
              <a:t>Доллі</a:t>
            </a:r>
            <a:r>
              <a:rPr lang="ru-RU" dirty="0" smtClean="0"/>
              <a:t> </a:t>
            </a:r>
            <a:r>
              <a:rPr lang="ru-RU" dirty="0" err="1" smtClean="0"/>
              <a:t>Партон</a:t>
            </a:r>
            <a:r>
              <a:rPr lang="ru-RU" dirty="0" smtClean="0"/>
              <a:t> за </a:t>
            </a:r>
            <a:r>
              <a:rPr lang="ru-RU" dirty="0" err="1" smtClean="0"/>
              <a:t>пропозицією</a:t>
            </a:r>
            <a:r>
              <a:rPr lang="ru-RU" dirty="0" smtClean="0"/>
              <a:t> одного </a:t>
            </a:r>
            <a:r>
              <a:rPr lang="ru-RU" dirty="0" err="1" smtClean="0"/>
              <a:t>із</a:t>
            </a:r>
            <a:r>
              <a:rPr lang="ru-RU" dirty="0" smtClean="0"/>
              <a:t> </a:t>
            </a:r>
            <a:r>
              <a:rPr lang="ru-RU" dirty="0" err="1" smtClean="0"/>
              <a:t>пастухів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допомагав</a:t>
            </a:r>
            <a:r>
              <a:rPr lang="ru-RU" dirty="0" smtClean="0"/>
              <a:t> при родах </a:t>
            </a:r>
            <a:r>
              <a:rPr lang="ru-RU" dirty="0" err="1" smtClean="0"/>
              <a:t>вівці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0" y="838200"/>
            <a:ext cx="3733800" cy="1356360"/>
          </a:xfrm>
        </p:spPr>
        <p:txBody>
          <a:bodyPr>
            <a:noAutofit/>
          </a:bodyPr>
          <a:lstStyle/>
          <a:p>
            <a:r>
              <a:rPr lang="ru-RU" sz="2800" b="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Долі</a:t>
            </a:r>
            <a:r>
              <a:rPr lang="ru-RU" sz="28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b="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28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b="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її</a:t>
            </a:r>
            <a:r>
              <a:rPr lang="ru-RU" sz="28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перший </a:t>
            </a:r>
            <a:r>
              <a:rPr lang="ru-RU" sz="2800" b="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нащадок</a:t>
            </a:r>
            <a:r>
              <a:rPr lang="ru-RU" sz="28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— </a:t>
            </a:r>
            <a:r>
              <a:rPr lang="ru-RU" sz="2800" b="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ягня</a:t>
            </a:r>
            <a:r>
              <a:rPr lang="ru-RU" sz="28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b="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Бонні</a:t>
            </a: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Содержимое 3" descr="200px-Dolly_the_sheep2-thumb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0" y="609600"/>
            <a:ext cx="4191000" cy="4966338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184648"/>
          </a:xfrm>
        </p:spPr>
        <p:txBody>
          <a:bodyPr/>
          <a:lstStyle/>
          <a:p>
            <a:r>
              <a:rPr lang="ru-RU" dirty="0" smtClean="0"/>
              <a:t>До </a:t>
            </a:r>
            <a:r>
              <a:rPr lang="ru-RU" dirty="0" err="1" smtClean="0"/>
              <a:t>клонування</a:t>
            </a:r>
            <a:r>
              <a:rPr lang="ru-RU" dirty="0" smtClean="0"/>
              <a:t> </a:t>
            </a:r>
            <a:r>
              <a:rPr lang="ru-RU" dirty="0" err="1" smtClean="0"/>
              <a:t>Доллі</a:t>
            </a:r>
            <a:r>
              <a:rPr lang="ru-RU" dirty="0" smtClean="0"/>
              <a:t> уже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спроби</a:t>
            </a:r>
            <a:r>
              <a:rPr lang="ru-RU" dirty="0" smtClean="0"/>
              <a:t> </a:t>
            </a:r>
            <a:r>
              <a:rPr lang="ru-RU" dirty="0" err="1" smtClean="0"/>
              <a:t>склонувати</a:t>
            </a:r>
            <a:r>
              <a:rPr lang="ru-RU" dirty="0" smtClean="0"/>
              <a:t> </a:t>
            </a:r>
            <a:r>
              <a:rPr lang="ru-RU" dirty="0" err="1" smtClean="0"/>
              <a:t>організми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клоновані</a:t>
            </a:r>
            <a:r>
              <a:rPr lang="ru-RU" dirty="0" smtClean="0"/>
              <a:t> </a:t>
            </a:r>
            <a:r>
              <a:rPr lang="ru-RU" dirty="0" err="1" smtClean="0"/>
              <a:t>вівці</a:t>
            </a:r>
            <a:r>
              <a:rPr lang="ru-RU" dirty="0" smtClean="0"/>
              <a:t> </a:t>
            </a:r>
            <a:r>
              <a:rPr lang="ru-RU" dirty="0" err="1" smtClean="0"/>
              <a:t>Меган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Мораг</a:t>
            </a:r>
            <a:r>
              <a:rPr lang="ru-RU" dirty="0" smtClean="0"/>
              <a:t> тою самою </a:t>
            </a:r>
            <a:r>
              <a:rPr lang="ru-RU" dirty="0" err="1" smtClean="0"/>
              <a:t>групою</a:t>
            </a:r>
            <a:r>
              <a:rPr lang="ru-RU" dirty="0" smtClean="0"/>
              <a:t> </a:t>
            </a:r>
            <a:r>
              <a:rPr lang="ru-RU" dirty="0" err="1" smtClean="0"/>
              <a:t>вчених</a:t>
            </a:r>
            <a:r>
              <a:rPr lang="ru-RU" dirty="0" smtClean="0"/>
              <a:t>. В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Доллі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277 </a:t>
            </a:r>
            <a:r>
              <a:rPr lang="ru-RU" dirty="0" err="1" smtClean="0"/>
              <a:t>яйцеклітин</a:t>
            </a:r>
            <a:r>
              <a:rPr lang="ru-RU" dirty="0" smtClean="0"/>
              <a:t> </a:t>
            </a:r>
            <a:r>
              <a:rPr lang="ru-RU" dirty="0" err="1" smtClean="0"/>
              <a:t>було</a:t>
            </a:r>
            <a:r>
              <a:rPr lang="ru-RU" dirty="0" smtClean="0"/>
              <a:t> вселено ядра 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нестатевих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,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чого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утворено</a:t>
            </a:r>
            <a:r>
              <a:rPr lang="ru-RU" dirty="0" smtClean="0"/>
              <a:t> 29 </a:t>
            </a:r>
            <a:r>
              <a:rPr lang="ru-RU" dirty="0" err="1" smtClean="0"/>
              <a:t>ембріонів</a:t>
            </a:r>
            <a:r>
              <a:rPr lang="ru-RU" dirty="0" smtClean="0"/>
              <a:t>,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вижила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Доллі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183880" cy="746760"/>
          </a:xfrm>
        </p:spPr>
        <p:txBody>
          <a:bodyPr>
            <a:normAutofit/>
          </a:bodyPr>
          <a:lstStyle/>
          <a:p>
            <a:pPr algn="ctr"/>
            <a:r>
              <a:rPr lang="ru-RU" b="0" dirty="0" smtClean="0">
                <a:solidFill>
                  <a:schemeClr val="tx1"/>
                </a:solidFill>
              </a:rPr>
              <a:t>Смерть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90600"/>
            <a:ext cx="8183880" cy="5181600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/>
              <a:t>Доллі</a:t>
            </a:r>
            <a:r>
              <a:rPr lang="ru-RU" dirty="0" smtClean="0"/>
              <a:t> померла 14 лютого 2003 року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прогресуючого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 </a:t>
            </a:r>
            <a:r>
              <a:rPr lang="ru-RU" dirty="0" err="1" smtClean="0"/>
              <a:t>легень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очевидно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спричинено</a:t>
            </a:r>
            <a:r>
              <a:rPr lang="ru-RU" dirty="0" smtClean="0"/>
              <a:t> </a:t>
            </a:r>
            <a:r>
              <a:rPr lang="ru-RU" dirty="0" err="1" smtClean="0"/>
              <a:t>ретровірусом</a:t>
            </a:r>
            <a:r>
              <a:rPr lang="ru-RU" dirty="0" smtClean="0"/>
              <a:t>.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</a:t>
            </a:r>
            <a:r>
              <a:rPr lang="ru-RU" dirty="0" err="1" smtClean="0"/>
              <a:t>переважно</a:t>
            </a:r>
            <a:r>
              <a:rPr lang="ru-RU" dirty="0" smtClean="0"/>
              <a:t> </a:t>
            </a:r>
            <a:r>
              <a:rPr lang="ru-RU" dirty="0" err="1" smtClean="0"/>
              <a:t>проявляються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у </a:t>
            </a:r>
            <a:r>
              <a:rPr lang="ru-RU" dirty="0" err="1" smtClean="0"/>
              <a:t>літніх</a:t>
            </a:r>
            <a:r>
              <a:rPr lang="ru-RU" dirty="0" smtClean="0"/>
              <a:t> (</a:t>
            </a:r>
            <a:r>
              <a:rPr lang="ru-RU" dirty="0" err="1" smtClean="0"/>
              <a:t>пристарілих</a:t>
            </a:r>
            <a:r>
              <a:rPr lang="ru-RU" dirty="0" smtClean="0"/>
              <a:t>) </a:t>
            </a:r>
            <a:r>
              <a:rPr lang="ru-RU" dirty="0" err="1" smtClean="0"/>
              <a:t>овець</a:t>
            </a:r>
            <a:r>
              <a:rPr lang="ru-RU" dirty="0" smtClean="0"/>
              <a:t> (</a:t>
            </a:r>
            <a:r>
              <a:rPr lang="ru-RU" dirty="0" err="1" smtClean="0"/>
              <a:t>середня</a:t>
            </a:r>
            <a:r>
              <a:rPr lang="ru-RU" dirty="0" smtClean="0"/>
              <a:t> </a:t>
            </a:r>
            <a:r>
              <a:rPr lang="ru-RU" dirty="0" err="1" smtClean="0"/>
              <a:t>тривалість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становить 10-12 </a:t>
            </a:r>
            <a:r>
              <a:rPr lang="ru-RU" dirty="0" err="1" smtClean="0"/>
              <a:t>років</a:t>
            </a:r>
            <a:r>
              <a:rPr lang="ru-RU" dirty="0" smtClean="0"/>
              <a:t>).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немає</a:t>
            </a:r>
            <a:r>
              <a:rPr lang="ru-RU" dirty="0" smtClean="0"/>
              <a:t> </a:t>
            </a:r>
            <a:r>
              <a:rPr lang="ru-RU" dirty="0" err="1" smtClean="0"/>
              <a:t>доказів</a:t>
            </a:r>
            <a:r>
              <a:rPr lang="ru-RU" dirty="0" smtClean="0"/>
              <a:t> того, </a:t>
            </a:r>
            <a:r>
              <a:rPr lang="ru-RU" dirty="0" err="1" smtClean="0"/>
              <a:t>що</a:t>
            </a:r>
            <a:r>
              <a:rPr lang="ru-RU" dirty="0" smtClean="0"/>
              <a:t> причиною </a:t>
            </a:r>
            <a:r>
              <a:rPr lang="ru-RU" dirty="0" err="1" smtClean="0"/>
              <a:t>захворювання</a:t>
            </a:r>
            <a:r>
              <a:rPr lang="ru-RU" dirty="0" smtClean="0"/>
              <a:t> стало </a:t>
            </a:r>
            <a:r>
              <a:rPr lang="ru-RU" dirty="0" err="1" smtClean="0"/>
              <a:t>передчасне</a:t>
            </a:r>
            <a:r>
              <a:rPr lang="ru-RU" dirty="0" smtClean="0"/>
              <a:t> </a:t>
            </a:r>
            <a:r>
              <a:rPr lang="ru-RU" dirty="0" err="1" smtClean="0"/>
              <a:t>старіння</a:t>
            </a:r>
            <a:r>
              <a:rPr lang="ru-RU" dirty="0" smtClean="0"/>
              <a:t>: в </a:t>
            </a:r>
            <a:r>
              <a:rPr lang="ru-RU" dirty="0" err="1" smtClean="0"/>
              <a:t>овець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постійно</a:t>
            </a:r>
            <a:r>
              <a:rPr lang="ru-RU" dirty="0" smtClean="0"/>
              <a:t> </a:t>
            </a:r>
            <a:r>
              <a:rPr lang="ru-RU" dirty="0" err="1" smtClean="0"/>
              <a:t>перебувають</a:t>
            </a:r>
            <a:r>
              <a:rPr lang="ru-RU" dirty="0" smtClean="0"/>
              <a:t> у </a:t>
            </a:r>
            <a:r>
              <a:rPr lang="ru-RU" dirty="0" err="1" smtClean="0"/>
              <a:t>закритому</a:t>
            </a:r>
            <a:r>
              <a:rPr lang="ru-RU" dirty="0" smtClean="0"/>
              <a:t> </a:t>
            </a:r>
            <a:r>
              <a:rPr lang="ru-RU" dirty="0" err="1" smtClean="0"/>
              <a:t>приміщенні</a:t>
            </a:r>
            <a:r>
              <a:rPr lang="ru-RU" dirty="0" smtClean="0"/>
              <a:t>, </a:t>
            </a:r>
            <a:r>
              <a:rPr lang="ru-RU" dirty="0" err="1" smtClean="0"/>
              <a:t>ризик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</a:t>
            </a:r>
            <a:r>
              <a:rPr lang="ru-RU" dirty="0" err="1" smtClean="0"/>
              <a:t>зростає</a:t>
            </a:r>
            <a:r>
              <a:rPr lang="ru-RU" dirty="0" smtClean="0"/>
              <a:t>, а </a:t>
            </a:r>
            <a:r>
              <a:rPr lang="ru-RU" dirty="0" err="1" smtClean="0"/>
              <a:t>Доллі</a:t>
            </a:r>
            <a:r>
              <a:rPr lang="ru-RU" dirty="0" smtClean="0"/>
              <a:t> </a:t>
            </a:r>
            <a:r>
              <a:rPr lang="ru-RU" dirty="0" err="1" smtClean="0"/>
              <a:t>якраз</a:t>
            </a:r>
            <a:r>
              <a:rPr lang="ru-RU" dirty="0" smtClean="0"/>
              <a:t> </a:t>
            </a:r>
            <a:r>
              <a:rPr lang="ru-RU" dirty="0" err="1" smtClean="0"/>
              <a:t>задля</a:t>
            </a:r>
            <a:r>
              <a:rPr lang="ru-RU" dirty="0" smtClean="0"/>
              <a:t> </a:t>
            </a:r>
            <a:r>
              <a:rPr lang="ru-RU" dirty="0" err="1" smtClean="0"/>
              <a:t>безпеки</a:t>
            </a:r>
            <a:r>
              <a:rPr lang="ru-RU" dirty="0" smtClean="0"/>
              <a:t> </a:t>
            </a:r>
            <a:r>
              <a:rPr lang="ru-RU" dirty="0" err="1" smtClean="0"/>
              <a:t>перебувала</a:t>
            </a:r>
            <a:r>
              <a:rPr lang="ru-RU" dirty="0" smtClean="0"/>
              <a:t> у </a:t>
            </a:r>
            <a:r>
              <a:rPr lang="ru-RU" dirty="0" err="1" smtClean="0"/>
              <a:t>приміщенні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рідко</a:t>
            </a:r>
            <a:r>
              <a:rPr lang="ru-RU" dirty="0" smtClean="0"/>
              <a:t> </a:t>
            </a:r>
            <a:r>
              <a:rPr lang="ru-RU" dirty="0" err="1" smtClean="0"/>
              <a:t>виходила</a:t>
            </a:r>
            <a:r>
              <a:rPr lang="ru-RU" dirty="0" smtClean="0"/>
              <a:t> </a:t>
            </a:r>
            <a:r>
              <a:rPr lang="ru-RU" dirty="0" err="1" smtClean="0"/>
              <a:t>випасатися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іншими</a:t>
            </a:r>
            <a:r>
              <a:rPr lang="ru-RU" dirty="0" smtClean="0"/>
              <a:t> </a:t>
            </a:r>
            <a:r>
              <a:rPr lang="ru-RU" dirty="0" err="1" smtClean="0"/>
              <a:t>вівцями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9 </a:t>
            </a:r>
            <a:r>
              <a:rPr lang="ru-RU" dirty="0" err="1" smtClean="0"/>
              <a:t>квітня</a:t>
            </a:r>
            <a:r>
              <a:rPr lang="ru-RU" dirty="0" smtClean="0"/>
              <a:t> 2003 року </a:t>
            </a:r>
            <a:r>
              <a:rPr lang="ru-RU" dirty="0" err="1" smtClean="0"/>
              <a:t>муміфіковані</a:t>
            </a:r>
            <a:r>
              <a:rPr lang="ru-RU" dirty="0" smtClean="0"/>
              <a:t> </a:t>
            </a:r>
            <a:r>
              <a:rPr lang="ru-RU" dirty="0" err="1" smtClean="0"/>
              <a:t>рештки</a:t>
            </a:r>
            <a:r>
              <a:rPr lang="ru-RU" dirty="0" smtClean="0"/>
              <a:t> </a:t>
            </a:r>
            <a:r>
              <a:rPr lang="ru-RU" dirty="0" err="1" smtClean="0"/>
              <a:t>вівці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передано до </a:t>
            </a:r>
            <a:r>
              <a:rPr lang="ru-RU" dirty="0" err="1" smtClean="0"/>
              <a:t>Единбурзького</a:t>
            </a:r>
            <a:r>
              <a:rPr lang="ru-RU" dirty="0" smtClean="0"/>
              <a:t> музею.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</TotalTime>
  <Words>21</Words>
  <Application>Microsoft Office PowerPoint</Application>
  <PresentationFormat>Экран (4:3)</PresentationFormat>
  <Paragraphs>10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Аспект</vt:lpstr>
      <vt:lpstr>Вівця Доллі</vt:lpstr>
      <vt:lpstr>Презентация PowerPoint</vt:lpstr>
      <vt:lpstr>Презентация PowerPoint</vt:lpstr>
      <vt:lpstr>Походження імені</vt:lpstr>
      <vt:lpstr>Долі і її перший нащадок — ягня Бонні</vt:lpstr>
      <vt:lpstr>Презентация PowerPoint</vt:lpstr>
      <vt:lpstr>Смерть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Вівця Доллі</dc:title>
  <dc:creator>Admin</dc:creator>
  <cp:lastModifiedBy>user</cp:lastModifiedBy>
  <cp:revision>3</cp:revision>
  <dcterms:created xsi:type="dcterms:W3CDTF">2013-11-11T18:51:55Z</dcterms:created>
  <dcterms:modified xsi:type="dcterms:W3CDTF">2013-11-15T09:45:05Z</dcterms:modified>
</cp:coreProperties>
</file>