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FC51532-CB02-491A-A7BC-677E45B1F1B6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7028316-255B-4853-ABA9-09BC427389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4AC4D-783F-4B2D-8A07-C2861A690819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A4566-DBA9-49A4-AF29-B8546EDCFA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EF8B6-90BE-4BA1-9A3A-2C2570A4E1D2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B3C97-ABDE-4CC2-8226-021B202546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B1FD1-8100-4379-A950-6A331EFF1615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7288F-53BF-44DB-8B5D-99C3A52F7C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7C0FD-6B7D-421F-998E-1D752F92366F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0F80B9B-9049-45A3-B9F9-A0262E6CA2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AC194B4-51D8-44F9-A205-EC8991D04BC0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78E02BF-022A-4EAA-B262-2F228DDBE2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190ABC8-1BDC-4406-8260-94F134A9D581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66229B8-F8F9-4028-BB9B-C2CF5CD3B6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96978-3D41-4826-9279-1A48E0419DB9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B8066-7C4F-4616-A43B-98F29FFA2B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A0F87-D4F0-4BBE-AF92-FB1D0561A504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E51BD9B-B875-4F05-9B0D-51385BD88C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A2DB0-C89A-4676-B5D3-F9593C03FF78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D4726-261A-4EEE-8551-B35139B73B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87CBAA1-50A4-4ADE-BC27-6E8538BB8D7E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C2DF6ABD-C97C-4D5B-8050-0BFC72FF34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DC76B5A4-A1F1-4968-81F9-96D7A800E8AA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E956AA6F-BD82-4CE2-81CE-1858053386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4" r:id="rId3"/>
    <p:sldLayoutId id="2147483685" r:id="rId4"/>
    <p:sldLayoutId id="2147483686" r:id="rId5"/>
    <p:sldLayoutId id="2147483681" r:id="rId6"/>
    <p:sldLayoutId id="2147483687" r:id="rId7"/>
    <p:sldLayoutId id="2147483680" r:id="rId8"/>
    <p:sldLayoutId id="2147483688" r:id="rId9"/>
    <p:sldLayoutId id="2147483679" r:id="rId10"/>
    <p:sldLayoutId id="214748368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550" y="4076700"/>
            <a:ext cx="6477000" cy="1828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	Тема презентації:</a:t>
            </a:r>
            <a:br>
              <a:rPr lang="uk-UA" dirty="0" smtClean="0"/>
            </a:br>
            <a:r>
              <a:rPr lang="uk-UA" dirty="0" smtClean="0"/>
              <a:t>	   Головний біль</a:t>
            </a:r>
            <a:endParaRPr lang="ru-RU" dirty="0"/>
          </a:p>
        </p:txBody>
      </p:sp>
      <p:pic>
        <p:nvPicPr>
          <p:cNvPr id="9222" name="Picture 6" descr="D:\Рабочий стол\bolit-golowa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285728"/>
            <a:ext cx="6429420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ru-RU" smtClean="0"/>
              <a:t>Головний біль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1323975"/>
          </a:xfrm>
        </p:spPr>
        <p:txBody>
          <a:bodyPr/>
          <a:lstStyle/>
          <a:p>
            <a:r>
              <a:rPr lang="ru-RU" sz="2400" smtClean="0"/>
              <a:t>Головний біль (або цефалгія) — розповсюджений симптом різноманітних захворювань і патологічних станів, відчуття болю в області мозкового черепа.</a:t>
            </a:r>
          </a:p>
        </p:txBody>
      </p:sp>
      <p:pic>
        <p:nvPicPr>
          <p:cNvPr id="10244" name="Picture 2" descr="C:\Documents and Settings\airman\Рабочий стол\37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613" y="2924175"/>
            <a:ext cx="5040312" cy="378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ru-RU" smtClean="0"/>
              <a:t>Типи головного болю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sz="quarter" idx="1"/>
          </p:nvPr>
        </p:nvSpPr>
        <p:spPr>
          <a:xfrm>
            <a:off x="755650" y="1600200"/>
            <a:ext cx="8153400" cy="4495800"/>
          </a:xfrm>
        </p:spPr>
        <p:txBody>
          <a:bodyPr/>
          <a:lstStyle/>
          <a:p>
            <a:r>
              <a:rPr lang="ru-RU" sz="2400" smtClean="0"/>
              <a:t>Судинний головний біль</a:t>
            </a:r>
          </a:p>
          <a:p>
            <a:r>
              <a:rPr lang="ru-RU" sz="2400" smtClean="0"/>
              <a:t>Головний біль м'язового напруження</a:t>
            </a:r>
          </a:p>
          <a:p>
            <a:r>
              <a:rPr lang="ru-RU" sz="2400" smtClean="0"/>
              <a:t>Ліквородинамічний головний біль</a:t>
            </a:r>
          </a:p>
          <a:p>
            <a:r>
              <a:rPr lang="ru-RU" sz="2400" smtClean="0"/>
              <a:t>Неврологічний головний біль</a:t>
            </a:r>
          </a:p>
          <a:p>
            <a:r>
              <a:rPr lang="ru-RU" sz="2400" smtClean="0"/>
              <a:t>Галюцинаторний головний біль, або психалгія</a:t>
            </a:r>
          </a:p>
          <a:p>
            <a:r>
              <a:rPr lang="ru-RU" sz="2400" smtClean="0"/>
              <a:t>Головний біль змішаного генезу</a:t>
            </a:r>
          </a:p>
        </p:txBody>
      </p:sp>
      <p:pic>
        <p:nvPicPr>
          <p:cNvPr id="11268" name="Picture 2" descr="C:\Documents and Settings\airman\Рабочий стол\migren-i-die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163" y="4292600"/>
            <a:ext cx="3522662" cy="220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ru-RU" smtClean="0"/>
              <a:t>Причини головного болю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2044700"/>
          </a:xfrm>
        </p:spPr>
        <p:txBody>
          <a:bodyPr/>
          <a:lstStyle/>
          <a:p>
            <a:r>
              <a:rPr lang="ru-RU" sz="2400" smtClean="0"/>
              <a:t>Існує понад 200 різних причини головного болю, які можуть не становити загрози і бути загрозливими для життя. Опис симптомів та неврологічні дослідження визначають необхідність подальшого обстеження і необхідність лікування.</a:t>
            </a:r>
          </a:p>
        </p:txBody>
      </p:sp>
      <p:pic>
        <p:nvPicPr>
          <p:cNvPr id="12292" name="Picture 2" descr="C:\Documents and Settings\airman\Рабочий стол\migr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3573463"/>
            <a:ext cx="464820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ru-RU" b="1" smtClean="0"/>
              <a:t>Головні болі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ru-RU" sz="2400" smtClean="0"/>
              <a:t>Найпоширеніші типи головного болю — це «первинні головні болі». Наприклад, головний біль, що пов'язаний з напруженням і мігрень. Вони володіють типовими рисами; мігрень, наприклад, має пульсуючий характер, вражає одну частину голови, часто пов'язана з нудотою і триває між трьома годинами і трьома днями. Менш поширеними первинними головними болями є невралгія трійкового нерву (прострільний лицевий біль), кластерний головний біль (раптовий сильний головний біль) і </a:t>
            </a:r>
            <a:r>
              <a:rPr lang="en-US" sz="2400" smtClean="0"/>
              <a:t>Hemicrania continua (</a:t>
            </a:r>
            <a:r>
              <a:rPr lang="ru-RU" sz="2400" smtClean="0"/>
              <a:t>тривалий головний біль з одного боку голови).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ru-RU" b="1" smtClean="0"/>
              <a:t>Інші причини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400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err="1" smtClean="0"/>
              <a:t>Стрес</a:t>
            </a:r>
            <a:endParaRPr lang="ru-RU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err="1" smtClean="0"/>
              <a:t>Гормональні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endParaRPr lang="ru-RU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err="1" smtClean="0"/>
              <a:t>Напруження</a:t>
            </a:r>
            <a:r>
              <a:rPr lang="ru-RU" dirty="0" smtClean="0"/>
              <a:t> </a:t>
            </a:r>
            <a:r>
              <a:rPr lang="ru-RU" dirty="0" err="1" smtClean="0"/>
              <a:t>шиї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щелепи</a:t>
            </a:r>
            <a:endParaRPr lang="ru-RU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err="1" smtClean="0"/>
              <a:t>Депресія</a:t>
            </a:r>
            <a:endParaRPr lang="ru-RU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err="1" smtClean="0"/>
              <a:t>Відчай</a:t>
            </a:r>
            <a:endParaRPr lang="ru-RU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err="1" smtClean="0"/>
              <a:t>Нерегулярне</a:t>
            </a:r>
            <a:r>
              <a:rPr lang="ru-RU" dirty="0" smtClean="0"/>
              <a:t> </a:t>
            </a:r>
            <a:r>
              <a:rPr lang="ru-RU" dirty="0" err="1" smtClean="0"/>
              <a:t>харчування</a:t>
            </a:r>
            <a:endParaRPr lang="ru-RU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err="1" smtClean="0"/>
              <a:t>Зміна</a:t>
            </a:r>
            <a:r>
              <a:rPr lang="ru-RU" dirty="0" smtClean="0"/>
              <a:t> режиму сна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err="1" smtClean="0"/>
              <a:t>Травми</a:t>
            </a:r>
            <a:endParaRPr lang="ru-RU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err="1" smtClean="0"/>
              <a:t>Збудження</a:t>
            </a:r>
            <a:endParaRPr lang="ru-RU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err="1" smtClean="0"/>
              <a:t>Напруження</a:t>
            </a:r>
            <a:r>
              <a:rPr lang="ru-RU" dirty="0" smtClean="0"/>
              <a:t> очей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err="1" smtClean="0"/>
              <a:t>Зміна</a:t>
            </a:r>
            <a:r>
              <a:rPr lang="ru-RU" dirty="0" smtClean="0"/>
              <a:t> погоди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err="1" smtClean="0"/>
              <a:t>Погана</a:t>
            </a:r>
            <a:r>
              <a:rPr lang="ru-RU" dirty="0" smtClean="0"/>
              <a:t> постава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err="1" smtClean="0"/>
              <a:t>Тривога</a:t>
            </a:r>
            <a:endParaRPr lang="ru-RU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err="1" smtClean="0"/>
              <a:t>Гострі</a:t>
            </a:r>
            <a:r>
              <a:rPr lang="ru-RU" dirty="0" smtClean="0"/>
              <a:t> запахи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err="1" smtClean="0"/>
              <a:t>Ліки</a:t>
            </a:r>
            <a:endParaRPr lang="ru-RU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err="1" smtClean="0"/>
              <a:t>Яскраве</a:t>
            </a:r>
            <a:r>
              <a:rPr lang="ru-RU" dirty="0" smtClean="0"/>
              <a:t> </a:t>
            </a:r>
            <a:r>
              <a:rPr lang="ru-RU" dirty="0" err="1" smtClean="0"/>
              <a:t>світло</a:t>
            </a:r>
            <a:r>
              <a:rPr lang="ru-RU" dirty="0" smtClean="0"/>
              <a:t> (</a:t>
            </a:r>
            <a:r>
              <a:rPr lang="ru-RU" dirty="0" err="1" smtClean="0"/>
              <a:t>фотофобія</a:t>
            </a:r>
            <a:r>
              <a:rPr lang="ru-RU" dirty="0" smtClean="0"/>
              <a:t>)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err="1" smtClean="0"/>
              <a:t>Фізичне</a:t>
            </a:r>
            <a:r>
              <a:rPr lang="ru-RU" dirty="0" smtClean="0"/>
              <a:t> </a:t>
            </a:r>
            <a:r>
              <a:rPr lang="ru-RU" dirty="0" err="1" smtClean="0"/>
              <a:t>перенапруження</a:t>
            </a:r>
            <a:endParaRPr lang="ru-RU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Велика </a:t>
            </a:r>
            <a:r>
              <a:rPr lang="ru-RU" dirty="0" err="1" smtClean="0"/>
              <a:t>висота</a:t>
            </a:r>
            <a:r>
              <a:rPr lang="ru-RU" dirty="0" smtClean="0"/>
              <a:t> (</a:t>
            </a:r>
            <a:r>
              <a:rPr lang="ru-RU" dirty="0" err="1" smtClean="0"/>
              <a:t>Висотна</a:t>
            </a:r>
            <a:r>
              <a:rPr lang="ru-RU" dirty="0" smtClean="0"/>
              <a:t> хвороба)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Алкоголь, особливо </a:t>
            </a:r>
            <a:r>
              <a:rPr lang="ru-RU" dirty="0" err="1" smtClean="0"/>
              <a:t>червоне</a:t>
            </a:r>
            <a:r>
              <a:rPr lang="ru-RU" dirty="0" smtClean="0"/>
              <a:t> вино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ru-RU" dirty="0" err="1" smtClean="0"/>
          </a:p>
        </p:txBody>
      </p:sp>
      <p:pic>
        <p:nvPicPr>
          <p:cNvPr id="14340" name="Picture 2" descr="C:\Documents and Settings\airman\Рабочий стол\yak-usunuti-golovniy-b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6100" y="1557338"/>
            <a:ext cx="3498850" cy="454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ru-RU" smtClean="0"/>
              <a:t>Лікування головного болю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85000"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err="1" smtClean="0"/>
              <a:t>Адекватне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проведене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встановлення</a:t>
            </a:r>
            <a:r>
              <a:rPr lang="ru-RU" dirty="0" smtClean="0"/>
              <a:t> причин.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err="1" smtClean="0"/>
              <a:t>Медикаментозна</a:t>
            </a:r>
            <a:r>
              <a:rPr lang="ru-RU" dirty="0" smtClean="0"/>
              <a:t> </a:t>
            </a:r>
            <a:r>
              <a:rPr lang="ru-RU" dirty="0" err="1" smtClean="0"/>
              <a:t>терапія</a:t>
            </a:r>
            <a:endParaRPr lang="ru-RU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Анальгетики, в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нестероїдні</a:t>
            </a:r>
            <a:r>
              <a:rPr lang="ru-RU" dirty="0" smtClean="0"/>
              <a:t> </a:t>
            </a:r>
            <a:r>
              <a:rPr lang="ru-RU" dirty="0" err="1" smtClean="0"/>
              <a:t>протизапальні</a:t>
            </a:r>
            <a:r>
              <a:rPr lang="ru-RU" dirty="0" smtClean="0"/>
              <a:t> </a:t>
            </a:r>
            <a:r>
              <a:rPr lang="ru-RU" dirty="0" err="1" smtClean="0"/>
              <a:t>препарати</a:t>
            </a:r>
            <a:r>
              <a:rPr lang="ru-RU" dirty="0" smtClean="0"/>
              <a:t> широко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для </a:t>
            </a:r>
            <a:r>
              <a:rPr lang="ru-RU" dirty="0" err="1" smtClean="0"/>
              <a:t>боротьби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головним</a:t>
            </a:r>
            <a:r>
              <a:rPr lang="ru-RU" dirty="0" smtClean="0"/>
              <a:t> </a:t>
            </a:r>
            <a:r>
              <a:rPr lang="ru-RU" dirty="0" err="1" smtClean="0"/>
              <a:t>болем</a:t>
            </a:r>
            <a:r>
              <a:rPr lang="ru-RU" dirty="0" smtClean="0"/>
              <a:t>. </a:t>
            </a:r>
            <a:r>
              <a:rPr lang="ru-RU" dirty="0" err="1" smtClean="0"/>
              <a:t>Рідше</a:t>
            </a:r>
            <a:r>
              <a:rPr lang="ru-RU" dirty="0" smtClean="0"/>
              <a:t> </a:t>
            </a:r>
            <a:r>
              <a:rPr lang="ru-RU" dirty="0" err="1" smtClean="0"/>
              <a:t>застосовуються</a:t>
            </a:r>
            <a:r>
              <a:rPr lang="ru-RU" dirty="0" smtClean="0"/>
              <a:t> </a:t>
            </a:r>
            <a:r>
              <a:rPr lang="ru-RU" dirty="0" err="1" smtClean="0"/>
              <a:t>вазоактивні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психотропні</a:t>
            </a:r>
            <a:r>
              <a:rPr lang="ru-RU" dirty="0" smtClean="0"/>
              <a:t> </a:t>
            </a:r>
            <a:r>
              <a:rPr lang="ru-RU" dirty="0" err="1" smtClean="0"/>
              <a:t>препарати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потенціюють</a:t>
            </a:r>
            <a:r>
              <a:rPr lang="ru-RU" dirty="0" smtClean="0"/>
              <a:t> </a:t>
            </a:r>
            <a:r>
              <a:rPr lang="ru-RU" dirty="0" err="1" smtClean="0"/>
              <a:t>дію</a:t>
            </a:r>
            <a:r>
              <a:rPr lang="ru-RU" dirty="0" smtClean="0"/>
              <a:t> </a:t>
            </a:r>
            <a:r>
              <a:rPr lang="ru-RU" dirty="0" err="1" smtClean="0"/>
              <a:t>анальгетиків</a:t>
            </a:r>
            <a:r>
              <a:rPr lang="ru-RU" dirty="0" smtClean="0"/>
              <a:t>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	</a:t>
            </a:r>
            <a:r>
              <a:rPr lang="ru-RU" dirty="0" err="1" smtClean="0"/>
              <a:t>Невиправдане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вказаних</a:t>
            </a:r>
            <a:r>
              <a:rPr lang="ru-RU" dirty="0" smtClean="0"/>
              <a:t> </a:t>
            </a:r>
            <a:r>
              <a:rPr lang="ru-RU" dirty="0" err="1" smtClean="0"/>
              <a:t>препаратів</a:t>
            </a:r>
            <a:r>
              <a:rPr lang="ru-RU" dirty="0" smtClean="0"/>
              <a:t> приводить до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лікарської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, </a:t>
            </a:r>
            <a:r>
              <a:rPr lang="ru-RU" dirty="0" err="1" smtClean="0"/>
              <a:t>насамперед</a:t>
            </a:r>
            <a:r>
              <a:rPr lang="ru-RU" dirty="0" smtClean="0"/>
              <a:t> — </a:t>
            </a:r>
            <a:r>
              <a:rPr lang="ru-RU" dirty="0" err="1" smtClean="0"/>
              <a:t>шлункових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, аж до </a:t>
            </a:r>
            <a:r>
              <a:rPr lang="ru-RU" dirty="0" err="1" smtClean="0"/>
              <a:t>виразки</a:t>
            </a:r>
            <a:r>
              <a:rPr lang="ru-RU" dirty="0" smtClean="0"/>
              <a:t> </a:t>
            </a:r>
            <a:r>
              <a:rPr lang="ru-RU" dirty="0" err="1" smtClean="0"/>
              <a:t>шлунку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бычная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219</TotalTime>
  <Words>246</Words>
  <Application>Microsoft Office PowerPoint</Application>
  <PresentationFormat>Экран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Calibri</vt:lpstr>
      <vt:lpstr>Arial</vt:lpstr>
      <vt:lpstr>Wingdings</vt:lpstr>
      <vt:lpstr>Wingdings 2</vt:lpstr>
      <vt:lpstr>Tw Cen MT</vt:lpstr>
      <vt:lpstr>Обычная</vt:lpstr>
      <vt:lpstr> Тема презентації:     Головний біль</vt:lpstr>
      <vt:lpstr>Головний біль</vt:lpstr>
      <vt:lpstr>Типи головного болю</vt:lpstr>
      <vt:lpstr>Причини головного болю</vt:lpstr>
      <vt:lpstr>Головні болі</vt:lpstr>
      <vt:lpstr>Інші причини</vt:lpstr>
      <vt:lpstr>Лікування головного болю</vt:lpstr>
    </vt:vector>
  </TitlesOfParts>
  <Company>star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airman</dc:creator>
  <cp:lastModifiedBy>Super</cp:lastModifiedBy>
  <cp:revision>8</cp:revision>
  <dcterms:created xsi:type="dcterms:W3CDTF">2012-11-17T16:46:23Z</dcterms:created>
  <dcterms:modified xsi:type="dcterms:W3CDTF">2014-01-20T16:11:34Z</dcterms:modified>
</cp:coreProperties>
</file>