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724" autoAdjust="0"/>
  </p:normalViewPr>
  <p:slideViewPr>
    <p:cSldViewPr>
      <p:cViewPr varScale="1">
        <p:scale>
          <a:sx n="87" d="100"/>
          <a:sy n="87" d="100"/>
        </p:scale>
        <p:origin x="-90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DF273-4D21-479E-8A9B-9011D26D240C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E521-7012-406A-96A5-B1DFA74D16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DF273-4D21-479E-8A9B-9011D26D240C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E521-7012-406A-96A5-B1DFA74D16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DF273-4D21-479E-8A9B-9011D26D240C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E521-7012-406A-96A5-B1DFA74D16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DF273-4D21-479E-8A9B-9011D26D240C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E521-7012-406A-96A5-B1DFA74D16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DF273-4D21-479E-8A9B-9011D26D240C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E521-7012-406A-96A5-B1DFA74D16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DF273-4D21-479E-8A9B-9011D26D240C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E521-7012-406A-96A5-B1DFA74D16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DF273-4D21-479E-8A9B-9011D26D240C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E521-7012-406A-96A5-B1DFA74D16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DF273-4D21-479E-8A9B-9011D26D240C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E521-7012-406A-96A5-B1DFA74D16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DF273-4D21-479E-8A9B-9011D26D240C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E521-7012-406A-96A5-B1DFA74D16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DF273-4D21-479E-8A9B-9011D26D240C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E521-7012-406A-96A5-B1DFA74D16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DF273-4D21-479E-8A9B-9011D26D240C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E521-7012-406A-96A5-B1DFA74D16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DF273-4D21-479E-8A9B-9011D26D240C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5E521-7012-406A-96A5-B1DFA74D16D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2357430"/>
            <a:ext cx="8929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Примеры </a:t>
            </a:r>
            <a:r>
              <a:rPr lang="ru-RU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модификационной</a:t>
            </a:r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изменчивости</a:t>
            </a:r>
            <a:endParaRPr lang="ru-RU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3636" y="5857892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Группа 42</a:t>
            </a:r>
          </a:p>
          <a:p>
            <a:pPr algn="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Петренко Дмитрий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ito-web.yspu.org/link1/metod/met38/Image24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285728"/>
            <a:ext cx="6534150" cy="59150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071934" y="5643578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Стрелолист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57166"/>
            <a:ext cx="4588462" cy="5645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8305919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http://www.borovik.by/assets/uploads/img/gallery/nature/DSCN92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14291"/>
            <a:ext cx="7715304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data:image/jpeg;base64,/9j/4AAQSkZJRgABAQAAAQABAAD/2wCEAAkGBxQTEhUUExQUFBQVFBQUFRQVFRQUFBQUFBUWFhQVFBQYHCggGBolHBQUITEhJSkrLi4uFx8zODMsNygtLisBCgoKDg0OFxAQGiweHCQsLCwsLCwsLCwsLCwsLCwsLCwsLCwsLCwsLCwsLCwsLCwsLCwsLCwsLCwsLCwsLCwsLP/AABEIALgBEgMBIgACEQEDEQH/xAAcAAABBQEBAQAAAAAAAAAAAAAEAAIDBQYBBwj/xAA+EAABAwIDBQYDBgUDBQEAAAABAAIDBBESITEFQVFhcQYTIoGRoTJysQdCUtHh8CNigpLBFLLxU2OiwtIk/8QAGQEAAgMBAAAAAAAAAAAAAAAAAQIAAwQF/8QAJREBAQACAgEDBQADAAAAAAAAAAECEQMhMQQSQRMyUWFxIkKx/9oADAMBAAIRAxEAPwD19dsngJWWjbGZZdwp9l2yG0MslZPslZDYmWXbJ9krKbQyyVk+yRCm00+ee3bhG98QbhwVFSRkHZSPboN58Ns+I4LO0peXAC5zzIsbcbv3H981qftJjw7QeHfCXFx/qAdl5lZwysGjxY5hoPplln5FcvLzY7OH2yjmNN8Aw357+dt3Lpoj4IhuvzJ+nRVdHITyHHInienTpzVpTZfqb+6z5rsYKjREYCFj1RcYVa6RYUpGSuqV370VDCrOiegjQUyOYAquncjmPT4q8hYToT4h8w+qFL0+B/ib8zfqFZCVo0k266tbIV1wpXTShaMjhKieE4lMckqzGBpWLgZZTFMckOotqDj1/RYParyCbC+fUdbaHgt9tmMnT2WE20wg3aPWxcDyO76qu+R+ABlGHNviBAcBbE3gb8Fb7E2VeVklgMNyBlcnUAtvkQLncs7QFzXk5BudwNX3uCC65uNOAHJabsrKXStjjwua8OwE5BpDTfE3eWjFlvtZNrsr01/aOEEizjYkXDbg23g8FxWVBSsbFG0AWaxrRcZ2DQAkt82xdOLtl2y6tDJpyyVk6yVlNobZLCn2SshtDMK7hT7JWU2hmFIhSWXCFNpp88/aYC7aEruDw0EkNGTWg2JOaxUcLw4uLMUd87EEHXPJbr7ToP8A9xdxJHK+I/oVRU07e7DS37zgXbwdWn3XMyysyy/t/wCuzxYS4z+HbEgbYyaN0aMs95P7t5KxxXOXsqWCYufhzwtcQB0+vVW8Sozna7AXCjmAoKDVWtM1VVbHYmFWNK1RRRI6njsjAoymcjWOQkTFO1qMLRGNTU58Tfmb9UI1T03xt+YfUKxXY1KS4urWyuFMcU9NcEKMRkppTyE0hJVkMUT1MQh5UtFWbV0zz81jNvsyD2lpF8wd54W3E9OK2e0xcLKykueI7ZPJBBG9upGX7uq75Np5rWPkfO9pNwC3wAi40IGHz4LY9jIn43loJc17JWixHiwgkDrmLb8+Kkr+zofWRBhYMUcj5CA0uAYBZ2nlforHsFE8S3sfjyt/K3MA8nfRPe9F1rb12leHMa4aFrSOhAISWTnpKprnNjeQxpIYLDJoNmj0suLX9T9Mfs/bWWXbLtl1aWTTiS6khsdOWSsnJKJpyyVl2yVlB04ku2XbKJp4l9ruzyypx2yfheDzthPuPdYOhF5jGdHMaf6mm5+pXs/2vUzXxReIYw4kN3luRJt5e68e2XnVNdrlLboRcA+/oudySTPKOpwW3HEqalIndpbEfRWTzYqSmiBcSOKc5vizVFrRJooH6WVhTyubYn0/ZTKFjQc1oabARuQk2bYCnr88x5q3pKgOCEqqCMglpsdeIVaIXsvYm3L98gp7Q22MOilWXo9qkWB/Y/T6dFdU9cDvU0CwAUsA8Tfmb9QoWPupYD42/MPqnha1C6mgpkkwaLlaWTSVcKpKvtAxl7nRVNd2vGkbXOPIZckPdDe1rZHgIWWtYNSsnHVzz7i0f5VrR7ENhjdf390OzSQU7bTL2AJ6ZpwrGu0OfDepm0TQLKOakaf3mlsp+g9Q26x9VkXvvhawPxu4C+dudgQtkY9yzO1Ke8NUHb4n/wC0n8klhoqewT/9RUyy6MDAHEmw7prgS1o6DzudFc/Z/nMHWt3jpZLci64HTIrJUzTT0zWNBD52252dcEeht5rc9jqXuap7CbmKNoAvq9zG5D+76psbuz+kznVv6bOXaEYJBIuCQfIpKRuzI7eJrXO3m2p3lJbdZMW4JXUklao0SS6lZAdOLqSRKg6JJVtXtyJmhxng381TVPaV5+EBo9T6qrLmwx+V2PBnl8NU5wGpA6qn25tUtaWwkYz97UN6cSs7JtEnNzieqAq9r20Cz5+p3NTpow9Lq99q2soJXuc5zi5xvck3vyWAmg7moYdGl2XRwNvckLbz7VcTrYLN9o4Ltu3MtOIceJHtdZN9tWtJKaKznW0JXZYrlSUtS2Rgc3gL8iMijKeK6W1ZraufLhFzuVXWdoSDhYQP5nG3m0b+q1M1CCMwszXbFGPS1zuvx1Ku4/b8qs/dPABm3KnXHlcDJjiLnQXv19FPS9qXB2FzmF28EltrAX45rcx7JE1O1nhxMLXtw6EtPwuAzBOY0Oqrx2Rou+73uZu8bY904ODcQ/E53hPW9lsnFhlGTLl5Mag2dtRktrix3X3nkRqrgDnqLKv2vsenp4sQN5LucWNxOYMR+FthlYZYlDsmvDxYOxAZZ/EOR49Vl5OPV6acM7Z3Gqo6jLVWVK+7m/M36hZiB5BWq2Sy+E8x9VVPJ74aYlV20Iy8WvYKzexVtUStFZ8VTJsuLV2dueSoq7btLBfA3vCDY4QCL3tm45b+Ki7V7XAd3RJN/uMBJd85GjeW9BVfZuJwjkLi9mbZY7EWa74XNbrkdTrYlNhh7qmeXtm9JKv7QQ1zWsYDlc2ewkDh4Sc0RS/aFcnFG4NGrhZ2Zzs0A3IHRZ6i7C0UbnOhldNI4ERxAtdhJ0vbdxLt3NaDavYmJtNFHG287I2t74ZC4AxEn72e5XZ8UxnlVx81yvhodldpY5x4DnvByI6jcrUTXXm2yeytUx7SXMdbPGHEOdb7oByHXpqvR6KmIaMWqz1pncTNbdVW0qa7ZQdHeD+6wPsVdAWVB2nq+5ic/eXWaOJIySZeBnlmOy0AmrWYs46e/QlpNvfD6LS9jCJauonf/wBR5ZyuS0H+0e5WZ2bKaeme4fG8Oe934QTp1JPutL2ChtCXHVzr/v1S45dxMsdyt93wSVZ3iS1fWrL9FbWXbLqS0sunLJIatr2RC7znuAzcegWX2jtmSXIeBnAan5j/AIVfJy44f1bx8Nz8L+v21HHkDjdwG7qVnK/ackups38IyHnxQbIlL3ax58uWf8bMOHHD+hJELJLZGT5Kqnes9aIUs6qqudESnJVVSUoh56qyilqMQvwFjxwnU+WqBrHINlWWm41RkLlT9nSmGpEYPgkJ6Xt4SPMD1Wv2bJmsLtSceCRurXhwHAgg2WuopcwRmDYjmDomznUpuO9tM2G6ZLs4OGimon3CsImKuU2UUTaEt0uOnT/j0RDY3kEYjbOwubZjh1JV2YAdy6KcBXTKq6oG0Z35/v8A5UrdnsF3YACdTYXKuu6Q9SFLSqeSHPJa3s/FcN6hZtzVq+y2lkMO8onJ1hV/KzJAujVnNohHNWzOdsXHl0pp9nMuXBoudTbM2UUcRB3gcv8ACuzGm92lkXTJVRiS2tjfI4W7xnu5+y66mJIJ87/v92Vr3a4WJrKm4DipraqeykITHBLrRtoJXWXmvaDawrKlkUZuxmd9xN8itl2wqjHSTOHxFhY35n+AW/uXnGxWPiaRFE50rtXnJrel9VVmskXW1QHFlMzNxIdJzO4eq3Gyqbuo2s4DPrvWT7LbI7omSQ4pXG5PAngtdFIkg5DLrqgxrqdXpd1u0I4hd7gOA1cegWfrO0b35RjAPxHN35BUeEuN3EknUnMqdjEc/U5ZeOi4enxx89nBuI3cSTxOZ9VKGBcaFwqja84gBRvkTXOQsz0dpoyrmVPLJcqeslVY56W08idxCrKxEOlQFTKgimrXKlqJLFW9cVR1afElPqWjusXP6BaLszU44Izvb4DywZD/AMS1Zqud/AYP3qi+xkxBkYd9pAOhwu+rfRWXHfHQwus49LoJ1e0sl1j6KdaGgqNFmal8xPwoeCa6JY9PKpsRyBV1Q5WUpVHWPu7CEaERudmtP2UOaykbCDbVars6QCOoR4/ugck/wrVzId6nkQ8out2TnYOgJFqbG5PuhD3qo8K4QnEprnImm0ZUUjk970LK9JlVuMUHayQFrGcXY7fLp7n2VRShc7Q1WKcjc0YR5a+90ykl4rNl5XTwt4HI+GRVcMiMicgg/vEkPiSR2XQdjFO2NSsjUuFVzE1pjWrk0acU17sk5QUqAqHIuqeqqpkSU+IGrcq2R6MqHqumckOjkkQkzlK9yEmcilVtY5U86tKxyq3q3FVkl2lF4GdAubDfgqGHcSWn+oWHvZHV0d44/lCrJGEEEaggjqNE2N60Hy3sYsVa0c1lXUDxIxrhvAPqi2NsqNNMyX9NUKyhnWYglVrT1CkDJcuNwqLaBwydVawyIDbEGMFP5Vy6oVkmea0exD4m24heetovHc4sQ0dc3HQrXbAqcDmhxGrc723hTHyOfh6E8qBz0NPWixsQShKSMl1yT5k2WzLJhxw67WrV0rgXHFNC/Jj3KB8idKUG9yW1fhic+RDVE2FrnHRoJ9NE8qp7Qy2YGb3G5+Vv629FXlVn6ZWoaTmdcz5nVS07kX/p8kKYrFUnWELkfC5VMBR8LlAHYlxRXSURbOyUDpEyaRDSypbQkEOkQ0kqidKhZ5kNm05PKq2okUk8yr55UtGIJnoGUqWV6FkepoxkjkFM5ESOQUzkYW0DVFABuaOnF0yONWQlgl4vEzkS31zCDlYjCPA4cLOHlr7IeRSBV12TrbXjcdM29N61WFebRyFjg5uRBuFt9j7TEjQd+hHAoZQ+NWbWqeN9lG0p7UhtrCnqEQAXLL7TpZx44ZC0j7pAc13UH/CpIu0NWDhkZc/ynD7G/wBU8iTHbdVVI0akBVvckyMwPB8bf9wWYZX1khOCnDuWIk+fqFNHX1rHsxUb7426PNr4hvwlNMFk43q1BDb43XPAK6py3cV50yv2i8DDTMYTvc9zh6WbwKmpjtD75h8g7/6WqYSKcuDfy9FcVCZFkaeKsk8JlwDeWCxtyJJstDTU5Y0AuLrDU5k8yly6UXjmPyIkKGeFOSoykGVE6wFzoPZZieXvZC7doOQGiN25X3/ht/qP/qhKdqTKnx/Kfu8kLUU6PTHsSDKrYYkS0Kfu1zu1B24uruFJQNpZJEHLKmT1CAlqFVaeQRJOg5Z0LNUoZ9SoNESzIKaVMkqELJKiDkj0NI9KSRDucpoNnOeh3KRNIRBCY00RqdMejtEV80OfpceimkUJ380wVEQn0lU6J+JvmNxC5ZMe1ErdbK2k2RtwfLeDwKtY3LzOjqnROxN8xuIWy2VtZsgy13jglsWS7aFpQdZQNdnoeIU9NICrKKMEJTTpQ0ofGfga4cRkUfRVLS9vgfm5vG18SNkoQu0mzD3jM/vN+oTS0/1OmmaeDT5qRkBOuQ4BFMpFMIrLX7sqy3k/COOMDIJPKeVBLJZIQ17lRbZ2vh8DD4t5/D+qH2ztzVkZz0LuHIc1U08W/eq7ksxxT07EfEFDCxEsSG2eCupq6CiBwC7hXLp4KiG4Ek9JBGXqJ1WVFUmVNQqqomVUi0RNUoc1K5QUkk7xHExz3nQD6k6AcytvQ/ZZKReWdjD+FrS+3VxIVuHFll4irPlxx+6sQZUwuW52j9mc7BeKRkv8pHdu8rkj3CyFbs+SJ2GRjmO4OBB8r6o5cdx8wMeTHLxQTlGQpi1RuCXR0RKYXKV4UD1NI4XJrnLhXCppDHKIImOK9zuAuT/hQKfIUxcK6VwpyonNSimcw4mmxHv1VhszZr53YWDL7zj8LevPkt7szsnTtZm3vHb3EF3plYJblo0jM7I28Dkcjw/JbDZu0Ad6zHaTsjq6AOa4bgMj5KhoZa6E2dTzPHFsbj7AIe33dxZvXl62yYFGUswxN+Zv1Xn9FtiUjOCoaecMg/wrKir5e8Z/Bm+Nv3CN44oTco2R6oHhcMgVH/rpd0MvoB7kqIz1D9IsGdv4jmjz8GJafqRn+mtaqrABJIACyG1tuGQlkZIboXbz05Lm2qGqOcgvH/Jcj+rIH2sg6eEBJaaSOQQo6Jq4xqmakFI0J4KaCldREgcu3TAFIAoBwUrWpjAiI2qSAbgSU+FJNoNvJqiVF9n+zc1ZJhYLMB8ch+Fo/wAnkr7st2KfUESS3jh1/mk+XgOa9VoKKOFgjjaGMboB9TxPNWcPp7l3fCnn9TMese6B7O9n4aOPBE3M2xvPxPPEnhy0Vskkt8kk1HPttu66oKyijlbhkY17eDgD6X0U6SiS6eFdqqBtPVywtya1wLb/AIXAOA8r28lTPC1X2xQYKxj/APqQj1Y4g+xasMyqXN5MdZWR0+PLeMoh4UDgn96Fy6rW7RlqjLVOUmC2fBRJUleQxjYxr8T+p0Hkq1ynlzN96ko9nPlNmjLe46D8zyQ8ICawk2AJJyAGZPRaDZ3ZZxIMpt/225vPInQK/wBibAEYy+Le86+Q3BaWmp2sGWvHepvfgdBNjbHDQBhDQNGjQdTvK08cAaFViYN1KnbWcj6FCaG7EujB3JphaNyibXt5+hTJqi+l/NHoO0hiHBTU7WhzfmH1VYIpHam3T80bS0ZxNuSfEN/NGJZ15anJcwNULoUhDktO/wBMup+UzmXVdWbBikzw4T+JuXqNCiu6O4kdcwnMe8ai/MZqdXzB7nistXbAkjzb/EbyHiH9P5Ksa9ehNmBQlZsuKQ3c0E8RkfUJbx78Gx5L/sxzSpWtVjXbEdHmy729PEOttULHGqrjZ5Wyy+HGsUrY1I1imEakibQtYpmMTrJJi2nYUk1JErTtCcCkkum5DoK6kkgaEkkkoLzH7caX+FTy/he+M9HtDh/sXj3epJLDz/c3+nv+AiORTNekkszQlaVMIySAASeAzK4khRi42f2cJzkyH4Rr5laaio2tADQBbll5JJJN7WeFkwWTsz+a4kiAiCnHU8VZBoASSTfAfKLu2rrYwkkiG0rCAp4aluIaaj6pJI70GtxcumC4JQkktHuqj2RI1wT8kkk8qrKIpIwmPjtp+iSSOoMtSNxDUKKqo45BoA7iNf1SSTWTXYS/KkdBhJHBPDUklls7adl3ajc2y6koCIvSSSQHT//Z"/>
          <p:cNvSpPr>
            <a:spLocks noChangeAspect="1" noChangeArrowheads="1"/>
          </p:cNvSpPr>
          <p:nvPr/>
        </p:nvSpPr>
        <p:spPr bwMode="auto">
          <a:xfrm>
            <a:off x="155575" y="-2308225"/>
            <a:ext cx="7153275" cy="4819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data:image/jpeg;base64,/9j/4AAQSkZJRgABAQAAAQABAAD/2wCEAAkGBxQTEhUUExQUFBQVFBQUFRQVFRQUFBQUFBUWFhQVFBQYHCggGBolHBQUITEhJSkrLi4uFx8zODMsNygtLisBCgoKDg0OFxAQGiweHCQsLCwsLCwsLCwsLCwsLCwsLCwsLCwsLCwsLCwsLCwsLCwsLCwsLCwsLCwsLCwsLCwsLP/AABEIALgBEgMBIgACEQEDEQH/xAAcAAABBQEBAQAAAAAAAAAAAAAEAAIDBQYBBwj/xAA+EAABAwIDBQYDBgUDBQEAAAABAAIDBBESITEFQVFhcQYTIoGRoTJysQdCUtHh8CNigpLBFLLxU2OiwtIk/8QAGQEAAgMBAAAAAAAAAAAAAAAAAQIAAwQF/8QAJREBAQACAgEDBQADAAAAAAAAAAECEQMhMQQSQRMyUWFxIkKx/9oADAMBAAIRAxEAPwD19dsngJWWjbGZZdwp9l2yG0MslZPslZDYmWXbJ9krKbQyyVk+yRCm00+ee3bhG98QbhwVFSRkHZSPboN58Ns+I4LO0peXAC5zzIsbcbv3H981qftJjw7QeHfCXFx/qAdl5lZwysGjxY5hoPplln5FcvLzY7OH2yjmNN8Aw357+dt3Lpoj4IhuvzJ+nRVdHITyHHInienTpzVpTZfqb+6z5rsYKjREYCFj1RcYVa6RYUpGSuqV370VDCrOiegjQUyOYAquncjmPT4q8hYToT4h8w+qFL0+B/ib8zfqFZCVo0k266tbIV1wpXTShaMjhKieE4lMckqzGBpWLgZZTFMckOotqDj1/RYParyCbC+fUdbaHgt9tmMnT2WE20wg3aPWxcDyO76qu+R+ABlGHNviBAcBbE3gb8Fb7E2VeVklgMNyBlcnUAtvkQLncs7QFzXk5BudwNX3uCC65uNOAHJabsrKXStjjwua8OwE5BpDTfE3eWjFlvtZNrsr01/aOEEizjYkXDbg23g8FxWVBSsbFG0AWaxrRcZ2DQAkt82xdOLtl2y6tDJpyyVk6yVlNobZLCn2SshtDMK7hT7JWU2hmFIhSWXCFNpp88/aYC7aEruDw0EkNGTWg2JOaxUcLw4uLMUd87EEHXPJbr7ToP8A9xdxJHK+I/oVRU07e7DS37zgXbwdWn3XMyysyy/t/wCuzxYS4z+HbEgbYyaN0aMs95P7t5KxxXOXsqWCYufhzwtcQB0+vVW8Sozna7AXCjmAoKDVWtM1VVbHYmFWNK1RRRI6njsjAoymcjWOQkTFO1qMLRGNTU58Tfmb9UI1T03xt+YfUKxXY1KS4urWyuFMcU9NcEKMRkppTyE0hJVkMUT1MQh5UtFWbV0zz81jNvsyD2lpF8wd54W3E9OK2e0xcLKykueI7ZPJBBG9upGX7uq75Np5rWPkfO9pNwC3wAi40IGHz4LY9jIn43loJc17JWixHiwgkDrmLb8+Kkr+zofWRBhYMUcj5CA0uAYBZ2nlforHsFE8S3sfjyt/K3MA8nfRPe9F1rb12leHMa4aFrSOhAISWTnpKprnNjeQxpIYLDJoNmj0suLX9T9Mfs/bWWXbLtl1aWTTiS6khsdOWSsnJKJpyyVl2yVlB04ku2XbKJp4l9ruzyypx2yfheDzthPuPdYOhF5jGdHMaf6mm5+pXs/2vUzXxReIYw4kN3luRJt5e68e2XnVNdrlLboRcA+/oudySTPKOpwW3HEqalIndpbEfRWTzYqSmiBcSOKc5vizVFrRJooH6WVhTyubYn0/ZTKFjQc1oabARuQk2bYCnr88x5q3pKgOCEqqCMglpsdeIVaIXsvYm3L98gp7Q22MOilWXo9qkWB/Y/T6dFdU9cDvU0CwAUsA8Tfmb9QoWPupYD42/MPqnha1C6mgpkkwaLlaWTSVcKpKvtAxl7nRVNd2vGkbXOPIZckPdDe1rZHgIWWtYNSsnHVzz7i0f5VrR7ENhjdf390OzSQU7bTL2AJ6ZpwrGu0OfDepm0TQLKOakaf3mlsp+g9Q26x9VkXvvhawPxu4C+dudgQtkY9yzO1Ke8NUHb4n/wC0n8klhoqewT/9RUyy6MDAHEmw7prgS1o6DzudFc/Z/nMHWt3jpZLci64HTIrJUzTT0zWNBD52252dcEeht5rc9jqXuap7CbmKNoAvq9zG5D+76psbuz+kznVv6bOXaEYJBIuCQfIpKRuzI7eJrXO3m2p3lJbdZMW4JXUklao0SS6lZAdOLqSRKg6JJVtXtyJmhxng381TVPaV5+EBo9T6qrLmwx+V2PBnl8NU5wGpA6qn25tUtaWwkYz97UN6cSs7JtEnNzieqAq9r20Cz5+p3NTpow9Lq99q2soJXuc5zi5xvck3vyWAmg7moYdGl2XRwNvckLbz7VcTrYLN9o4Ltu3MtOIceJHtdZN9tWtJKaKznW0JXZYrlSUtS2Rgc3gL8iMijKeK6W1ZraufLhFzuVXWdoSDhYQP5nG3m0b+q1M1CCMwszXbFGPS1zuvx1Ku4/b8qs/dPABm3KnXHlcDJjiLnQXv19FPS9qXB2FzmF28EltrAX45rcx7JE1O1nhxMLXtw6EtPwuAzBOY0Oqrx2Rou+73uZu8bY904ODcQ/E53hPW9lsnFhlGTLl5Mag2dtRktrix3X3nkRqrgDnqLKv2vsenp4sQN5LucWNxOYMR+FthlYZYlDsmvDxYOxAZZ/EOR49Vl5OPV6acM7Z3Gqo6jLVWVK+7m/M36hZiB5BWq2Sy+E8x9VVPJ74aYlV20Iy8WvYKzexVtUStFZ8VTJsuLV2dueSoq7btLBfA3vCDY4QCL3tm45b+Ki7V7XAd3RJN/uMBJd85GjeW9BVfZuJwjkLi9mbZY7EWa74XNbrkdTrYlNhh7qmeXtm9JKv7QQ1zWsYDlc2ewkDh4Sc0RS/aFcnFG4NGrhZ2Zzs0A3IHRZ6i7C0UbnOhldNI4ERxAtdhJ0vbdxLt3NaDavYmJtNFHG287I2t74ZC4AxEn72e5XZ8UxnlVx81yvhodldpY5x4DnvByI6jcrUTXXm2yeytUx7SXMdbPGHEOdb7oByHXpqvR6KmIaMWqz1pncTNbdVW0qa7ZQdHeD+6wPsVdAWVB2nq+5ic/eXWaOJIySZeBnlmOy0AmrWYs46e/QlpNvfD6LS9jCJauonf/wBR5ZyuS0H+0e5WZ2bKaeme4fG8Oe934QTp1JPutL2ChtCXHVzr/v1S45dxMsdyt93wSVZ3iS1fWrL9FbWXbLqS0sunLJIatr2RC7znuAzcegWX2jtmSXIeBnAan5j/AIVfJy44f1bx8Nz8L+v21HHkDjdwG7qVnK/ackups38IyHnxQbIlL3ax58uWf8bMOHHD+hJELJLZGT5Kqnes9aIUs6qqudESnJVVSUoh56qyilqMQvwFjxwnU+WqBrHINlWWm41RkLlT9nSmGpEYPgkJ6Xt4SPMD1Wv2bJmsLtSceCRurXhwHAgg2WuopcwRmDYjmDomznUpuO9tM2G6ZLs4OGimon3CsImKuU2UUTaEt0uOnT/j0RDY3kEYjbOwubZjh1JV2YAdy6KcBXTKq6oG0Z35/v8A5UrdnsF3YACdTYXKuu6Q9SFLSqeSHPJa3s/FcN6hZtzVq+y2lkMO8onJ1hV/KzJAujVnNohHNWzOdsXHl0pp9nMuXBoudTbM2UUcRB3gcv8ACuzGm92lkXTJVRiS2tjfI4W7xnu5+y66mJIJ87/v92Vr3a4WJrKm4DipraqeykITHBLrRtoJXWXmvaDawrKlkUZuxmd9xN8itl2wqjHSTOHxFhY35n+AW/uXnGxWPiaRFE50rtXnJrel9VVmskXW1QHFlMzNxIdJzO4eq3Gyqbuo2s4DPrvWT7LbI7omSQ4pXG5PAngtdFIkg5DLrqgxrqdXpd1u0I4hd7gOA1cegWfrO0b35RjAPxHN35BUeEuN3EknUnMqdjEc/U5ZeOi4enxx89nBuI3cSTxOZ9VKGBcaFwqja84gBRvkTXOQsz0dpoyrmVPLJcqeslVY56W08idxCrKxEOlQFTKgimrXKlqJLFW9cVR1afElPqWjusXP6BaLszU44Izvb4DywZD/AMS1Zqud/AYP3qi+xkxBkYd9pAOhwu+rfRWXHfHQwus49LoJ1e0sl1j6KdaGgqNFmal8xPwoeCa6JY9PKpsRyBV1Q5WUpVHWPu7CEaERudmtP2UOaykbCDbVars6QCOoR4/ugck/wrVzId6nkQ8out2TnYOgJFqbG5PuhD3qo8K4QnEprnImm0ZUUjk970LK9JlVuMUHayQFrGcXY7fLp7n2VRShc7Q1WKcjc0YR5a+90ykl4rNl5XTwt4HI+GRVcMiMicgg/vEkPiSR2XQdjFO2NSsjUuFVzE1pjWrk0acU17sk5QUqAqHIuqeqqpkSU+IGrcq2R6MqHqumckOjkkQkzlK9yEmcilVtY5U86tKxyq3q3FVkl2lF4GdAubDfgqGHcSWn+oWHvZHV0d44/lCrJGEEEaggjqNE2N60Hy3sYsVa0c1lXUDxIxrhvAPqi2NsqNNMyX9NUKyhnWYglVrT1CkDJcuNwqLaBwydVawyIDbEGMFP5Vy6oVkmea0exD4m24heetovHc4sQ0dc3HQrXbAqcDmhxGrc723hTHyOfh6E8qBz0NPWixsQShKSMl1yT5k2WzLJhxw67WrV0rgXHFNC/Jj3KB8idKUG9yW1fhic+RDVE2FrnHRoJ9NE8qp7Qy2YGb3G5+Vv629FXlVn6ZWoaTmdcz5nVS07kX/p8kKYrFUnWELkfC5VMBR8LlAHYlxRXSURbOyUDpEyaRDSypbQkEOkQ0kqidKhZ5kNm05PKq2okUk8yr55UtGIJnoGUqWV6FkepoxkjkFM5ESOQUzkYW0DVFABuaOnF0yONWQlgl4vEzkS31zCDlYjCPA4cLOHlr7IeRSBV12TrbXjcdM29N61WFebRyFjg5uRBuFt9j7TEjQd+hHAoZQ+NWbWqeN9lG0p7UhtrCnqEQAXLL7TpZx44ZC0j7pAc13UH/CpIu0NWDhkZc/ynD7G/wBU8iTHbdVVI0akBVvckyMwPB8bf9wWYZX1khOCnDuWIk+fqFNHX1rHsxUb7426PNr4hvwlNMFk43q1BDb43XPAK6py3cV50yv2i8DDTMYTvc9zh6WbwKmpjtD75h8g7/6WqYSKcuDfy9FcVCZFkaeKsk8JlwDeWCxtyJJstDTU5Y0AuLrDU5k8yly6UXjmPyIkKGeFOSoykGVE6wFzoPZZieXvZC7doOQGiN25X3/ht/qP/qhKdqTKnx/Kfu8kLUU6PTHsSDKrYYkS0Kfu1zu1B24uruFJQNpZJEHLKmT1CAlqFVaeQRJOg5Z0LNUoZ9SoNESzIKaVMkqELJKiDkj0NI9KSRDucpoNnOeh3KRNIRBCY00RqdMejtEV80OfpceimkUJ380wVEQn0lU6J+JvmNxC5ZMe1ErdbK2k2RtwfLeDwKtY3LzOjqnROxN8xuIWy2VtZsgy13jglsWS7aFpQdZQNdnoeIU9NICrKKMEJTTpQ0ofGfga4cRkUfRVLS9vgfm5vG18SNkoQu0mzD3jM/vN+oTS0/1OmmaeDT5qRkBOuQ4BFMpFMIrLX7sqy3k/COOMDIJPKeVBLJZIQ17lRbZ2vh8DD4t5/D+qH2ztzVkZz0LuHIc1U08W/eq7ksxxT07EfEFDCxEsSG2eCupq6CiBwC7hXLp4KiG4Ek9JBGXqJ1WVFUmVNQqqomVUi0RNUoc1K5QUkk7xHExz3nQD6k6AcytvQ/ZZKReWdjD+FrS+3VxIVuHFll4irPlxx+6sQZUwuW52j9mc7BeKRkv8pHdu8rkj3CyFbs+SJ2GRjmO4OBB8r6o5cdx8wMeTHLxQTlGQpi1RuCXR0RKYXKV4UD1NI4XJrnLhXCppDHKIImOK9zuAuT/hQKfIUxcK6VwpyonNSimcw4mmxHv1VhszZr53YWDL7zj8LevPkt7szsnTtZm3vHb3EF3plYJblo0jM7I28Dkcjw/JbDZu0Ad6zHaTsjq6AOa4bgMj5KhoZa6E2dTzPHFsbj7AIe33dxZvXl62yYFGUswxN+Zv1Xn9FtiUjOCoaecMg/wrKir5e8Z/Bm+Nv3CN44oTco2R6oHhcMgVH/rpd0MvoB7kqIz1D9IsGdv4jmjz8GJafqRn+mtaqrABJIACyG1tuGQlkZIboXbz05Lm2qGqOcgvH/Jcj+rIH2sg6eEBJaaSOQQo6Jq4xqmakFI0J4KaCldREgcu3TAFIAoBwUrWpjAiI2qSAbgSU+FJNoNvJqiVF9n+zc1ZJhYLMB8ch+Fo/wAnkr7st2KfUESS3jh1/mk+XgOa9VoKKOFgjjaGMboB9TxPNWcPp7l3fCnn9TMese6B7O9n4aOPBE3M2xvPxPPEnhy0Vskkt8kk1HPttu66oKyijlbhkY17eDgD6X0U6SiS6eFdqqBtPVywtya1wLb/AIXAOA8r28lTPC1X2xQYKxj/APqQj1Y4g+xasMyqXN5MdZWR0+PLeMoh4UDgn96Fy6rW7RlqjLVOUmC2fBRJUleQxjYxr8T+p0Hkq1ynlzN96ko9nPlNmjLe46D8zyQ8ICawk2AJJyAGZPRaDZ3ZZxIMpt/225vPInQK/wBibAEYy+Le86+Q3BaWmp2sGWvHepvfgdBNjbHDQBhDQNGjQdTvK08cAaFViYN1KnbWcj6FCaG7EujB3JphaNyibXt5+hTJqi+l/NHoO0hiHBTU7WhzfmH1VYIpHam3T80bS0ZxNuSfEN/NGJZ15anJcwNULoUhDktO/wBMup+UzmXVdWbBikzw4T+JuXqNCiu6O4kdcwnMe8ai/MZqdXzB7nistXbAkjzb/EbyHiH9P5Ksa9ehNmBQlZsuKQ3c0E8RkfUJbx78Gx5L/sxzSpWtVjXbEdHmy729PEOttULHGqrjZ5Wyy+HGsUrY1I1imEakibQtYpmMTrJJi2nYUk1JErTtCcCkkum5DoK6kkgaEkkkoLzH7caX+FTy/he+M9HtDh/sXj3epJLDz/c3+nv+AiORTNekkszQlaVMIySAASeAzK4khRi42f2cJzkyH4Rr5laaio2tADQBbll5JJJN7WeFkwWTsz+a4kiAiCnHU8VZBoASSTfAfKLu2rrYwkkiG0rCAp4aluIaaj6pJI70GtxcumC4JQkktHuqj2RI1wT8kkk8qrKIpIwmPjtp+iSSOoMtSNxDUKKqo45BoA7iNf1SSTWTXYS/KkdBhJHBPDUklls7adl3ajc2y6koCIvSSSQHT//Z"/>
          <p:cNvSpPr>
            <a:spLocks noChangeAspect="1" noChangeArrowheads="1"/>
          </p:cNvSpPr>
          <p:nvPr/>
        </p:nvSpPr>
        <p:spPr bwMode="auto">
          <a:xfrm>
            <a:off x="155575" y="-2308225"/>
            <a:ext cx="7153275" cy="4819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0" name="Picture 6" descr="http://stronglady.net/wp-content/uploads/2011/12/zasmaga-bez-sontsya.jpg"/>
          <p:cNvPicPr>
            <a:picLocks noChangeAspect="1" noChangeArrowheads="1"/>
          </p:cNvPicPr>
          <p:nvPr/>
        </p:nvPicPr>
        <p:blipFill>
          <a:blip r:embed="rId2"/>
          <a:srcRect l="31388" r="880" b="662"/>
          <a:stretch>
            <a:fillRect/>
          </a:stretch>
        </p:blipFill>
        <p:spPr bwMode="auto">
          <a:xfrm>
            <a:off x="2071670" y="714356"/>
            <a:ext cx="4786346" cy="46696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571604" y="5500702"/>
            <a:ext cx="571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Загар </a:t>
            </a:r>
            <a:r>
              <a:rPr lang="ru-RU" dirty="0" smtClean="0"/>
              <a:t>человека </a:t>
            </a:r>
            <a:r>
              <a:rPr lang="ru-RU" dirty="0"/>
              <a:t>– </a:t>
            </a:r>
            <a:r>
              <a:rPr lang="ru-RU" dirty="0" err="1" smtClean="0"/>
              <a:t>модификационная</a:t>
            </a:r>
            <a:r>
              <a:rPr lang="ru-RU" dirty="0" smtClean="0"/>
              <a:t> </a:t>
            </a:r>
            <a:r>
              <a:rPr lang="ru-RU" dirty="0"/>
              <a:t>изменчивость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13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Andrew</dc:creator>
  <cp:lastModifiedBy>Andrew</cp:lastModifiedBy>
  <cp:revision>12</cp:revision>
  <dcterms:created xsi:type="dcterms:W3CDTF">2013-11-26T17:57:00Z</dcterms:created>
  <dcterms:modified xsi:type="dcterms:W3CDTF">2013-11-26T19:48:18Z</dcterms:modified>
</cp:coreProperties>
</file>