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6485360"/>
          </a:xfrm>
        </p:spPr>
        <p:txBody>
          <a:bodyPr numCol="2">
            <a:noAutofit/>
          </a:bodyPr>
          <a:lstStyle/>
          <a:p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 </a:t>
            </a:r>
            <a:r>
              <a:rPr lang="uk-UA" sz="4400" dirty="0" smtClean="0"/>
              <a:t>Його вклад </a:t>
            </a:r>
            <a:r>
              <a:rPr lang="uk-UA" sz="5400" dirty="0" smtClean="0"/>
              <a:t>         </a:t>
            </a:r>
            <a:br>
              <a:rPr lang="uk-UA" sz="5400" dirty="0" smtClean="0"/>
            </a:br>
            <a:r>
              <a:rPr lang="uk-UA" sz="5400" dirty="0" smtClean="0"/>
              <a:t> </a:t>
            </a:r>
            <a:r>
              <a:rPr lang="uk-UA" sz="4400" dirty="0" smtClean="0"/>
              <a:t>в генетику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4400" dirty="0" smtClean="0"/>
              <a:t>Олександр</a:t>
            </a:r>
            <a:br>
              <a:rPr lang="uk-UA" sz="4400" dirty="0" smtClean="0"/>
            </a:br>
            <a:r>
              <a:rPr lang="uk-UA" sz="4400" dirty="0" smtClean="0"/>
              <a:t>Сергійович</a:t>
            </a:r>
            <a:br>
              <a:rPr lang="uk-UA" sz="4400" dirty="0" smtClean="0"/>
            </a:br>
            <a:r>
              <a:rPr lang="uk-UA" sz="4400" dirty="0" err="1" smtClean="0"/>
              <a:t>Серебровський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endParaRPr lang="ru-RU" sz="4400" dirty="0"/>
          </a:p>
        </p:txBody>
      </p:sp>
      <p:pic>
        <p:nvPicPr>
          <p:cNvPr id="1026" name="Picture 2" descr="C:\Users\ADMIN\Desktop\для перез\DN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816424" cy="2862318"/>
          </a:xfrm>
          <a:prstGeom prst="rect">
            <a:avLst/>
          </a:prstGeom>
          <a:noFill/>
        </p:spPr>
      </p:pic>
      <p:pic>
        <p:nvPicPr>
          <p:cNvPr id="1027" name="Picture 3" descr="C:\Users\ADMIN\Desktop\для перез\dnk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3753537" cy="2885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3168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1931-1937 </a:t>
            </a:r>
            <a:r>
              <a:rPr lang="ru-RU" sz="2000" dirty="0" err="1" smtClean="0"/>
              <a:t>рр</a:t>
            </a:r>
            <a:r>
              <a:rPr lang="ru-RU" sz="2000" dirty="0" smtClean="0"/>
              <a:t>.. А.С.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керував</a:t>
            </a:r>
            <a:r>
              <a:rPr lang="ru-RU" sz="2000" dirty="0" smtClean="0"/>
              <a:t> сектором генетики та </a:t>
            </a:r>
            <a:r>
              <a:rPr lang="ru-RU" sz="2000" dirty="0" err="1" smtClean="0"/>
              <a:t>селекції</a:t>
            </a:r>
            <a:r>
              <a:rPr lang="ru-RU" sz="2000" dirty="0" smtClean="0"/>
              <a:t> Всесоюзного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тваринництва</a:t>
            </a:r>
            <a:r>
              <a:rPr lang="ru-RU" sz="2000" dirty="0" smtClean="0"/>
              <a:t>, створивши в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координував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племінну</a:t>
            </a:r>
            <a:r>
              <a:rPr lang="ru-RU" sz="2000" dirty="0" smtClean="0"/>
              <a:t> роботу в </a:t>
            </a:r>
            <a:r>
              <a:rPr lang="ru-RU" sz="2000" dirty="0" err="1" smtClean="0"/>
              <a:t>масштабі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У </a:t>
            </a:r>
            <a:r>
              <a:rPr lang="ru-RU" sz="2000" dirty="0" err="1" smtClean="0"/>
              <a:t>секторі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розгорнулися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широкі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домашніх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дикими родичами. Все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підсумував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великій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монографії</a:t>
            </a:r>
            <a:r>
              <a:rPr lang="ru-RU" sz="2000" dirty="0" smtClean="0"/>
              <a:t> «</a:t>
            </a:r>
            <a:r>
              <a:rPr lang="ru-RU" sz="2000" dirty="0" err="1" smtClean="0"/>
              <a:t>Гібридизація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43" name="Picture 3" descr="C:\Users\ADMIN\Desktop\для перез\NI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5"/>
            <a:ext cx="3960441" cy="544390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112" y="18864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лютого 1933 </a:t>
            </a:r>
            <a:r>
              <a:rPr lang="ru-RU" sz="2000" dirty="0" err="1" smtClean="0"/>
              <a:t>Олександр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Сергійович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членом-кореспондентом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наук СРСР, а в 1935 р. - </a:t>
            </a:r>
            <a:r>
              <a:rPr lang="ru-RU" sz="2000" dirty="0" err="1" smtClean="0"/>
              <a:t>академіком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Всесоюзної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сільськогосподарських</a:t>
            </a:r>
            <a:r>
              <a:rPr lang="ru-RU" sz="2000" dirty="0" smtClean="0"/>
              <a:t> наук </a:t>
            </a:r>
            <a:r>
              <a:rPr lang="ru-RU" sz="2000" dirty="0" err="1" smtClean="0"/>
              <a:t>ім</a:t>
            </a:r>
            <a:r>
              <a:rPr lang="ru-RU" sz="2000" dirty="0" smtClean="0"/>
              <a:t>. В.І. </a:t>
            </a:r>
            <a:r>
              <a:rPr lang="ru-RU" sz="2000" dirty="0" err="1" smtClean="0"/>
              <a:t>Леніна</a:t>
            </a:r>
            <a:r>
              <a:rPr lang="ru-RU" sz="2000" dirty="0" smtClean="0"/>
              <a:t> (ВАСГНІЛ).</a:t>
            </a:r>
            <a:endParaRPr lang="ru-RU" sz="2000" dirty="0"/>
          </a:p>
        </p:txBody>
      </p:sp>
      <p:pic>
        <p:nvPicPr>
          <p:cNvPr id="12290" name="Picture 2" descr="C:\Users\ADMIN\Desktop\для перез\генетика ліч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620001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1940 р. </a:t>
            </a:r>
            <a:r>
              <a:rPr lang="ru-RU" dirty="0" err="1" smtClean="0"/>
              <a:t>Серебровський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обгрунтував</a:t>
            </a:r>
            <a:r>
              <a:rPr lang="ru-RU" dirty="0" smtClean="0"/>
              <a:t> </a:t>
            </a:r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метод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шкідливими</a:t>
            </a:r>
            <a:r>
              <a:rPr lang="ru-RU" dirty="0" smtClean="0"/>
              <a:t> </a:t>
            </a:r>
            <a:r>
              <a:rPr lang="ru-RU" dirty="0" err="1" smtClean="0"/>
              <a:t>комахами</a:t>
            </a:r>
            <a:r>
              <a:rPr lang="ru-RU" dirty="0" smtClean="0"/>
              <a:t>,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хромосомних</a:t>
            </a:r>
            <a:r>
              <a:rPr lang="ru-RU" dirty="0" smtClean="0"/>
              <a:t> </a:t>
            </a:r>
            <a:r>
              <a:rPr lang="ru-RU" dirty="0" err="1" smtClean="0"/>
              <a:t>перебудов</a:t>
            </a:r>
            <a:r>
              <a:rPr lang="ru-RU" dirty="0" smtClean="0"/>
              <a:t> (</a:t>
            </a:r>
            <a:r>
              <a:rPr lang="ru-RU" dirty="0" err="1" smtClean="0"/>
              <a:t>транслокацій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3314" name="Picture 2" descr="C:\Users\ADMIN\Desktop\для перез\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511940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одним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засновників</a:t>
            </a:r>
            <a:r>
              <a:rPr lang="ru-RU" sz="2000" dirty="0" smtClean="0"/>
              <a:t> генетики </a:t>
            </a:r>
            <a:r>
              <a:rPr lang="ru-RU" sz="2000" dirty="0" err="1" smtClean="0"/>
              <a:t>популяцій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вчення</a:t>
            </a:r>
            <a:r>
              <a:rPr lang="ru-RU" sz="2000" dirty="0" smtClean="0"/>
              <a:t> про генофонд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Генографія</a:t>
            </a:r>
            <a:r>
              <a:rPr lang="ru-RU" sz="2000" dirty="0" smtClean="0"/>
              <a:t> заклало </a:t>
            </a:r>
            <a:r>
              <a:rPr lang="ru-RU" sz="2000" dirty="0" err="1" smtClean="0"/>
              <a:t>оригінальне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еволюційно-географічний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напрямок</a:t>
            </a:r>
            <a:r>
              <a:rPr lang="ru-RU" sz="2000" dirty="0" smtClean="0"/>
              <a:t> в </a:t>
            </a:r>
            <a:r>
              <a:rPr lang="ru-RU" sz="2000" dirty="0" err="1" smtClean="0"/>
              <a:t>генетиці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селекції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Отримані</a:t>
            </a:r>
            <a:r>
              <a:rPr lang="ru-RU" sz="2000" dirty="0" smtClean="0"/>
              <a:t> </a:t>
            </a:r>
            <a:r>
              <a:rPr lang="ru-RU" sz="2000" dirty="0" smtClean="0"/>
              <a:t>ним </a:t>
            </a:r>
            <a:r>
              <a:rPr lang="ru-RU" sz="2000" dirty="0" err="1" smtClean="0"/>
              <a:t>радіаційні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 послужили </a:t>
            </a:r>
            <a:r>
              <a:rPr lang="ru-RU" sz="2000" dirty="0" err="1" smtClean="0"/>
              <a:t>поштовхом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гіпотези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появи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мутацій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вніс</a:t>
            </a:r>
            <a:r>
              <a:rPr lang="ru-RU" sz="2000" dirty="0" smtClean="0"/>
              <a:t> великий </a:t>
            </a:r>
            <a:r>
              <a:rPr lang="ru-RU" sz="2000" dirty="0" err="1" smtClean="0"/>
              <a:t>внесок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розробку</a:t>
            </a:r>
            <a:r>
              <a:rPr lang="ru-RU" sz="2000" dirty="0" smtClean="0"/>
              <a:t> основ </a:t>
            </a:r>
            <a:r>
              <a:rPr lang="ru-RU" sz="2000" dirty="0" err="1" smtClean="0"/>
              <a:t>селекції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гібридизації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4338" name="Picture 2" descr="C:\Users\ADMIN\Desktop\для перез\Trapez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552728" cy="422727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4464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Серебровським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150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праць</a:t>
            </a:r>
            <a:r>
              <a:rPr lang="ru-RU" sz="2000" dirty="0" smtClean="0"/>
              <a:t>, в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7 </a:t>
            </a:r>
            <a:r>
              <a:rPr lang="ru-RU" sz="2000" dirty="0" err="1" smtClean="0"/>
              <a:t>монографій</a:t>
            </a:r>
            <a:r>
              <a:rPr lang="ru-RU" sz="2000" dirty="0" smtClean="0"/>
              <a:t>. Ряд </a:t>
            </a:r>
            <a:r>
              <a:rPr lang="ru-RU" sz="2000" dirty="0" err="1" smtClean="0"/>
              <a:t>праць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опубліковано</a:t>
            </a:r>
            <a:r>
              <a:rPr lang="ru-RU" sz="2000" dirty="0" smtClean="0"/>
              <a:t> за кордоном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За </a:t>
            </a:r>
            <a:r>
              <a:rPr lang="ru-RU" sz="2000" dirty="0" err="1" smtClean="0"/>
              <a:t>видатні</a:t>
            </a:r>
            <a:r>
              <a:rPr lang="ru-RU" sz="2000" dirty="0" smtClean="0"/>
              <a:t> заслуги перед наукою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народногосподарської</a:t>
            </a:r>
            <a:r>
              <a:rPr lang="ru-RU" sz="2000" dirty="0" smtClean="0"/>
              <a:t> практикою А.С.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нагороджений</a:t>
            </a:r>
            <a:r>
              <a:rPr lang="ru-RU" sz="2000" dirty="0" smtClean="0"/>
              <a:t> орденом «Трудового Червоного Прапора» (1945),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медаллю</a:t>
            </a:r>
            <a:r>
              <a:rPr lang="ru-RU" sz="2000" dirty="0" smtClean="0"/>
              <a:t> «За </a:t>
            </a:r>
            <a:r>
              <a:rPr lang="ru-RU" sz="2000" dirty="0" err="1" smtClean="0"/>
              <a:t>доблесну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</a:t>
            </a:r>
            <a:r>
              <a:rPr lang="ru-RU" sz="2000" dirty="0" smtClean="0"/>
              <a:t> у </a:t>
            </a:r>
            <a:r>
              <a:rPr lang="ru-RU" sz="2000" dirty="0" err="1" smtClean="0"/>
              <a:t>Великій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Вітчизняній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війні</a:t>
            </a:r>
            <a:r>
              <a:rPr lang="ru-RU" sz="2000" dirty="0" smtClean="0"/>
              <a:t> 1941-1945 </a:t>
            </a:r>
            <a:r>
              <a:rPr lang="ru-RU" sz="2000" dirty="0" err="1" smtClean="0"/>
              <a:t>рр</a:t>
            </a:r>
            <a:r>
              <a:rPr lang="ru-RU" sz="2000" dirty="0" smtClean="0"/>
              <a:t>..».</a:t>
            </a:r>
          </a:p>
          <a:p>
            <a:endParaRPr lang="ru-RU" sz="2000" dirty="0" smtClean="0"/>
          </a:p>
          <a:p>
            <a:r>
              <a:rPr lang="ru-RU" sz="2000" dirty="0" smtClean="0"/>
              <a:t>Помер </a:t>
            </a:r>
            <a:r>
              <a:rPr lang="ru-RU" sz="2000" dirty="0" err="1" smtClean="0"/>
              <a:t>Олександр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Сергійович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26 </a:t>
            </a:r>
            <a:r>
              <a:rPr lang="ru-RU" sz="2000" dirty="0" err="1" smtClean="0"/>
              <a:t>червня</a:t>
            </a:r>
            <a:r>
              <a:rPr lang="ru-RU" sz="2000" dirty="0" smtClean="0"/>
              <a:t> 1948</a:t>
            </a:r>
            <a:endParaRPr lang="ru-RU" sz="2000" dirty="0"/>
          </a:p>
        </p:txBody>
      </p:sp>
      <p:pic>
        <p:nvPicPr>
          <p:cNvPr id="15362" name="Picture 2" descr="C:\Users\ADMIN\Desktop\для перез\serebro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384376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Олександр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Сергійович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Серебровський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6 (18) </a:t>
            </a:r>
            <a:r>
              <a:rPr lang="ru-RU" sz="2400" dirty="0" err="1" smtClean="0"/>
              <a:t>Лютий</a:t>
            </a:r>
            <a:r>
              <a:rPr lang="ru-RU" sz="2400" dirty="0" smtClean="0"/>
              <a:t> 1892 р. у </a:t>
            </a:r>
            <a:r>
              <a:rPr lang="ru-RU" sz="2400" dirty="0" err="1" smtClean="0"/>
              <a:t>Курську</a:t>
            </a:r>
            <a:r>
              <a:rPr lang="ru-RU" sz="2400" dirty="0" smtClean="0"/>
              <a:t>. У початку 1894 р. </a:t>
            </a:r>
            <a:r>
              <a:rPr lang="ru-RU" sz="2400" dirty="0" err="1" smtClean="0"/>
              <a:t>сім'я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влаштувалися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Тулі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Олександр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реальне</a:t>
            </a:r>
            <a:r>
              <a:rPr lang="ru-RU" sz="2400" dirty="0" smtClean="0"/>
              <a:t> училище. У 1909 р. </a:t>
            </a:r>
            <a:r>
              <a:rPr lang="ru-RU" sz="2400" dirty="0" err="1" smtClean="0"/>
              <a:t>Серебровський</a:t>
            </a:r>
            <a:r>
              <a:rPr lang="ru-RU" sz="2400" dirty="0" smtClean="0"/>
              <a:t> поступив на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фізико-математичного</a:t>
            </a:r>
            <a:r>
              <a:rPr lang="ru-RU" sz="2400" dirty="0" smtClean="0"/>
              <a:t> факультету </a:t>
            </a:r>
            <a:r>
              <a:rPr lang="ru-RU" sz="2400" dirty="0" err="1" smtClean="0"/>
              <a:t>Московського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в 1914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C:\Users\ADMIN\Desktop\для перез\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672408" cy="52462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1914 р., </a:t>
            </a:r>
            <a:r>
              <a:rPr lang="ru-RU" sz="2400" dirty="0" err="1" smtClean="0"/>
              <a:t>з</a:t>
            </a:r>
            <a:r>
              <a:rPr lang="ru-RU" sz="2400" dirty="0" smtClean="0"/>
              <a:t> початком 1-ї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Серебровський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надійшов</a:t>
            </a:r>
            <a:r>
              <a:rPr lang="ru-RU" sz="2400" dirty="0" smtClean="0"/>
              <a:t> вольноопределяющихся в </a:t>
            </a:r>
            <a:r>
              <a:rPr lang="ru-RU" sz="2400" dirty="0" err="1" smtClean="0"/>
              <a:t>армію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школу </a:t>
            </a:r>
            <a:r>
              <a:rPr lang="ru-RU" sz="2400" dirty="0" err="1" smtClean="0"/>
              <a:t>прапорщиків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1916 р. до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 1918 </a:t>
            </a:r>
            <a:r>
              <a:rPr lang="ru-RU" sz="2400" dirty="0" err="1" smtClean="0"/>
              <a:t>перебував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діючій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Кавказькому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фронті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C:\Users\ADMIN\Desktop\для перез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132856"/>
            <a:ext cx="7648097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демобілізації</a:t>
            </a:r>
            <a:r>
              <a:rPr lang="ru-RU" sz="2400" dirty="0" smtClean="0"/>
              <a:t> (у 1918-1921 </a:t>
            </a:r>
            <a:r>
              <a:rPr lang="ru-RU" sz="2400" dirty="0" err="1" smtClean="0"/>
              <a:t>рр</a:t>
            </a:r>
            <a:r>
              <a:rPr lang="ru-RU" sz="2400" dirty="0" smtClean="0"/>
              <a:t>.). А.С. </a:t>
            </a:r>
            <a:r>
              <a:rPr lang="ru-RU" sz="2400" dirty="0" err="1" smtClean="0"/>
              <a:t>Серебровський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Тулою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Слобідка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дослідній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птахівничої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станції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провів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генетики курей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сформульовані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уявлення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Генографія</a:t>
            </a:r>
            <a:r>
              <a:rPr lang="ru-RU" sz="2400" dirty="0" smtClean="0"/>
              <a:t> - </a:t>
            </a:r>
            <a:r>
              <a:rPr lang="ru-RU" sz="2400" dirty="0" err="1" smtClean="0"/>
              <a:t>географічне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алелів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генофонді</a:t>
            </a:r>
            <a:r>
              <a:rPr lang="ru-RU" sz="2400" dirty="0" smtClean="0"/>
              <a:t> - </a:t>
            </a:r>
            <a:r>
              <a:rPr lang="ru-RU" sz="2400" dirty="0" err="1" smtClean="0"/>
              <a:t>сукупності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особин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популяції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4100" name="Picture 4" descr="C:\Users\ADMIN\Desktop\для перез\pohodzhennya-istoriya-genetyka-i-gospodarski-osoblyvosti-poltavskoji-porody-kure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6000750" cy="371360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для перез\Petrov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0198"/>
            <a:ext cx="7848872" cy="6238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 1921 р.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Аніковской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Наркомзему</a:t>
            </a:r>
            <a:r>
              <a:rPr lang="ru-RU" sz="2000" dirty="0" smtClean="0"/>
              <a:t>. </a:t>
            </a:r>
            <a:r>
              <a:rPr lang="ru-RU" sz="2000" dirty="0" smtClean="0"/>
              <a:t>З 1926 р. </a:t>
            </a:r>
            <a:r>
              <a:rPr lang="ru-RU" sz="2000" dirty="0" err="1" smtClean="0"/>
              <a:t>організовує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експедиції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Генографія</a:t>
            </a:r>
            <a:r>
              <a:rPr lang="ru-RU" sz="2000" dirty="0" smtClean="0"/>
              <a:t> курей .</a:t>
            </a:r>
            <a:r>
              <a:rPr lang="ru-RU" sz="2000" dirty="0" smtClean="0"/>
              <a:t>У </a:t>
            </a:r>
            <a:r>
              <a:rPr lang="ru-RU" sz="2000" dirty="0" smtClean="0"/>
              <a:t>1923 -1930 </a:t>
            </a:r>
            <a:r>
              <a:rPr lang="ru-RU" sz="2000" dirty="0" err="1" smtClean="0"/>
              <a:t>рр</a:t>
            </a:r>
            <a:r>
              <a:rPr lang="ru-RU" sz="2000" dirty="0" smtClean="0"/>
              <a:t>.. А.С.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завідував</a:t>
            </a:r>
            <a:r>
              <a:rPr lang="ru-RU" sz="2000" dirty="0" smtClean="0"/>
              <a:t> кафедрою </a:t>
            </a:r>
            <a:r>
              <a:rPr lang="ru-RU" sz="2000" dirty="0" err="1" smtClean="0"/>
              <a:t>птахівництва</a:t>
            </a:r>
            <a:r>
              <a:rPr lang="ru-RU" sz="2000" dirty="0" smtClean="0"/>
              <a:t> (</a:t>
            </a:r>
            <a:r>
              <a:rPr lang="ru-RU" sz="2000" dirty="0" err="1" smtClean="0"/>
              <a:t>перетвореної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в кафедру генетики) </a:t>
            </a:r>
            <a:r>
              <a:rPr lang="ru-RU" sz="2000" dirty="0" err="1" smtClean="0"/>
              <a:t>Московського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зоотехнічного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 descr="C:\Users\ADMIN\Desktop\для перез\e93f39a5aa9213aafad1e16a738eda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306" y="2132855"/>
            <a:ext cx="5719685" cy="4464497"/>
          </a:xfrm>
          <a:prstGeom prst="rect">
            <a:avLst/>
          </a:prstGeom>
          <a:noFill/>
        </p:spPr>
      </p:pic>
      <p:pic>
        <p:nvPicPr>
          <p:cNvPr id="6147" name="Picture 3" descr="C:\Users\ADMIN\Desktop\для перез\10.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09" y="2132856"/>
            <a:ext cx="2807783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для перез\del4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28660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02128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Масловський</a:t>
            </a:r>
            <a:r>
              <a:rPr lang="ru-RU" dirty="0" smtClean="0"/>
              <a:t> </a:t>
            </a:r>
            <a:r>
              <a:rPr lang="ru-RU" dirty="0" err="1" smtClean="0"/>
              <a:t>сільгоспінституту</a:t>
            </a:r>
            <a:r>
              <a:rPr lang="ru-RU" dirty="0" smtClean="0"/>
              <a:t>. А.С. </a:t>
            </a:r>
            <a:r>
              <a:rPr lang="ru-RU" dirty="0" err="1" smtClean="0"/>
              <a:t>Серебровський</a:t>
            </a:r>
            <a:r>
              <a:rPr lang="ru-RU" dirty="0" smtClean="0"/>
              <a:t> в гостях у </a:t>
            </a:r>
            <a:r>
              <a:rPr lang="ru-RU" dirty="0" err="1" smtClean="0"/>
              <a:t>мого</a:t>
            </a:r>
            <a:r>
              <a:rPr lang="ru-RU" dirty="0" smtClean="0"/>
              <a:t> батька.  (А.С. </a:t>
            </a:r>
            <a:r>
              <a:rPr lang="ru-RU" dirty="0" err="1" smtClean="0"/>
              <a:t>Серебровський</a:t>
            </a:r>
            <a:r>
              <a:rPr lang="ru-RU" dirty="0" smtClean="0"/>
              <a:t> -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ліворуч</a:t>
            </a:r>
            <a:r>
              <a:rPr lang="ru-RU" dirty="0" smtClean="0"/>
              <a:t>, Н.Л. Делоне - </a:t>
            </a:r>
            <a:r>
              <a:rPr lang="ru-RU" dirty="0" err="1" smtClean="0"/>
              <a:t>шостий</a:t>
            </a:r>
            <a:r>
              <a:rPr lang="ru-RU" dirty="0" smtClean="0"/>
              <a:t>. Я </a:t>
            </a:r>
            <a:r>
              <a:rPr lang="ru-RU" dirty="0" err="1" smtClean="0"/>
              <a:t>сиджу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батька)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3744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1929 р. </a:t>
            </a:r>
            <a:r>
              <a:rPr lang="ru-RU" sz="2400" dirty="0" err="1" smtClean="0"/>
              <a:t>Серебровський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лабораторію</a:t>
            </a:r>
            <a:r>
              <a:rPr lang="ru-RU" sz="2400" dirty="0" smtClean="0"/>
              <a:t> генетики в </a:t>
            </a:r>
            <a:r>
              <a:rPr lang="ru-RU" sz="2400" dirty="0" err="1" smtClean="0"/>
              <a:t>Біологічному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ім</a:t>
            </a:r>
            <a:r>
              <a:rPr lang="ru-RU" sz="2400" dirty="0" smtClean="0"/>
              <a:t>. К.А. </a:t>
            </a:r>
            <a:r>
              <a:rPr lang="ru-RU" sz="2400" dirty="0" err="1" smtClean="0"/>
              <a:t>Тімірязєва.Основним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А.С. </a:t>
            </a:r>
            <a:r>
              <a:rPr lang="ru-RU" sz="2400" dirty="0" err="1" smtClean="0"/>
              <a:t>Серебровського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1930 р. стала кафедра генетики в </a:t>
            </a:r>
            <a:r>
              <a:rPr lang="ru-RU" sz="2400" dirty="0" err="1" smtClean="0"/>
              <a:t>Московському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, створена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керована</a:t>
            </a:r>
            <a:r>
              <a:rPr lang="ru-RU" sz="2400" dirty="0" smtClean="0"/>
              <a:t> ним до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. В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читав курс «</a:t>
            </a:r>
            <a:r>
              <a:rPr lang="ru-RU" sz="2400" dirty="0" err="1" smtClean="0"/>
              <a:t>Генетичний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8194" name="Picture 2" descr="C:\Users\ADMIN\Desktop\для перез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155512" cy="3096344"/>
          </a:xfrm>
          <a:prstGeom prst="rect">
            <a:avLst/>
          </a:prstGeom>
          <a:noFill/>
        </p:spPr>
      </p:pic>
      <p:pic>
        <p:nvPicPr>
          <p:cNvPr id="8195" name="Picture 3" descr="C:\Users\ADMIN\Desktop\для перез\000345-00037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678" y="3645024"/>
            <a:ext cx="4141305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1929 р. </a:t>
            </a:r>
            <a:r>
              <a:rPr lang="ru-RU" sz="2000" dirty="0" err="1" smtClean="0"/>
              <a:t>Серебровський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лабораторію</a:t>
            </a:r>
            <a:r>
              <a:rPr lang="ru-RU" sz="2000" dirty="0" smtClean="0"/>
              <a:t> генетики в </a:t>
            </a:r>
            <a:r>
              <a:rPr lang="ru-RU" sz="2000" dirty="0" err="1" smtClean="0"/>
              <a:t>Біологічному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ім</a:t>
            </a:r>
            <a:r>
              <a:rPr lang="ru-RU" sz="2000" dirty="0" smtClean="0"/>
              <a:t>. К.А. </a:t>
            </a:r>
            <a:r>
              <a:rPr lang="ru-RU" sz="2000" dirty="0" err="1" smtClean="0"/>
              <a:t>Тімірязєва.Основним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А.С. </a:t>
            </a:r>
            <a:r>
              <a:rPr lang="ru-RU" sz="2000" dirty="0" err="1" smtClean="0"/>
              <a:t>Серебровського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1930 р. стала кафедра генетики в </a:t>
            </a:r>
            <a:r>
              <a:rPr lang="ru-RU" sz="2000" dirty="0" err="1" smtClean="0"/>
              <a:t>Московському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, створена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керована</a:t>
            </a:r>
            <a:r>
              <a:rPr lang="ru-RU" sz="2000" dirty="0" smtClean="0"/>
              <a:t> ним до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. В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читав курс «</a:t>
            </a:r>
            <a:r>
              <a:rPr lang="ru-RU" sz="2000" dirty="0" err="1" smtClean="0"/>
              <a:t>Генетичний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сільськогосподарських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9218" name="Picture 2" descr="C:\Users\ADMIN\Desktop\для перез\NI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7128792" cy="43413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519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Його вклад            в генетику  Олександр Сергійович Серебровський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Його вклад в генетику        Олександр  Сергійович Серебровський    </dc:title>
  <dc:creator>Zombie</dc:creator>
  <cp:lastModifiedBy>ADMIN</cp:lastModifiedBy>
  <cp:revision>13</cp:revision>
  <dcterms:created xsi:type="dcterms:W3CDTF">2013-11-12T20:55:01Z</dcterms:created>
  <dcterms:modified xsi:type="dcterms:W3CDTF">2013-11-12T22:18:21Z</dcterms:modified>
</cp:coreProperties>
</file>