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Досліди над головоногими молюсками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Приготував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Учень 8-Б класу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КНВК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Воротинцев Артем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100392" cy="3140968"/>
          </a:xfrm>
        </p:spPr>
        <p:txBody>
          <a:bodyPr>
            <a:noAutofit/>
          </a:bodyPr>
          <a:lstStyle/>
          <a:p>
            <a:r>
              <a:rPr lang="uk-UA" sz="2800" dirty="0" smtClean="0"/>
              <a:t>Вчені вивчали реакцію восьминогів на телевізор. Восьминогів розташовували у акваріум перед яким був розташований телевізор. Три відео фрагменти , які їм показували (краб, що рухається по дну , восьминіг, що пливе і пластикова пляшка  на хвилях),</a:t>
            </a:r>
            <a:r>
              <a:rPr lang="ru-RU" sz="2800" dirty="0" smtClean="0"/>
              <a:t> </a:t>
            </a:r>
            <a:r>
              <a:rPr lang="uk-UA" sz="2800" dirty="0" smtClean="0"/>
              <a:t>викликали у створінь бурхливу , але абсолютно різну реакцію.</a:t>
            </a:r>
            <a:endParaRPr lang="uk-UA" sz="2800" dirty="0"/>
          </a:p>
        </p:txBody>
      </p:sp>
      <p:pic>
        <p:nvPicPr>
          <p:cNvPr id="3074" name="Picture 2" descr="Осьмино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068960"/>
            <a:ext cx="3711751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424936" cy="3672408"/>
          </a:xfrm>
        </p:spPr>
        <p:txBody>
          <a:bodyPr>
            <a:no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Якщо при вигляді краба більшість молюсків робили однозначні спроби атакувати монітор , то при вигляді побратима восьминоги висловлювали весь спектр емоцій. Деякі намагалися залякати противника , інші змінювали забарвлення тіла або навіть забивалися в інший кут акваріума. Пластикова пляшка викликала тривогу лише у особин , що раніше не бачили такий предмет , однак лише через кілька днів і вони почали її ігнорувати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0" name="Picture 2" descr="Осьмино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310719"/>
            <a:ext cx="4729708" cy="35472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6228184" cy="4149080"/>
          </a:xfrm>
        </p:spPr>
        <p:txBody>
          <a:bodyPr>
            <a:normAutofit/>
          </a:bodyPr>
          <a:lstStyle/>
          <a:p>
            <a:r>
              <a:rPr lang="uk-UA" dirty="0" smtClean="0"/>
              <a:t>Як плаває восьминіг?Надми повітряну кульку і пальцями затисніть її. Відпусти кульку. Вона полетить від тебе, так як буде здуватися. Отже, тепер ми знаємо . Як і повітряна кулька, здувши, летить у повітрі, так і восьминіг плаває в океані. Він всмоктує воду і видуває її назад через отвір, який знаходиться під його головою. Сила виштовхнутою води рухає восьминога вперед.</a:t>
            </a:r>
            <a:endParaRPr lang="uk-UA" dirty="0"/>
          </a:p>
        </p:txBody>
      </p:sp>
      <p:pic>
        <p:nvPicPr>
          <p:cNvPr id="1026" name="Picture 2" descr="Как плавает осьминог и как плавает медуза?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7425" y="0"/>
            <a:ext cx="3076575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198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Досліди над головоногими молюсками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Люба</dc:creator>
  <cp:lastModifiedBy>Пользователь Windows</cp:lastModifiedBy>
  <cp:revision>6</cp:revision>
  <dcterms:created xsi:type="dcterms:W3CDTF">2014-01-07T18:40:48Z</dcterms:created>
  <dcterms:modified xsi:type="dcterms:W3CDTF">2014-01-07T20:53:16Z</dcterms:modified>
</cp:coreProperties>
</file>