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63" r:id="rId3"/>
    <p:sldId id="269" r:id="rId4"/>
    <p:sldId id="265" r:id="rId5"/>
    <p:sldId id="259" r:id="rId6"/>
    <p:sldId id="290" r:id="rId7"/>
    <p:sldId id="272" r:id="rId8"/>
    <p:sldId id="270" r:id="rId9"/>
    <p:sldId id="274" r:id="rId10"/>
    <p:sldId id="291" r:id="rId11"/>
    <p:sldId id="279" r:id="rId12"/>
    <p:sldId id="282" r:id="rId13"/>
    <p:sldId id="280" r:id="rId14"/>
    <p:sldId id="288" r:id="rId15"/>
    <p:sldId id="281" r:id="rId16"/>
    <p:sldId id="289" r:id="rId17"/>
    <p:sldId id="283" r:id="rId18"/>
    <p:sldId id="284" r:id="rId19"/>
    <p:sldId id="292" r:id="rId20"/>
    <p:sldId id="273" r:id="rId21"/>
    <p:sldId id="271" r:id="rId22"/>
    <p:sldId id="261" r:id="rId23"/>
    <p:sldId id="268" r:id="rId24"/>
    <p:sldId id="293" r:id="rId25"/>
    <p:sldId id="29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D806A6-0869-4D82-ACD3-CA23234B894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C4F4F3-FDEC-46F6-808F-7D6A7D57E745}">
      <dgm:prSet phldrT="[Текст]"/>
      <dgm:spPr/>
      <dgm:t>
        <a:bodyPr/>
        <a:lstStyle/>
        <a:p>
          <a:r>
            <a:rPr lang="uk-UA" dirty="0" smtClean="0"/>
            <a:t>Загальні дії</a:t>
          </a:r>
          <a:endParaRPr lang="ru-RU" dirty="0"/>
        </a:p>
      </dgm:t>
    </dgm:pt>
    <dgm:pt modelId="{EB155349-BCFD-44F4-AC46-04E158880CC7}" type="parTrans" cxnId="{A6F097B0-6DD8-491D-A734-2270CFB040A9}">
      <dgm:prSet/>
      <dgm:spPr/>
      <dgm:t>
        <a:bodyPr/>
        <a:lstStyle/>
        <a:p>
          <a:endParaRPr lang="ru-RU"/>
        </a:p>
      </dgm:t>
    </dgm:pt>
    <dgm:pt modelId="{98ABBC11-8B7C-41C0-9A55-7D78F318575A}" type="sibTrans" cxnId="{A6F097B0-6DD8-491D-A734-2270CFB040A9}">
      <dgm:prSet/>
      <dgm:spPr/>
      <dgm:t>
        <a:bodyPr/>
        <a:lstStyle/>
        <a:p>
          <a:endParaRPr lang="ru-RU"/>
        </a:p>
      </dgm:t>
    </dgm:pt>
    <dgm:pt modelId="{607D89EE-DB3A-4AAF-AE1A-FFD7E7B5817F}">
      <dgm:prSet phldrT="[Текст]"/>
      <dgm:spPr/>
      <dgm:t>
        <a:bodyPr/>
        <a:lstStyle/>
        <a:p>
          <a:r>
            <a:rPr lang="uk-UA" dirty="0" smtClean="0"/>
            <a:t>Оцінити ступінь стану пораненого</a:t>
          </a:r>
          <a:endParaRPr lang="ru-RU" dirty="0"/>
        </a:p>
      </dgm:t>
    </dgm:pt>
    <dgm:pt modelId="{DC8DE4A2-97EC-44B9-AD49-E342E445BB0E}" type="parTrans" cxnId="{D0715072-F49F-4E1C-8126-0442659D5777}">
      <dgm:prSet/>
      <dgm:spPr/>
      <dgm:t>
        <a:bodyPr/>
        <a:lstStyle/>
        <a:p>
          <a:endParaRPr lang="ru-RU"/>
        </a:p>
      </dgm:t>
    </dgm:pt>
    <dgm:pt modelId="{DE26833B-5486-404D-902A-3F3EB7962F23}" type="sibTrans" cxnId="{D0715072-F49F-4E1C-8126-0442659D5777}">
      <dgm:prSet/>
      <dgm:spPr/>
      <dgm:t>
        <a:bodyPr/>
        <a:lstStyle/>
        <a:p>
          <a:endParaRPr lang="ru-RU"/>
        </a:p>
      </dgm:t>
    </dgm:pt>
    <dgm:pt modelId="{CEF140C2-D456-4515-A2FE-94C63F331B16}">
      <dgm:prSet phldrT="[Текст]"/>
      <dgm:spPr/>
      <dgm:t>
        <a:bodyPr/>
        <a:lstStyle/>
        <a:p>
          <a:endParaRPr lang="ru-RU" dirty="0"/>
        </a:p>
      </dgm:t>
    </dgm:pt>
    <dgm:pt modelId="{3391F24C-B62B-4E9F-BDE3-DBF164B4AE21}" type="parTrans" cxnId="{0D1AD4E2-4688-4782-9F81-5E73B7D828C6}">
      <dgm:prSet/>
      <dgm:spPr/>
      <dgm:t>
        <a:bodyPr/>
        <a:lstStyle/>
        <a:p>
          <a:endParaRPr lang="ru-RU"/>
        </a:p>
      </dgm:t>
    </dgm:pt>
    <dgm:pt modelId="{88A8ED72-53F4-4927-9E05-2C719109226F}" type="sibTrans" cxnId="{0D1AD4E2-4688-4782-9F81-5E73B7D828C6}">
      <dgm:prSet/>
      <dgm:spPr/>
      <dgm:t>
        <a:bodyPr/>
        <a:lstStyle/>
        <a:p>
          <a:endParaRPr lang="ru-RU"/>
        </a:p>
      </dgm:t>
    </dgm:pt>
    <dgm:pt modelId="{CB555D23-5824-4D25-A366-A8EBD0638026}">
      <dgm:prSet phldrT="[Текст]"/>
      <dgm:spPr/>
      <dgm:t>
        <a:bodyPr/>
        <a:lstStyle/>
        <a:p>
          <a:r>
            <a:rPr lang="uk-UA" dirty="0" smtClean="0"/>
            <a:t>Послідовність надання допомоги при закритих переломах</a:t>
          </a:r>
          <a:endParaRPr lang="ru-RU" dirty="0"/>
        </a:p>
      </dgm:t>
    </dgm:pt>
    <dgm:pt modelId="{8419DD13-264C-4ECE-802C-5D16C0BE1840}" type="parTrans" cxnId="{3A396618-149D-4266-90E3-00284C271A6D}">
      <dgm:prSet/>
      <dgm:spPr/>
      <dgm:t>
        <a:bodyPr/>
        <a:lstStyle/>
        <a:p>
          <a:endParaRPr lang="ru-RU"/>
        </a:p>
      </dgm:t>
    </dgm:pt>
    <dgm:pt modelId="{DDB1ECAE-3189-43AC-862C-6875ED268F1A}" type="sibTrans" cxnId="{3A396618-149D-4266-90E3-00284C271A6D}">
      <dgm:prSet/>
      <dgm:spPr/>
      <dgm:t>
        <a:bodyPr/>
        <a:lstStyle/>
        <a:p>
          <a:endParaRPr lang="ru-RU"/>
        </a:p>
      </dgm:t>
    </dgm:pt>
    <dgm:pt modelId="{10A1F38B-B5DF-4E80-A8A2-716B171DCBBE}">
      <dgm:prSet phldrT="[Текст]"/>
      <dgm:spPr/>
      <dgm:t>
        <a:bodyPr/>
        <a:lstStyle/>
        <a:p>
          <a:r>
            <a:rPr lang="uk-UA" dirty="0" smtClean="0"/>
            <a:t>Забезпечити пораненому спокій</a:t>
          </a:r>
          <a:endParaRPr lang="ru-RU" dirty="0"/>
        </a:p>
      </dgm:t>
    </dgm:pt>
    <dgm:pt modelId="{D878CE06-0A2C-4829-A3E2-4701CA3916E3}" type="parTrans" cxnId="{24D3B05C-56E4-4FC0-AE25-A533A90BF9BF}">
      <dgm:prSet/>
      <dgm:spPr/>
      <dgm:t>
        <a:bodyPr/>
        <a:lstStyle/>
        <a:p>
          <a:endParaRPr lang="ru-RU"/>
        </a:p>
      </dgm:t>
    </dgm:pt>
    <dgm:pt modelId="{66C1AC32-9622-448A-BA89-8546648DA392}" type="sibTrans" cxnId="{24D3B05C-56E4-4FC0-AE25-A533A90BF9BF}">
      <dgm:prSet/>
      <dgm:spPr/>
      <dgm:t>
        <a:bodyPr/>
        <a:lstStyle/>
        <a:p>
          <a:endParaRPr lang="ru-RU"/>
        </a:p>
      </dgm:t>
    </dgm:pt>
    <dgm:pt modelId="{4F2B19A7-EFF6-4D33-8780-24F97A5E75F8}">
      <dgm:prSet phldrT="[Текст]"/>
      <dgm:spPr/>
      <dgm:t>
        <a:bodyPr/>
        <a:lstStyle/>
        <a:p>
          <a:r>
            <a:rPr lang="uk-UA" dirty="0" smtClean="0"/>
            <a:t>Дати знеболююче</a:t>
          </a:r>
          <a:endParaRPr lang="ru-RU" dirty="0"/>
        </a:p>
      </dgm:t>
    </dgm:pt>
    <dgm:pt modelId="{57221D71-1AF9-4489-BFE7-AF6DCE963384}" type="parTrans" cxnId="{FEB0AF2C-96C0-4DE8-97A0-E20402549090}">
      <dgm:prSet/>
      <dgm:spPr/>
      <dgm:t>
        <a:bodyPr/>
        <a:lstStyle/>
        <a:p>
          <a:endParaRPr lang="ru-RU"/>
        </a:p>
      </dgm:t>
    </dgm:pt>
    <dgm:pt modelId="{70A3B20E-1274-4BAC-866A-73FAD7CB9D67}" type="sibTrans" cxnId="{FEB0AF2C-96C0-4DE8-97A0-E20402549090}">
      <dgm:prSet/>
      <dgm:spPr/>
      <dgm:t>
        <a:bodyPr/>
        <a:lstStyle/>
        <a:p>
          <a:endParaRPr lang="ru-RU"/>
        </a:p>
      </dgm:t>
    </dgm:pt>
    <dgm:pt modelId="{7A2570D1-E7D7-4359-90F4-B71F4CC2B5B4}">
      <dgm:prSet phldrT="[Текст]"/>
      <dgm:spPr/>
      <dgm:t>
        <a:bodyPr/>
        <a:lstStyle/>
        <a:p>
          <a:r>
            <a:rPr lang="uk-UA" dirty="0" smtClean="0"/>
            <a:t>Послідовність надання допомоги при відкритих переломах</a:t>
          </a:r>
          <a:endParaRPr lang="ru-RU" dirty="0"/>
        </a:p>
      </dgm:t>
    </dgm:pt>
    <dgm:pt modelId="{C285592D-D461-4AF8-8336-523B48C012C1}" type="parTrans" cxnId="{0B572E76-6394-4701-B53B-2361BA9D6F9E}">
      <dgm:prSet/>
      <dgm:spPr/>
      <dgm:t>
        <a:bodyPr/>
        <a:lstStyle/>
        <a:p>
          <a:endParaRPr lang="ru-RU"/>
        </a:p>
      </dgm:t>
    </dgm:pt>
    <dgm:pt modelId="{262F00A0-F089-419B-8742-80CAC8CF414F}" type="sibTrans" cxnId="{0B572E76-6394-4701-B53B-2361BA9D6F9E}">
      <dgm:prSet/>
      <dgm:spPr/>
      <dgm:t>
        <a:bodyPr/>
        <a:lstStyle/>
        <a:p>
          <a:endParaRPr lang="ru-RU"/>
        </a:p>
      </dgm:t>
    </dgm:pt>
    <dgm:pt modelId="{D4DFA6D5-3983-4066-A1ED-62FB0B3509AA}">
      <dgm:prSet phldrT="[Текст]"/>
      <dgm:spPr/>
      <dgm:t>
        <a:bodyPr/>
        <a:lstStyle/>
        <a:p>
          <a:r>
            <a:rPr lang="uk-UA" dirty="0" smtClean="0"/>
            <a:t>При наявності крововиливу, зупинити його</a:t>
          </a:r>
          <a:endParaRPr lang="ru-RU" dirty="0"/>
        </a:p>
      </dgm:t>
    </dgm:pt>
    <dgm:pt modelId="{4EC4738E-1CEE-42B0-A7C1-8C6B8C1AC74B}" type="parTrans" cxnId="{178017D4-FD6C-430B-BBDC-A224334E97D2}">
      <dgm:prSet/>
      <dgm:spPr/>
      <dgm:t>
        <a:bodyPr/>
        <a:lstStyle/>
        <a:p>
          <a:endParaRPr lang="ru-RU"/>
        </a:p>
      </dgm:t>
    </dgm:pt>
    <dgm:pt modelId="{2D7E99A3-387B-4F83-9770-7AA7A3B2FC5A}" type="sibTrans" cxnId="{178017D4-FD6C-430B-BBDC-A224334E97D2}">
      <dgm:prSet/>
      <dgm:spPr/>
      <dgm:t>
        <a:bodyPr/>
        <a:lstStyle/>
        <a:p>
          <a:endParaRPr lang="ru-RU"/>
        </a:p>
      </dgm:t>
    </dgm:pt>
    <dgm:pt modelId="{CF04FB56-2B7E-4715-A15E-4BC4A2E95065}">
      <dgm:prSet phldrT="[Текст]"/>
      <dgm:spPr/>
      <dgm:t>
        <a:bodyPr/>
        <a:lstStyle/>
        <a:p>
          <a:r>
            <a:rPr lang="uk-UA" dirty="0" smtClean="0"/>
            <a:t>Обробити рану</a:t>
          </a:r>
          <a:endParaRPr lang="ru-RU" dirty="0"/>
        </a:p>
      </dgm:t>
    </dgm:pt>
    <dgm:pt modelId="{45B8785B-25B9-45D7-BB17-C782092E5DF5}" type="parTrans" cxnId="{C8D31B62-852E-4BA2-9DC3-96F84AF3C636}">
      <dgm:prSet/>
      <dgm:spPr/>
      <dgm:t>
        <a:bodyPr/>
        <a:lstStyle/>
        <a:p>
          <a:endParaRPr lang="ru-RU"/>
        </a:p>
      </dgm:t>
    </dgm:pt>
    <dgm:pt modelId="{4DAD8D2E-E993-49EC-BE66-2DBB754A503A}" type="sibTrans" cxnId="{C8D31B62-852E-4BA2-9DC3-96F84AF3C636}">
      <dgm:prSet/>
      <dgm:spPr/>
      <dgm:t>
        <a:bodyPr/>
        <a:lstStyle/>
        <a:p>
          <a:endParaRPr lang="ru-RU"/>
        </a:p>
      </dgm:t>
    </dgm:pt>
    <dgm:pt modelId="{CC4E0C9A-FCA1-4161-81CD-7A999AD5CA77}">
      <dgm:prSet phldrT="[Текст]"/>
      <dgm:spPr/>
      <dgm:t>
        <a:bodyPr/>
        <a:lstStyle/>
        <a:p>
          <a:r>
            <a:rPr lang="uk-UA" dirty="0" smtClean="0"/>
            <a:t>Зменшити біль за допомоги знеболюючого</a:t>
          </a:r>
          <a:endParaRPr lang="ru-RU" dirty="0"/>
        </a:p>
      </dgm:t>
    </dgm:pt>
    <dgm:pt modelId="{0571C428-8963-462E-A85E-A3146269E718}" type="parTrans" cxnId="{BF5CAA7C-4861-4915-A5DF-76FD24CC160E}">
      <dgm:prSet/>
      <dgm:spPr/>
      <dgm:t>
        <a:bodyPr/>
        <a:lstStyle/>
        <a:p>
          <a:endParaRPr lang="ru-RU"/>
        </a:p>
      </dgm:t>
    </dgm:pt>
    <dgm:pt modelId="{ECC02035-F543-468E-9EE5-6FBC4C5803FC}" type="sibTrans" cxnId="{BF5CAA7C-4861-4915-A5DF-76FD24CC160E}">
      <dgm:prSet/>
      <dgm:spPr/>
      <dgm:t>
        <a:bodyPr/>
        <a:lstStyle/>
        <a:p>
          <a:endParaRPr lang="ru-RU"/>
        </a:p>
      </dgm:t>
    </dgm:pt>
    <dgm:pt modelId="{A9EE6DF5-E6AE-438C-BDA8-4D20B34C8E68}">
      <dgm:prSet phldrT="[Текст]"/>
      <dgm:spPr/>
      <dgm:t>
        <a:bodyPr/>
        <a:lstStyle/>
        <a:p>
          <a:r>
            <a:rPr lang="uk-UA" dirty="0" smtClean="0"/>
            <a:t> визначити, чи можливе переміщення потерпілого до приїзду швидкої ( при травмах хребта переміщувати хворого не можна)</a:t>
          </a:r>
          <a:endParaRPr lang="ru-RU" dirty="0"/>
        </a:p>
      </dgm:t>
    </dgm:pt>
    <dgm:pt modelId="{F22FC1FF-C4A8-4616-883E-A06BB7ED77B5}" type="parTrans" cxnId="{C1E04177-0BA8-40DB-BA48-098DB21E5563}">
      <dgm:prSet/>
      <dgm:spPr/>
      <dgm:t>
        <a:bodyPr/>
        <a:lstStyle/>
        <a:p>
          <a:endParaRPr lang="ru-RU"/>
        </a:p>
      </dgm:t>
    </dgm:pt>
    <dgm:pt modelId="{8F130C1A-4CF8-4090-B6DB-CBC373F552B6}" type="sibTrans" cxnId="{C1E04177-0BA8-40DB-BA48-098DB21E5563}">
      <dgm:prSet/>
      <dgm:spPr/>
      <dgm:t>
        <a:bodyPr/>
        <a:lstStyle/>
        <a:p>
          <a:endParaRPr lang="ru-RU"/>
        </a:p>
      </dgm:t>
    </dgm:pt>
    <dgm:pt modelId="{F0A59469-D125-4882-8FE0-9C71AB76E72C}">
      <dgm:prSet phldrT="[Текст]"/>
      <dgm:spPr/>
      <dgm:t>
        <a:bodyPr/>
        <a:lstStyle/>
        <a:p>
          <a:endParaRPr lang="ru-RU" dirty="0"/>
        </a:p>
      </dgm:t>
    </dgm:pt>
    <dgm:pt modelId="{DC47480F-70FD-4C05-A3B4-DC3826052DA3}" type="parTrans" cxnId="{538BAAB3-359E-4DA8-86A1-673B6A7B0FB6}">
      <dgm:prSet/>
      <dgm:spPr/>
      <dgm:t>
        <a:bodyPr/>
        <a:lstStyle/>
        <a:p>
          <a:endParaRPr lang="ru-RU"/>
        </a:p>
      </dgm:t>
    </dgm:pt>
    <dgm:pt modelId="{BB0C158B-FF1B-406A-A365-1F8BF453E856}" type="sibTrans" cxnId="{538BAAB3-359E-4DA8-86A1-673B6A7B0FB6}">
      <dgm:prSet/>
      <dgm:spPr/>
      <dgm:t>
        <a:bodyPr/>
        <a:lstStyle/>
        <a:p>
          <a:endParaRPr lang="ru-RU"/>
        </a:p>
      </dgm:t>
    </dgm:pt>
    <dgm:pt modelId="{1CD607DF-8AD8-4083-93E3-E7F9A9BA4CA5}">
      <dgm:prSet phldrT="[Текст]"/>
      <dgm:spPr/>
      <dgm:t>
        <a:bodyPr/>
        <a:lstStyle/>
        <a:p>
          <a:r>
            <a:rPr lang="uk-UA" dirty="0" smtClean="0"/>
            <a:t>Іммобілізувати пошкоджену ділянку з допомогою шини (без крайньої необхідності одяг з потерпілого не знімати)</a:t>
          </a:r>
          <a:endParaRPr lang="ru-RU" dirty="0"/>
        </a:p>
      </dgm:t>
    </dgm:pt>
    <dgm:pt modelId="{CF114D0D-5C8D-4929-956B-4585632279F5}" type="parTrans" cxnId="{B22665E4-811F-4086-9E96-4882FB8EFAF4}">
      <dgm:prSet/>
      <dgm:spPr/>
      <dgm:t>
        <a:bodyPr/>
        <a:lstStyle/>
        <a:p>
          <a:endParaRPr lang="ru-RU"/>
        </a:p>
      </dgm:t>
    </dgm:pt>
    <dgm:pt modelId="{0421D4CA-A464-4B94-8F96-C88B0E32CE73}" type="sibTrans" cxnId="{B22665E4-811F-4086-9E96-4882FB8EFAF4}">
      <dgm:prSet/>
      <dgm:spPr/>
      <dgm:t>
        <a:bodyPr/>
        <a:lstStyle/>
        <a:p>
          <a:endParaRPr lang="ru-RU"/>
        </a:p>
      </dgm:t>
    </dgm:pt>
    <dgm:pt modelId="{3D57B28D-6D59-48C1-94E3-DA20ED4B9D7B}">
      <dgm:prSet phldrT="[Текст]"/>
      <dgm:spPr/>
      <dgm:t>
        <a:bodyPr/>
        <a:lstStyle/>
        <a:p>
          <a:endParaRPr lang="ru-RU" dirty="0"/>
        </a:p>
      </dgm:t>
    </dgm:pt>
    <dgm:pt modelId="{61B4E42B-148D-454F-93E4-DD99F363B14C}" type="parTrans" cxnId="{CA8B71D0-8BD4-49DE-A0B4-0FDECDD43DE7}">
      <dgm:prSet/>
      <dgm:spPr/>
      <dgm:t>
        <a:bodyPr/>
        <a:lstStyle/>
        <a:p>
          <a:endParaRPr lang="ru-RU"/>
        </a:p>
      </dgm:t>
    </dgm:pt>
    <dgm:pt modelId="{9B59813D-7EA5-4B1E-841A-FFFE41861460}" type="sibTrans" cxnId="{CA8B71D0-8BD4-49DE-A0B4-0FDECDD43DE7}">
      <dgm:prSet/>
      <dgm:spPr/>
      <dgm:t>
        <a:bodyPr/>
        <a:lstStyle/>
        <a:p>
          <a:endParaRPr lang="ru-RU"/>
        </a:p>
      </dgm:t>
    </dgm:pt>
    <dgm:pt modelId="{24DAA985-BB23-4789-949C-2A89680DB61A}">
      <dgm:prSet phldrT="[Текст]"/>
      <dgm:spPr/>
      <dgm:t>
        <a:bodyPr/>
        <a:lstStyle/>
        <a:p>
          <a:r>
            <a:rPr lang="uk-UA" dirty="0" smtClean="0"/>
            <a:t>Накласти стерильну </a:t>
          </a:r>
          <a:r>
            <a:rPr lang="uk-UA" dirty="0" err="1" smtClean="0"/>
            <a:t>пов</a:t>
          </a:r>
          <a:r>
            <a:rPr lang="en-US" dirty="0" smtClean="0"/>
            <a:t>`</a:t>
          </a:r>
          <a:r>
            <a:rPr lang="uk-UA" dirty="0" err="1" smtClean="0"/>
            <a:t>язку</a:t>
          </a:r>
          <a:r>
            <a:rPr lang="uk-UA" dirty="0" smtClean="0"/>
            <a:t> на рану</a:t>
          </a:r>
          <a:endParaRPr lang="ru-RU" dirty="0"/>
        </a:p>
      </dgm:t>
    </dgm:pt>
    <dgm:pt modelId="{296B9F3F-E255-4D33-AFE4-16B48A8365EC}" type="parTrans" cxnId="{4D04DCE3-420E-4FEC-B800-90F650DB69B3}">
      <dgm:prSet/>
      <dgm:spPr/>
      <dgm:t>
        <a:bodyPr/>
        <a:lstStyle/>
        <a:p>
          <a:endParaRPr lang="ru-RU"/>
        </a:p>
      </dgm:t>
    </dgm:pt>
    <dgm:pt modelId="{492A6F56-D084-46B7-9E21-05A3DCC19C14}" type="sibTrans" cxnId="{4D04DCE3-420E-4FEC-B800-90F650DB69B3}">
      <dgm:prSet/>
      <dgm:spPr/>
      <dgm:t>
        <a:bodyPr/>
        <a:lstStyle/>
        <a:p>
          <a:endParaRPr lang="ru-RU"/>
        </a:p>
      </dgm:t>
    </dgm:pt>
    <dgm:pt modelId="{ACBBB908-A02F-40A9-BAD7-4D4C350B5B3C}">
      <dgm:prSet phldrT="[Текст]"/>
      <dgm:spPr/>
      <dgm:t>
        <a:bodyPr/>
        <a:lstStyle/>
        <a:p>
          <a:endParaRPr lang="ru-RU" dirty="0"/>
        </a:p>
      </dgm:t>
    </dgm:pt>
    <dgm:pt modelId="{6AC18927-8E7C-4CB1-979C-3BB279FC28EE}" type="parTrans" cxnId="{0E9DB683-ECD8-4120-8617-EE5C520C975A}">
      <dgm:prSet/>
      <dgm:spPr/>
      <dgm:t>
        <a:bodyPr/>
        <a:lstStyle/>
        <a:p>
          <a:endParaRPr lang="ru-RU"/>
        </a:p>
      </dgm:t>
    </dgm:pt>
    <dgm:pt modelId="{1372941A-4C8F-4C76-998D-990048167B27}" type="sibTrans" cxnId="{0E9DB683-ECD8-4120-8617-EE5C520C975A}">
      <dgm:prSet/>
      <dgm:spPr/>
      <dgm:t>
        <a:bodyPr/>
        <a:lstStyle/>
        <a:p>
          <a:endParaRPr lang="ru-RU"/>
        </a:p>
      </dgm:t>
    </dgm:pt>
    <dgm:pt modelId="{20DC870E-C11E-4994-82D6-F42DF8791F50}">
      <dgm:prSet phldrT="[Текст]"/>
      <dgm:spPr/>
      <dgm:t>
        <a:bodyPr/>
        <a:lstStyle/>
        <a:p>
          <a:r>
            <a:rPr lang="uk-UA" dirty="0" smtClean="0"/>
            <a:t>Провести іммобілізацію пораненої ділянки</a:t>
          </a:r>
          <a:endParaRPr lang="ru-RU" dirty="0"/>
        </a:p>
      </dgm:t>
    </dgm:pt>
    <dgm:pt modelId="{DD90D1F7-CBBE-4BA6-BB91-E777E1EA7C23}" type="parTrans" cxnId="{62BD0B5D-5812-44E5-B811-F4D13AE5F54B}">
      <dgm:prSet/>
      <dgm:spPr/>
      <dgm:t>
        <a:bodyPr/>
        <a:lstStyle/>
        <a:p>
          <a:endParaRPr lang="ru-RU"/>
        </a:p>
      </dgm:t>
    </dgm:pt>
    <dgm:pt modelId="{8B77BE85-B276-4925-99BE-229BDFB00BEB}" type="sibTrans" cxnId="{62BD0B5D-5812-44E5-B811-F4D13AE5F54B}">
      <dgm:prSet/>
      <dgm:spPr/>
      <dgm:t>
        <a:bodyPr/>
        <a:lstStyle/>
        <a:p>
          <a:endParaRPr lang="ru-RU"/>
        </a:p>
      </dgm:t>
    </dgm:pt>
    <dgm:pt modelId="{89AF6F3A-38F5-4712-8D02-EEE041A4E4D5}" type="pres">
      <dgm:prSet presAssocID="{48D806A6-0869-4D82-ACD3-CA23234B89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0CE400-8F74-43E9-87BE-C64D571283A3}" type="pres">
      <dgm:prSet presAssocID="{30C4F4F3-FDEC-46F6-808F-7D6A7D57E745}" presName="composite" presStyleCnt="0"/>
      <dgm:spPr/>
    </dgm:pt>
    <dgm:pt modelId="{2CB31311-6BA6-4EBF-9458-9321D91536F1}" type="pres">
      <dgm:prSet presAssocID="{30C4F4F3-FDEC-46F6-808F-7D6A7D57E74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21B3FF-B24B-4FD3-B370-F55EFC902F68}" type="pres">
      <dgm:prSet presAssocID="{30C4F4F3-FDEC-46F6-808F-7D6A7D57E74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C92D18-70B3-4985-8383-E7CCE1DC9224}" type="pres">
      <dgm:prSet presAssocID="{98ABBC11-8B7C-41C0-9A55-7D78F318575A}" presName="space" presStyleCnt="0"/>
      <dgm:spPr/>
    </dgm:pt>
    <dgm:pt modelId="{7F7977D3-B265-459C-B7CB-FA5F307E04A3}" type="pres">
      <dgm:prSet presAssocID="{CB555D23-5824-4D25-A366-A8EBD0638026}" presName="composite" presStyleCnt="0"/>
      <dgm:spPr/>
    </dgm:pt>
    <dgm:pt modelId="{33F17FCE-6B68-401B-8057-66CEA704E341}" type="pres">
      <dgm:prSet presAssocID="{CB555D23-5824-4D25-A366-A8EBD063802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54F8B5-8028-4103-B751-E07CA5661BCC}" type="pres">
      <dgm:prSet presAssocID="{CB555D23-5824-4D25-A366-A8EBD063802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EBBFFD-AC35-45A7-9DFD-A0C5189B1748}" type="pres">
      <dgm:prSet presAssocID="{DDB1ECAE-3189-43AC-862C-6875ED268F1A}" presName="space" presStyleCnt="0"/>
      <dgm:spPr/>
    </dgm:pt>
    <dgm:pt modelId="{87F5C0CA-59BF-4406-9A2E-1B6436027446}" type="pres">
      <dgm:prSet presAssocID="{7A2570D1-E7D7-4359-90F4-B71F4CC2B5B4}" presName="composite" presStyleCnt="0"/>
      <dgm:spPr/>
    </dgm:pt>
    <dgm:pt modelId="{FD965BD3-2A53-489F-86A8-37C64CD8940A}" type="pres">
      <dgm:prSet presAssocID="{7A2570D1-E7D7-4359-90F4-B71F4CC2B5B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8DA609-F159-4FA5-8E67-F98EE305F567}" type="pres">
      <dgm:prSet presAssocID="{7A2570D1-E7D7-4359-90F4-B71F4CC2B5B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04DCE3-420E-4FEC-B800-90F650DB69B3}" srcId="{7A2570D1-E7D7-4359-90F4-B71F4CC2B5B4}" destId="{24DAA985-BB23-4789-949C-2A89680DB61A}" srcOrd="2" destOrd="0" parTransId="{296B9F3F-E255-4D33-AFE4-16B48A8365EC}" sibTransId="{492A6F56-D084-46B7-9E21-05A3DCC19C14}"/>
    <dgm:cxn modelId="{D0715072-F49F-4E1C-8126-0442659D5777}" srcId="{30C4F4F3-FDEC-46F6-808F-7D6A7D57E745}" destId="{607D89EE-DB3A-4AAF-AE1A-FFD7E7B5817F}" srcOrd="0" destOrd="0" parTransId="{DC8DE4A2-97EC-44B9-AD49-E342E445BB0E}" sibTransId="{DE26833B-5486-404D-902A-3F3EB7962F23}"/>
    <dgm:cxn modelId="{3A396618-149D-4266-90E3-00284C271A6D}" srcId="{48D806A6-0869-4D82-ACD3-CA23234B894E}" destId="{CB555D23-5824-4D25-A366-A8EBD0638026}" srcOrd="1" destOrd="0" parTransId="{8419DD13-264C-4ECE-802C-5D16C0BE1840}" sibTransId="{DDB1ECAE-3189-43AC-862C-6875ED268F1A}"/>
    <dgm:cxn modelId="{FEB0AF2C-96C0-4DE8-97A0-E20402549090}" srcId="{CB555D23-5824-4D25-A366-A8EBD0638026}" destId="{4F2B19A7-EFF6-4D33-8780-24F97A5E75F8}" srcOrd="1" destOrd="0" parTransId="{57221D71-1AF9-4489-BFE7-AF6DCE963384}" sibTransId="{70A3B20E-1274-4BAC-866A-73FAD7CB9D67}"/>
    <dgm:cxn modelId="{BB0BF118-8B29-4042-8857-32FB03F29F5D}" type="presOf" srcId="{F0A59469-D125-4882-8FE0-9C71AB76E72C}" destId="{C354F8B5-8028-4103-B751-E07CA5661BCC}" srcOrd="0" destOrd="3" presId="urn:microsoft.com/office/officeart/2005/8/layout/hList1"/>
    <dgm:cxn modelId="{62BD0B5D-5812-44E5-B811-F4D13AE5F54B}" srcId="{7A2570D1-E7D7-4359-90F4-B71F4CC2B5B4}" destId="{20DC870E-C11E-4994-82D6-F42DF8791F50}" srcOrd="3" destOrd="0" parTransId="{DD90D1F7-CBBE-4BA6-BB91-E777E1EA7C23}" sibTransId="{8B77BE85-B276-4925-99BE-229BDFB00BEB}"/>
    <dgm:cxn modelId="{538BAAB3-359E-4DA8-86A1-673B6A7B0FB6}" srcId="{CB555D23-5824-4D25-A366-A8EBD0638026}" destId="{F0A59469-D125-4882-8FE0-9C71AB76E72C}" srcOrd="3" destOrd="0" parTransId="{DC47480F-70FD-4C05-A3B4-DC3826052DA3}" sibTransId="{BB0C158B-FF1B-406A-A365-1F8BF453E856}"/>
    <dgm:cxn modelId="{A6F097B0-6DD8-491D-A734-2270CFB040A9}" srcId="{48D806A6-0869-4D82-ACD3-CA23234B894E}" destId="{30C4F4F3-FDEC-46F6-808F-7D6A7D57E745}" srcOrd="0" destOrd="0" parTransId="{EB155349-BCFD-44F4-AC46-04E158880CC7}" sibTransId="{98ABBC11-8B7C-41C0-9A55-7D78F318575A}"/>
    <dgm:cxn modelId="{472849FE-FB46-4B8C-B3BD-E0F6C4B2FFDE}" type="presOf" srcId="{4F2B19A7-EFF6-4D33-8780-24F97A5E75F8}" destId="{C354F8B5-8028-4103-B751-E07CA5661BCC}" srcOrd="0" destOrd="1" presId="urn:microsoft.com/office/officeart/2005/8/layout/hList1"/>
    <dgm:cxn modelId="{23E4A90D-8BDD-4014-8404-95078F0D1ABA}" type="presOf" srcId="{CC4E0C9A-FCA1-4161-81CD-7A999AD5CA77}" destId="{7721B3FF-B24B-4FD3-B370-F55EFC902F68}" srcOrd="0" destOrd="1" presId="urn:microsoft.com/office/officeart/2005/8/layout/hList1"/>
    <dgm:cxn modelId="{B22665E4-811F-4086-9E96-4882FB8EFAF4}" srcId="{CB555D23-5824-4D25-A366-A8EBD0638026}" destId="{1CD607DF-8AD8-4083-93E3-E7F9A9BA4CA5}" srcOrd="2" destOrd="0" parTransId="{CF114D0D-5C8D-4929-956B-4585632279F5}" sibTransId="{0421D4CA-A464-4B94-8F96-C88B0E32CE73}"/>
    <dgm:cxn modelId="{5C532768-F322-48C7-816D-85D67589110B}" type="presOf" srcId="{ACBBB908-A02F-40A9-BAD7-4D4C350B5B3C}" destId="{668DA609-F159-4FA5-8E67-F98EE305F567}" srcOrd="0" destOrd="4" presId="urn:microsoft.com/office/officeart/2005/8/layout/hList1"/>
    <dgm:cxn modelId="{BF5CAA7C-4861-4915-A5DF-76FD24CC160E}" srcId="{30C4F4F3-FDEC-46F6-808F-7D6A7D57E745}" destId="{CC4E0C9A-FCA1-4161-81CD-7A999AD5CA77}" srcOrd="1" destOrd="0" parTransId="{0571C428-8963-462E-A85E-A3146269E718}" sibTransId="{ECC02035-F543-468E-9EE5-6FBC4C5803FC}"/>
    <dgm:cxn modelId="{C1E04177-0BA8-40DB-BA48-098DB21E5563}" srcId="{30C4F4F3-FDEC-46F6-808F-7D6A7D57E745}" destId="{A9EE6DF5-E6AE-438C-BDA8-4D20B34C8E68}" srcOrd="2" destOrd="0" parTransId="{F22FC1FF-C4A8-4616-883E-A06BB7ED77B5}" sibTransId="{8F130C1A-4CF8-4090-B6DB-CBC373F552B6}"/>
    <dgm:cxn modelId="{9ECA0ABF-F9D7-4987-887E-17BEC010BEC5}" type="presOf" srcId="{607D89EE-DB3A-4AAF-AE1A-FFD7E7B5817F}" destId="{7721B3FF-B24B-4FD3-B370-F55EFC902F68}" srcOrd="0" destOrd="0" presId="urn:microsoft.com/office/officeart/2005/8/layout/hList1"/>
    <dgm:cxn modelId="{063A1F56-592D-4AA4-9D6B-858069B881B9}" type="presOf" srcId="{24DAA985-BB23-4789-949C-2A89680DB61A}" destId="{668DA609-F159-4FA5-8E67-F98EE305F567}" srcOrd="0" destOrd="2" presId="urn:microsoft.com/office/officeart/2005/8/layout/hList1"/>
    <dgm:cxn modelId="{83AE00A2-525F-41FA-9AE1-7939E2E1BB2C}" type="presOf" srcId="{20DC870E-C11E-4994-82D6-F42DF8791F50}" destId="{668DA609-F159-4FA5-8E67-F98EE305F567}" srcOrd="0" destOrd="3" presId="urn:microsoft.com/office/officeart/2005/8/layout/hList1"/>
    <dgm:cxn modelId="{CA8B71D0-8BD4-49DE-A0B4-0FDECDD43DE7}" srcId="{7A2570D1-E7D7-4359-90F4-B71F4CC2B5B4}" destId="{3D57B28D-6D59-48C1-94E3-DA20ED4B9D7B}" srcOrd="5" destOrd="0" parTransId="{61B4E42B-148D-454F-93E4-DD99F363B14C}" sibTransId="{9B59813D-7EA5-4B1E-841A-FFFE41861460}"/>
    <dgm:cxn modelId="{C7322D4F-3654-41E3-A085-92504F81F87C}" type="presOf" srcId="{CB555D23-5824-4D25-A366-A8EBD0638026}" destId="{33F17FCE-6B68-401B-8057-66CEA704E341}" srcOrd="0" destOrd="0" presId="urn:microsoft.com/office/officeart/2005/8/layout/hList1"/>
    <dgm:cxn modelId="{F142559C-26B5-4A20-B9B4-DEAF0A278E30}" type="presOf" srcId="{3D57B28D-6D59-48C1-94E3-DA20ED4B9D7B}" destId="{668DA609-F159-4FA5-8E67-F98EE305F567}" srcOrd="0" destOrd="5" presId="urn:microsoft.com/office/officeart/2005/8/layout/hList1"/>
    <dgm:cxn modelId="{0B572E76-6394-4701-B53B-2361BA9D6F9E}" srcId="{48D806A6-0869-4D82-ACD3-CA23234B894E}" destId="{7A2570D1-E7D7-4359-90F4-B71F4CC2B5B4}" srcOrd="2" destOrd="0" parTransId="{C285592D-D461-4AF8-8336-523B48C012C1}" sibTransId="{262F00A0-F089-419B-8742-80CAC8CF414F}"/>
    <dgm:cxn modelId="{FE09A372-F1D0-427C-BC1B-CFE4A06E9567}" type="presOf" srcId="{1CD607DF-8AD8-4083-93E3-E7F9A9BA4CA5}" destId="{C354F8B5-8028-4103-B751-E07CA5661BCC}" srcOrd="0" destOrd="2" presId="urn:microsoft.com/office/officeart/2005/8/layout/hList1"/>
    <dgm:cxn modelId="{3B41099F-4207-46BD-8457-BBD031E8CF42}" type="presOf" srcId="{7A2570D1-E7D7-4359-90F4-B71F4CC2B5B4}" destId="{FD965BD3-2A53-489F-86A8-37C64CD8940A}" srcOrd="0" destOrd="0" presId="urn:microsoft.com/office/officeart/2005/8/layout/hList1"/>
    <dgm:cxn modelId="{C8D31B62-852E-4BA2-9DC3-96F84AF3C636}" srcId="{7A2570D1-E7D7-4359-90F4-B71F4CC2B5B4}" destId="{CF04FB56-2B7E-4715-A15E-4BC4A2E95065}" srcOrd="1" destOrd="0" parTransId="{45B8785B-25B9-45D7-BB17-C782092E5DF5}" sibTransId="{4DAD8D2E-E993-49EC-BE66-2DBB754A503A}"/>
    <dgm:cxn modelId="{A056B74C-EA3A-46D0-9469-9D66CE5E9D35}" type="presOf" srcId="{A9EE6DF5-E6AE-438C-BDA8-4D20B34C8E68}" destId="{7721B3FF-B24B-4FD3-B370-F55EFC902F68}" srcOrd="0" destOrd="2" presId="urn:microsoft.com/office/officeart/2005/8/layout/hList1"/>
    <dgm:cxn modelId="{0D1AD4E2-4688-4782-9F81-5E73B7D828C6}" srcId="{30C4F4F3-FDEC-46F6-808F-7D6A7D57E745}" destId="{CEF140C2-D456-4515-A2FE-94C63F331B16}" srcOrd="3" destOrd="0" parTransId="{3391F24C-B62B-4E9F-BDE3-DBF164B4AE21}" sibTransId="{88A8ED72-53F4-4927-9E05-2C719109226F}"/>
    <dgm:cxn modelId="{5D66A86E-9360-46B3-9A36-4F15B3694945}" type="presOf" srcId="{10A1F38B-B5DF-4E80-A8A2-716B171DCBBE}" destId="{C354F8B5-8028-4103-B751-E07CA5661BCC}" srcOrd="0" destOrd="0" presId="urn:microsoft.com/office/officeart/2005/8/layout/hList1"/>
    <dgm:cxn modelId="{D0059BBC-1ED8-4167-85DD-8713D115640F}" type="presOf" srcId="{CEF140C2-D456-4515-A2FE-94C63F331B16}" destId="{7721B3FF-B24B-4FD3-B370-F55EFC902F68}" srcOrd="0" destOrd="3" presId="urn:microsoft.com/office/officeart/2005/8/layout/hList1"/>
    <dgm:cxn modelId="{F0DF691B-A5D8-4499-9D56-99166F3BDA0F}" type="presOf" srcId="{D4DFA6D5-3983-4066-A1ED-62FB0B3509AA}" destId="{668DA609-F159-4FA5-8E67-F98EE305F567}" srcOrd="0" destOrd="0" presId="urn:microsoft.com/office/officeart/2005/8/layout/hList1"/>
    <dgm:cxn modelId="{899B88FD-913A-4B7B-B5E7-82524E797E3F}" type="presOf" srcId="{48D806A6-0869-4D82-ACD3-CA23234B894E}" destId="{89AF6F3A-38F5-4712-8D02-EEE041A4E4D5}" srcOrd="0" destOrd="0" presId="urn:microsoft.com/office/officeart/2005/8/layout/hList1"/>
    <dgm:cxn modelId="{24D3B05C-56E4-4FC0-AE25-A533A90BF9BF}" srcId="{CB555D23-5824-4D25-A366-A8EBD0638026}" destId="{10A1F38B-B5DF-4E80-A8A2-716B171DCBBE}" srcOrd="0" destOrd="0" parTransId="{D878CE06-0A2C-4829-A3E2-4701CA3916E3}" sibTransId="{66C1AC32-9622-448A-BA89-8546648DA392}"/>
    <dgm:cxn modelId="{9B92CE02-2E37-4581-9A68-3DA796AB82F8}" type="presOf" srcId="{30C4F4F3-FDEC-46F6-808F-7D6A7D57E745}" destId="{2CB31311-6BA6-4EBF-9458-9321D91536F1}" srcOrd="0" destOrd="0" presId="urn:microsoft.com/office/officeart/2005/8/layout/hList1"/>
    <dgm:cxn modelId="{178017D4-FD6C-430B-BBDC-A224334E97D2}" srcId="{7A2570D1-E7D7-4359-90F4-B71F4CC2B5B4}" destId="{D4DFA6D5-3983-4066-A1ED-62FB0B3509AA}" srcOrd="0" destOrd="0" parTransId="{4EC4738E-1CEE-42B0-A7C1-8C6B8C1AC74B}" sibTransId="{2D7E99A3-387B-4F83-9770-7AA7A3B2FC5A}"/>
    <dgm:cxn modelId="{5DE60871-28B4-4A66-9DAE-23920248CFA5}" type="presOf" srcId="{CF04FB56-2B7E-4715-A15E-4BC4A2E95065}" destId="{668DA609-F159-4FA5-8E67-F98EE305F567}" srcOrd="0" destOrd="1" presId="urn:microsoft.com/office/officeart/2005/8/layout/hList1"/>
    <dgm:cxn modelId="{0E9DB683-ECD8-4120-8617-EE5C520C975A}" srcId="{7A2570D1-E7D7-4359-90F4-B71F4CC2B5B4}" destId="{ACBBB908-A02F-40A9-BAD7-4D4C350B5B3C}" srcOrd="4" destOrd="0" parTransId="{6AC18927-8E7C-4CB1-979C-3BB279FC28EE}" sibTransId="{1372941A-4C8F-4C76-998D-990048167B27}"/>
    <dgm:cxn modelId="{D8422B06-9972-4BF8-B651-FD321953E62A}" type="presParOf" srcId="{89AF6F3A-38F5-4712-8D02-EEE041A4E4D5}" destId="{070CE400-8F74-43E9-87BE-C64D571283A3}" srcOrd="0" destOrd="0" presId="urn:microsoft.com/office/officeart/2005/8/layout/hList1"/>
    <dgm:cxn modelId="{8590172C-D553-40BD-A11F-F3A4680097F8}" type="presParOf" srcId="{070CE400-8F74-43E9-87BE-C64D571283A3}" destId="{2CB31311-6BA6-4EBF-9458-9321D91536F1}" srcOrd="0" destOrd="0" presId="urn:microsoft.com/office/officeart/2005/8/layout/hList1"/>
    <dgm:cxn modelId="{EBC9A8ED-7E37-4122-942B-357AA0F5430E}" type="presParOf" srcId="{070CE400-8F74-43E9-87BE-C64D571283A3}" destId="{7721B3FF-B24B-4FD3-B370-F55EFC902F68}" srcOrd="1" destOrd="0" presId="urn:microsoft.com/office/officeart/2005/8/layout/hList1"/>
    <dgm:cxn modelId="{8CBAC090-35DA-4B1D-B8CC-83B5592F5CF1}" type="presParOf" srcId="{89AF6F3A-38F5-4712-8D02-EEE041A4E4D5}" destId="{14C92D18-70B3-4985-8383-E7CCE1DC9224}" srcOrd="1" destOrd="0" presId="urn:microsoft.com/office/officeart/2005/8/layout/hList1"/>
    <dgm:cxn modelId="{712CFC3A-F18F-4826-819E-B60FDF17C3D3}" type="presParOf" srcId="{89AF6F3A-38F5-4712-8D02-EEE041A4E4D5}" destId="{7F7977D3-B265-459C-B7CB-FA5F307E04A3}" srcOrd="2" destOrd="0" presId="urn:microsoft.com/office/officeart/2005/8/layout/hList1"/>
    <dgm:cxn modelId="{B8DADB6F-5361-4A2C-BAC2-E0E853945764}" type="presParOf" srcId="{7F7977D3-B265-459C-B7CB-FA5F307E04A3}" destId="{33F17FCE-6B68-401B-8057-66CEA704E341}" srcOrd="0" destOrd="0" presId="urn:microsoft.com/office/officeart/2005/8/layout/hList1"/>
    <dgm:cxn modelId="{B5032103-F732-4849-8DED-FED9D23E2CC5}" type="presParOf" srcId="{7F7977D3-B265-459C-B7CB-FA5F307E04A3}" destId="{C354F8B5-8028-4103-B751-E07CA5661BCC}" srcOrd="1" destOrd="0" presId="urn:microsoft.com/office/officeart/2005/8/layout/hList1"/>
    <dgm:cxn modelId="{8ABAB327-A685-40CC-9EE7-693AAA472167}" type="presParOf" srcId="{89AF6F3A-38F5-4712-8D02-EEE041A4E4D5}" destId="{5FEBBFFD-AC35-45A7-9DFD-A0C5189B1748}" srcOrd="3" destOrd="0" presId="urn:microsoft.com/office/officeart/2005/8/layout/hList1"/>
    <dgm:cxn modelId="{C2B18C47-E607-4637-8179-B7DD16506375}" type="presParOf" srcId="{89AF6F3A-38F5-4712-8D02-EEE041A4E4D5}" destId="{87F5C0CA-59BF-4406-9A2E-1B6436027446}" srcOrd="4" destOrd="0" presId="urn:microsoft.com/office/officeart/2005/8/layout/hList1"/>
    <dgm:cxn modelId="{FCE972B5-48AB-4108-8051-66BA44BDBB4C}" type="presParOf" srcId="{87F5C0CA-59BF-4406-9A2E-1B6436027446}" destId="{FD965BD3-2A53-489F-86A8-37C64CD8940A}" srcOrd="0" destOrd="0" presId="urn:microsoft.com/office/officeart/2005/8/layout/hList1"/>
    <dgm:cxn modelId="{62A96A63-E119-44E8-A54D-054D6666BFDC}" type="presParOf" srcId="{87F5C0CA-59BF-4406-9A2E-1B6436027446}" destId="{668DA609-F159-4FA5-8E67-F98EE305F56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B31311-6BA6-4EBF-9458-9321D91536F1}">
      <dsp:nvSpPr>
        <dsp:cNvPr id="0" name=""/>
        <dsp:cNvSpPr/>
      </dsp:nvSpPr>
      <dsp:spPr>
        <a:xfrm>
          <a:off x="2756" y="479404"/>
          <a:ext cx="2687487" cy="9100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Загальні дії</a:t>
          </a:r>
          <a:endParaRPr lang="ru-RU" sz="1900" kern="1200" dirty="0"/>
        </a:p>
      </dsp:txBody>
      <dsp:txXfrm>
        <a:off x="2756" y="479404"/>
        <a:ext cx="2687487" cy="910059"/>
      </dsp:txXfrm>
    </dsp:sp>
    <dsp:sp modelId="{7721B3FF-B24B-4FD3-B370-F55EFC902F68}">
      <dsp:nvSpPr>
        <dsp:cNvPr id="0" name=""/>
        <dsp:cNvSpPr/>
      </dsp:nvSpPr>
      <dsp:spPr>
        <a:xfrm>
          <a:off x="2756" y="1389463"/>
          <a:ext cx="2687487" cy="39637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Оцінити ступінь стану пораненого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Зменшити біль за допомоги знеболюючого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 визначити, чи можливе переміщення потерпілого до приїзду швидкої ( при травмах хребта переміщувати хворого не можна)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/>
        </a:p>
      </dsp:txBody>
      <dsp:txXfrm>
        <a:off x="2756" y="1389463"/>
        <a:ext cx="2687487" cy="3963779"/>
      </dsp:txXfrm>
    </dsp:sp>
    <dsp:sp modelId="{33F17FCE-6B68-401B-8057-66CEA704E341}">
      <dsp:nvSpPr>
        <dsp:cNvPr id="0" name=""/>
        <dsp:cNvSpPr/>
      </dsp:nvSpPr>
      <dsp:spPr>
        <a:xfrm>
          <a:off x="3066492" y="479404"/>
          <a:ext cx="2687487" cy="9100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Послідовність надання допомоги при закритих переломах</a:t>
          </a:r>
          <a:endParaRPr lang="ru-RU" sz="1900" kern="1200" dirty="0"/>
        </a:p>
      </dsp:txBody>
      <dsp:txXfrm>
        <a:off x="3066492" y="479404"/>
        <a:ext cx="2687487" cy="910059"/>
      </dsp:txXfrm>
    </dsp:sp>
    <dsp:sp modelId="{C354F8B5-8028-4103-B751-E07CA5661BCC}">
      <dsp:nvSpPr>
        <dsp:cNvPr id="0" name=""/>
        <dsp:cNvSpPr/>
      </dsp:nvSpPr>
      <dsp:spPr>
        <a:xfrm>
          <a:off x="3066492" y="1389463"/>
          <a:ext cx="2687487" cy="39637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Забезпечити пораненому спокій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Дати знеболююче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Іммобілізувати пошкоджену ділянку з допомогою шини (без крайньої необхідності одяг з потерпілого не знімати)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/>
        </a:p>
      </dsp:txBody>
      <dsp:txXfrm>
        <a:off x="3066492" y="1389463"/>
        <a:ext cx="2687487" cy="3963779"/>
      </dsp:txXfrm>
    </dsp:sp>
    <dsp:sp modelId="{FD965BD3-2A53-489F-86A8-37C64CD8940A}">
      <dsp:nvSpPr>
        <dsp:cNvPr id="0" name=""/>
        <dsp:cNvSpPr/>
      </dsp:nvSpPr>
      <dsp:spPr>
        <a:xfrm>
          <a:off x="6130228" y="479404"/>
          <a:ext cx="2687487" cy="9100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Послідовність надання допомоги при відкритих переломах</a:t>
          </a:r>
          <a:endParaRPr lang="ru-RU" sz="1900" kern="1200" dirty="0"/>
        </a:p>
      </dsp:txBody>
      <dsp:txXfrm>
        <a:off x="6130228" y="479404"/>
        <a:ext cx="2687487" cy="910059"/>
      </dsp:txXfrm>
    </dsp:sp>
    <dsp:sp modelId="{668DA609-F159-4FA5-8E67-F98EE305F567}">
      <dsp:nvSpPr>
        <dsp:cNvPr id="0" name=""/>
        <dsp:cNvSpPr/>
      </dsp:nvSpPr>
      <dsp:spPr>
        <a:xfrm>
          <a:off x="6130228" y="1389463"/>
          <a:ext cx="2687487" cy="39637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При наявності крововиливу, зупинити його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Обробити рану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Накласти стерильну </a:t>
          </a:r>
          <a:r>
            <a:rPr lang="uk-UA" sz="1900" kern="1200" dirty="0" err="1" smtClean="0"/>
            <a:t>пов</a:t>
          </a:r>
          <a:r>
            <a:rPr lang="en-US" sz="1900" kern="1200" dirty="0" smtClean="0"/>
            <a:t>`</a:t>
          </a:r>
          <a:r>
            <a:rPr lang="uk-UA" sz="1900" kern="1200" dirty="0" err="1" smtClean="0"/>
            <a:t>язку</a:t>
          </a:r>
          <a:r>
            <a:rPr lang="uk-UA" sz="1900" kern="1200" dirty="0" smtClean="0"/>
            <a:t> на рану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Провести іммобілізацію пораненої ділянки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/>
        </a:p>
      </dsp:txBody>
      <dsp:txXfrm>
        <a:off x="6130228" y="1389463"/>
        <a:ext cx="2687487" cy="3963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D9914-2FB5-4A90-A493-B641DEEFD596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A65E3-53C9-4422-ABCF-5B03396654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A65E3-53C9-4422-ABCF-5B033966545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9FDF-9CE0-4E33-B353-1E5C9A57288E}" type="datetimeFigureOut">
              <a:rPr lang="ru-RU" smtClean="0"/>
              <a:pPr/>
              <a:t>23.10.2013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14F8-A934-472D-BBF7-AD7BC318421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9FDF-9CE0-4E33-B353-1E5C9A57288E}" type="datetimeFigureOut">
              <a:rPr lang="ru-RU" smtClean="0"/>
              <a:pPr/>
              <a:t>23.10.2013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14F8-A934-472D-BBF7-AD7BC31842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9FDF-9CE0-4E33-B353-1E5C9A57288E}" type="datetimeFigureOut">
              <a:rPr lang="ru-RU" smtClean="0"/>
              <a:pPr/>
              <a:t>23.10.2013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14F8-A934-472D-BBF7-AD7BC31842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9FDF-9CE0-4E33-B353-1E5C9A57288E}" type="datetimeFigureOut">
              <a:rPr lang="ru-RU" smtClean="0"/>
              <a:pPr/>
              <a:t>23.10.2013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14F8-A934-472D-BBF7-AD7BC31842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9FDF-9CE0-4E33-B353-1E5C9A57288E}" type="datetimeFigureOut">
              <a:rPr lang="ru-RU" smtClean="0"/>
              <a:pPr/>
              <a:t>23.10.2013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A6014F8-A934-472D-BBF7-AD7BC31842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9FDF-9CE0-4E33-B353-1E5C9A57288E}" type="datetimeFigureOut">
              <a:rPr lang="ru-RU" smtClean="0"/>
              <a:pPr/>
              <a:t>23.10.2013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14F8-A934-472D-BBF7-AD7BC31842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9FDF-9CE0-4E33-B353-1E5C9A57288E}" type="datetimeFigureOut">
              <a:rPr lang="ru-RU" smtClean="0"/>
              <a:pPr/>
              <a:t>23.10.2013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14F8-A934-472D-BBF7-AD7BC31842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9FDF-9CE0-4E33-B353-1E5C9A57288E}" type="datetimeFigureOut">
              <a:rPr lang="ru-RU" smtClean="0"/>
              <a:pPr/>
              <a:t>23.10.2013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14F8-A934-472D-BBF7-AD7BC31842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9FDF-9CE0-4E33-B353-1E5C9A57288E}" type="datetimeFigureOut">
              <a:rPr lang="ru-RU" smtClean="0"/>
              <a:pPr/>
              <a:t>23.10.2013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14F8-A934-472D-BBF7-AD7BC31842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9FDF-9CE0-4E33-B353-1E5C9A57288E}" type="datetimeFigureOut">
              <a:rPr lang="ru-RU" smtClean="0"/>
              <a:pPr/>
              <a:t>23.10.2013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14F8-A934-472D-BBF7-AD7BC31842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69FDF-9CE0-4E33-B353-1E5C9A57288E}" type="datetimeFigureOut">
              <a:rPr lang="ru-RU" smtClean="0"/>
              <a:pPr/>
              <a:t>23.10.2013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14F8-A934-472D-BBF7-AD7BC31842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D769FDF-9CE0-4E33-B353-1E5C9A57288E}" type="datetimeFigureOut">
              <a:rPr lang="ru-RU" smtClean="0"/>
              <a:pPr/>
              <a:t>23.10.2013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6014F8-A934-472D-BBF7-AD7BC31842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173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404664"/>
            <a:ext cx="4575001" cy="34404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3933056"/>
            <a:ext cx="789374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Преломи. </a:t>
            </a:r>
            <a:r>
              <a:rPr lang="ru-RU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Вивихи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Надання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першої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допомоги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23528" y="1025352"/>
          <a:ext cx="882047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9592" y="332656"/>
            <a:ext cx="7365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/>
              <a:t>Алгоритм надання першої допомоги</a:t>
            </a:r>
            <a:endParaRPr lang="ru-RU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уб\Desktop\485f04cb4a0a16436de56a8e079cb8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23728" y="620688"/>
            <a:ext cx="5400600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Як зробити кістки міцними?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c8f341e3a37db5bbc7e3560683feb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03848" y="332656"/>
            <a:ext cx="2736304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Скелет людини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d84d61c95f376bb0160a2a034c7e9d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9144000" cy="22322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0648"/>
            <a:ext cx="85689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Ось </a:t>
            </a:r>
            <a:r>
              <a:rPr lang="ru-RU" sz="2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декілька</a:t>
            </a:r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порад</a:t>
            </a:r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які</a:t>
            </a:r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допоможуть</a:t>
            </a:r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зробити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ваші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кістки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міцнішими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вашу поставу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красивішою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а вас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сильнішими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196752"/>
            <a:ext cx="41044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Приймайте сонячні ванни </a:t>
            </a:r>
            <a:endParaRPr lang="uk-UA" sz="2000" b="1" dirty="0" smtClean="0">
              <a:solidFill>
                <a:schemeClr val="bg1"/>
              </a:solidFill>
            </a:endParaRPr>
          </a:p>
          <a:p>
            <a:r>
              <a:rPr lang="uk-UA" sz="2000" b="1" i="1" dirty="0" smtClean="0">
                <a:solidFill>
                  <a:schemeClr val="bg1"/>
                </a:solidFill>
              </a:rPr>
              <a:t>(вітамін </a:t>
            </a:r>
            <a:r>
              <a:rPr lang="en-US" sz="2000" b="1" i="1" dirty="0" smtClean="0">
                <a:solidFill>
                  <a:schemeClr val="bg1"/>
                </a:solidFill>
              </a:rPr>
              <a:t>D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збер</a:t>
            </a:r>
            <a:r>
              <a:rPr lang="uk-UA" sz="2000" b="1" i="1" dirty="0" err="1" smtClean="0">
                <a:solidFill>
                  <a:schemeClr val="bg1"/>
                </a:solidFill>
              </a:rPr>
              <a:t>ігає</a:t>
            </a:r>
            <a:r>
              <a:rPr lang="uk-UA" sz="2000" b="1" i="1" dirty="0" smtClean="0">
                <a:solidFill>
                  <a:schemeClr val="bg1"/>
                </a:solidFill>
              </a:rPr>
              <a:t> здоров</a:t>
            </a:r>
            <a:r>
              <a:rPr lang="en-US" sz="2000" b="1" i="1" dirty="0" smtClean="0">
                <a:solidFill>
                  <a:schemeClr val="bg1"/>
                </a:solidFill>
              </a:rPr>
              <a:t>`</a:t>
            </a:r>
            <a:r>
              <a:rPr lang="ru-RU" sz="2000" b="1" i="1" dirty="0" smtClean="0">
                <a:solidFill>
                  <a:schemeClr val="bg1"/>
                </a:solidFill>
              </a:rPr>
              <a:t>я к</a:t>
            </a:r>
            <a:r>
              <a:rPr lang="uk-UA" sz="2000" b="1" i="1" dirty="0" smtClean="0">
                <a:solidFill>
                  <a:schemeClr val="bg1"/>
                </a:solidFill>
              </a:rPr>
              <a:t>і</a:t>
            </a:r>
            <a:r>
              <a:rPr lang="ru-RU" sz="2000" b="1" i="1" dirty="0" smtClean="0">
                <a:solidFill>
                  <a:schemeClr val="bg1"/>
                </a:solidFill>
              </a:rPr>
              <a:t>сток)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1124744"/>
            <a:ext cx="338437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Споживайте зелені овочі </a:t>
            </a:r>
          </a:p>
          <a:p>
            <a:r>
              <a:rPr lang="uk-UA" b="1" i="1" dirty="0" smtClean="0">
                <a:solidFill>
                  <a:schemeClr val="bg1"/>
                </a:solidFill>
              </a:rPr>
              <a:t>(це джерело кальцію  і вітаміну К, який зміцнює кістки)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647d317c5c8cd889e5b7b4fce8c043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188640"/>
            <a:ext cx="8280920" cy="22322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548680"/>
            <a:ext cx="38884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Пийте молоко щодня </a:t>
            </a:r>
            <a:r>
              <a:rPr lang="uk-UA" sz="2800" i="1" dirty="0" smtClean="0">
                <a:solidFill>
                  <a:schemeClr val="bg1"/>
                </a:solidFill>
              </a:rPr>
              <a:t>(1 склянка – 300 мг кальцію)</a:t>
            </a:r>
            <a:endParaRPr lang="ru-RU" sz="2800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5528" y="476672"/>
            <a:ext cx="42484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Скажіть </a:t>
            </a:r>
            <a:r>
              <a:rPr lang="uk-UA" sz="3200" dirty="0" err="1" smtClean="0">
                <a:solidFill>
                  <a:schemeClr val="bg1"/>
                </a:solidFill>
              </a:rPr>
              <a:t>“Ні”</a:t>
            </a:r>
            <a:r>
              <a:rPr lang="uk-UA" sz="3200" dirty="0" smtClean="0">
                <a:solidFill>
                  <a:schemeClr val="bg1"/>
                </a:solidFill>
              </a:rPr>
              <a:t> кофеїну </a:t>
            </a:r>
          </a:p>
          <a:p>
            <a:r>
              <a:rPr lang="uk-UA" sz="2400" i="1" dirty="0" smtClean="0">
                <a:solidFill>
                  <a:schemeClr val="bg1"/>
                </a:solidFill>
              </a:rPr>
              <a:t>(кава виводить з організму кальцій і кістки стають ламкими)</a:t>
            </a:r>
            <a:endParaRPr lang="ru-RU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b04c74dda6b41490f4f9569deb7f7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260648"/>
            <a:ext cx="8208912" cy="21602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476672"/>
            <a:ext cx="3312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Додайте до вашого раціону кальцій</a:t>
            </a:r>
          </a:p>
          <a:p>
            <a:r>
              <a:rPr lang="uk-UA" sz="2400" i="1" dirty="0" smtClean="0">
                <a:solidFill>
                  <a:schemeClr val="bg1"/>
                </a:solidFill>
              </a:rPr>
              <a:t>(альтернативою можуть бути харчові добавки)</a:t>
            </a:r>
            <a:endParaRPr lang="ru-RU" sz="2400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9544" y="548680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         </a:t>
            </a:r>
            <a:r>
              <a:rPr lang="uk-UA" sz="2400" dirty="0" smtClean="0">
                <a:solidFill>
                  <a:schemeClr val="bg1"/>
                </a:solidFill>
              </a:rPr>
              <a:t>Зменшити стреси </a:t>
            </a:r>
          </a:p>
          <a:p>
            <a:r>
              <a:rPr lang="uk-UA" sz="2400" i="1" dirty="0" smtClean="0">
                <a:solidFill>
                  <a:schemeClr val="bg1"/>
                </a:solidFill>
              </a:rPr>
              <a:t>(навчайтесь знімати напругу)</a:t>
            </a:r>
            <a:endParaRPr lang="ru-RU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34831b9f746a2e13672cf532a4357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8496944" cy="21602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692696"/>
            <a:ext cx="360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Вживайте більше фруктів </a:t>
            </a:r>
          </a:p>
          <a:p>
            <a:r>
              <a:rPr lang="uk-UA" sz="2000" i="1" dirty="0" smtClean="0">
                <a:solidFill>
                  <a:schemeClr val="bg1"/>
                </a:solidFill>
              </a:rPr>
              <a:t>( корисні чорнослив, яблука, банани)</a:t>
            </a:r>
            <a:endParaRPr lang="ru-RU" sz="2000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692696"/>
            <a:ext cx="3240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Робіть вправи </a:t>
            </a:r>
          </a:p>
          <a:p>
            <a:r>
              <a:rPr lang="uk-UA" sz="2000" i="1" dirty="0" smtClean="0">
                <a:solidFill>
                  <a:schemeClr val="bg1"/>
                </a:solidFill>
              </a:rPr>
              <a:t>(це стимулює кістки і допомагає їм залишатись міцними)</a:t>
            </a:r>
            <a:endParaRPr lang="ru-RU" sz="2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024" y="1700808"/>
            <a:ext cx="87849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1.</a:t>
            </a:r>
            <a:r>
              <a:rPr lang="ru-RU" sz="2000" dirty="0" smtClean="0"/>
              <a:t> </a:t>
            </a:r>
            <a:r>
              <a:rPr lang="ru-RU" sz="2000" b="1" dirty="0" err="1" smtClean="0"/>
              <a:t>Кістки</a:t>
            </a:r>
            <a:r>
              <a:rPr lang="ru-RU" sz="2000" dirty="0" smtClean="0"/>
              <a:t> – </a:t>
            </a:r>
            <a:r>
              <a:rPr lang="ru-RU" sz="2000" dirty="0" err="1" smtClean="0"/>
              <a:t>єдиний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твердий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матеріал</a:t>
            </a:r>
            <a:r>
              <a:rPr lang="ru-RU" sz="2000" dirty="0" smtClean="0"/>
              <a:t> в </a:t>
            </a:r>
            <a:r>
              <a:rPr lang="ru-RU" sz="2000" dirty="0" err="1" smtClean="0"/>
              <a:t>нашому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тілі</a:t>
            </a:r>
            <a:r>
              <a:rPr lang="ru-RU" sz="2000" dirty="0" smtClean="0"/>
              <a:t>. Вони </a:t>
            </a:r>
            <a:r>
              <a:rPr lang="ru-RU" sz="2000" dirty="0" err="1" smtClean="0"/>
              <a:t>міцні</a:t>
            </a:r>
            <a:r>
              <a:rPr lang="ru-RU" sz="2000" dirty="0" smtClean="0"/>
              <a:t> як сталь,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в три рази </a:t>
            </a:r>
            <a:r>
              <a:rPr lang="ru-RU" sz="2000" dirty="0" err="1" smtClean="0"/>
              <a:t>легші</a:t>
            </a:r>
            <a:r>
              <a:rPr lang="ru-RU" sz="2000" dirty="0" smtClean="0"/>
              <a:t> за </a:t>
            </a:r>
            <a:r>
              <a:rPr lang="ru-RU" sz="2000" dirty="0" err="1" smtClean="0"/>
              <a:t>неї</a:t>
            </a:r>
            <a:r>
              <a:rPr lang="ru-RU" sz="2000" dirty="0" smtClean="0"/>
              <a:t>. </a:t>
            </a:r>
            <a:r>
              <a:rPr lang="ru-RU" sz="2000" dirty="0" err="1" smtClean="0"/>
              <a:t>Якби</a:t>
            </a:r>
            <a:r>
              <a:rPr lang="ru-RU" sz="2000" dirty="0" smtClean="0"/>
              <a:t> скелет </a:t>
            </a:r>
            <a:r>
              <a:rPr lang="ru-RU" sz="2000" dirty="0" err="1" smtClean="0"/>
              <a:t>людини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сталевим</a:t>
            </a:r>
            <a:r>
              <a:rPr lang="ru-RU" sz="2000" dirty="0" smtClean="0"/>
              <a:t>, то вага </a:t>
            </a:r>
            <a:r>
              <a:rPr lang="ru-RU" sz="2000" dirty="0" err="1" smtClean="0"/>
              <a:t>тіла</a:t>
            </a:r>
            <a:r>
              <a:rPr lang="ru-RU" sz="2000" dirty="0" smtClean="0"/>
              <a:t> доходила б до 180-240 кг.</a:t>
            </a:r>
          </a:p>
          <a:p>
            <a:r>
              <a:rPr lang="ru-RU" sz="2000" b="1" dirty="0" smtClean="0"/>
              <a:t>2.</a:t>
            </a:r>
            <a:r>
              <a:rPr lang="ru-RU" sz="2000" dirty="0" smtClean="0"/>
              <a:t> Скелет </a:t>
            </a:r>
            <a:r>
              <a:rPr lang="ru-RU" sz="2000" dirty="0" err="1" smtClean="0"/>
              <a:t>немовляти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 </a:t>
            </a:r>
            <a:r>
              <a:rPr lang="ru-RU" sz="2000" b="1" dirty="0" smtClean="0"/>
              <a:t>350 </a:t>
            </a:r>
            <a:r>
              <a:rPr lang="ru-RU" sz="2000" b="1" dirty="0" err="1" smtClean="0"/>
              <a:t>кісток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поступово</a:t>
            </a:r>
            <a:r>
              <a:rPr lang="ru-RU" sz="2000" dirty="0" smtClean="0"/>
              <a:t> </a:t>
            </a:r>
            <a:r>
              <a:rPr lang="ru-RU" sz="2000" dirty="0" err="1" smtClean="0"/>
              <a:t>зростаються</a:t>
            </a:r>
            <a:r>
              <a:rPr lang="ru-RU" sz="2000" dirty="0" smtClean="0"/>
              <a:t>. У </a:t>
            </a:r>
            <a:r>
              <a:rPr lang="ru-RU" sz="2000" dirty="0" err="1" smtClean="0"/>
              <a:t>скелеті</a:t>
            </a:r>
            <a:r>
              <a:rPr lang="ru-RU" sz="2000" dirty="0" smtClean="0"/>
              <a:t> </a:t>
            </a:r>
            <a:r>
              <a:rPr lang="ru-RU" sz="2000" dirty="0" err="1" smtClean="0"/>
              <a:t>дорослої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залишається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всього</a:t>
            </a:r>
            <a:r>
              <a:rPr lang="ru-RU" sz="2000" dirty="0" smtClean="0"/>
              <a:t> </a:t>
            </a:r>
            <a:r>
              <a:rPr lang="ru-RU" sz="2000" b="1" dirty="0" smtClean="0"/>
              <a:t>206 </a:t>
            </a:r>
            <a:r>
              <a:rPr lang="ru-RU" sz="2000" b="1" dirty="0" err="1" smtClean="0"/>
              <a:t>кісток</a:t>
            </a:r>
            <a:r>
              <a:rPr lang="ru-RU" sz="2000" b="1" dirty="0" smtClean="0"/>
              <a:t>.</a:t>
            </a:r>
            <a:endParaRPr lang="ru-RU" sz="2000" dirty="0" smtClean="0"/>
          </a:p>
          <a:p>
            <a:r>
              <a:rPr lang="ru-RU" sz="2000" b="1" dirty="0" smtClean="0"/>
              <a:t>3.</a:t>
            </a:r>
            <a:r>
              <a:rPr lang="ru-RU" sz="2000" dirty="0" smtClean="0"/>
              <a:t> </a:t>
            </a:r>
            <a:r>
              <a:rPr lang="ru-RU" sz="2000" dirty="0" err="1" smtClean="0"/>
              <a:t>Відразу</a:t>
            </a:r>
            <a:r>
              <a:rPr lang="ru-RU" sz="2000" dirty="0" smtClean="0"/>
              <a:t>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народження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всі</a:t>
            </a:r>
            <a:r>
              <a:rPr lang="ru-RU" sz="2000" dirty="0" smtClean="0"/>
              <a:t> </a:t>
            </a:r>
            <a:r>
              <a:rPr lang="ru-RU" sz="2000" dirty="0" err="1" smtClean="0"/>
              <a:t>кістки</a:t>
            </a:r>
            <a:r>
              <a:rPr lang="ru-RU" sz="2000" dirty="0" smtClean="0"/>
              <a:t> </a:t>
            </a:r>
            <a:r>
              <a:rPr lang="ru-RU" sz="2000" dirty="0" err="1" smtClean="0"/>
              <a:t>новонародженого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дуже</a:t>
            </a:r>
            <a:r>
              <a:rPr lang="ru-RU" sz="2000" dirty="0" smtClean="0"/>
              <a:t> </a:t>
            </a:r>
            <a:r>
              <a:rPr lang="ru-RU" sz="2000" dirty="0" err="1" smtClean="0"/>
              <a:t>м’які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гнучкі</a:t>
            </a:r>
            <a:r>
              <a:rPr lang="ru-RU" sz="2000" dirty="0" smtClean="0"/>
              <a:t>. </a:t>
            </a:r>
            <a:r>
              <a:rPr lang="ru-RU" sz="2000" dirty="0" err="1" smtClean="0"/>
              <a:t>Якщо</a:t>
            </a:r>
            <a:r>
              <a:rPr lang="ru-RU" sz="2000" dirty="0" smtClean="0"/>
              <a:t> </a:t>
            </a:r>
            <a:r>
              <a:rPr lang="ru-RU" sz="2000" dirty="0" err="1" smtClean="0"/>
              <a:t>кістки</a:t>
            </a:r>
            <a:r>
              <a:rPr lang="ru-RU" sz="2000" dirty="0" smtClean="0"/>
              <a:t> не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б такими, то </a:t>
            </a:r>
            <a:r>
              <a:rPr lang="ru-RU" sz="2000" dirty="0" err="1" smtClean="0"/>
              <a:t>малюк</a:t>
            </a:r>
            <a:r>
              <a:rPr lang="ru-RU" sz="2000" dirty="0" smtClean="0"/>
              <a:t> не </a:t>
            </a:r>
            <a:r>
              <a:rPr lang="ru-RU" sz="2000" dirty="0" err="1" smtClean="0"/>
              <a:t>зміг</a:t>
            </a:r>
            <a:r>
              <a:rPr lang="ru-RU" sz="2000" dirty="0" smtClean="0"/>
              <a:t> </a:t>
            </a:r>
            <a:r>
              <a:rPr lang="ru-RU" sz="2000" dirty="0" err="1" smtClean="0"/>
              <a:t>би</a:t>
            </a:r>
            <a:r>
              <a:rPr lang="ru-RU" sz="2000" dirty="0" smtClean="0"/>
              <a:t> </a:t>
            </a:r>
            <a:r>
              <a:rPr lang="ru-RU" sz="2000" dirty="0" err="1" smtClean="0"/>
              <a:t>з’явитися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світ</a:t>
            </a:r>
            <a:r>
              <a:rPr lang="ru-RU" sz="2000" dirty="0" smtClean="0"/>
              <a:t>.</a:t>
            </a:r>
          </a:p>
          <a:p>
            <a:r>
              <a:rPr lang="ru-RU" sz="2000" b="1" dirty="0" smtClean="0"/>
              <a:t>4.</a:t>
            </a:r>
            <a:r>
              <a:rPr lang="ru-RU" sz="2000" dirty="0" smtClean="0"/>
              <a:t> У </a:t>
            </a:r>
            <a:r>
              <a:rPr lang="ru-RU" sz="2000" dirty="0" err="1" smtClean="0"/>
              <a:t>кожній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нозі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людини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 </a:t>
            </a:r>
            <a:r>
              <a:rPr lang="ru-RU" sz="2000" b="1" dirty="0" smtClean="0"/>
              <a:t>26 </a:t>
            </a:r>
            <a:r>
              <a:rPr lang="ru-RU" sz="2000" b="1" dirty="0" err="1" smtClean="0"/>
              <a:t>кісточок</a:t>
            </a:r>
            <a:r>
              <a:rPr lang="ru-RU" sz="2000" dirty="0" smtClean="0"/>
              <a:t>.</a:t>
            </a:r>
          </a:p>
          <a:p>
            <a:r>
              <a:rPr lang="ru-RU" sz="2000" b="1" dirty="0" smtClean="0"/>
              <a:t>5.</a:t>
            </a:r>
            <a:r>
              <a:rPr lang="ru-RU" sz="2000" dirty="0" smtClean="0"/>
              <a:t> Жива </a:t>
            </a:r>
            <a:r>
              <a:rPr lang="ru-RU" sz="2000" dirty="0" err="1" smtClean="0"/>
              <a:t>кістка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містить</a:t>
            </a:r>
            <a:r>
              <a:rPr lang="ru-RU" sz="2000" dirty="0" smtClean="0"/>
              <a:t> в </a:t>
            </a:r>
            <a:r>
              <a:rPr lang="ru-RU" sz="2000" dirty="0" err="1" smtClean="0"/>
              <a:t>собі</a:t>
            </a:r>
            <a:r>
              <a:rPr lang="ru-RU" sz="2000" dirty="0" smtClean="0"/>
              <a:t>: 50 % води, 12,5 % </a:t>
            </a:r>
            <a:r>
              <a:rPr lang="ru-RU" sz="2000" dirty="0" err="1" smtClean="0"/>
              <a:t>органічних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</a:t>
            </a:r>
            <a:r>
              <a:rPr lang="ru-RU" sz="2000" dirty="0" smtClean="0"/>
              <a:t>, 21,8 % </a:t>
            </a:r>
            <a:r>
              <a:rPr lang="ru-RU" sz="2000" dirty="0" err="1" smtClean="0"/>
              <a:t>неорганічних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</a:t>
            </a:r>
            <a:r>
              <a:rPr lang="ru-RU" sz="2000" dirty="0" smtClean="0"/>
              <a:t>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15,7 % жиру.</a:t>
            </a:r>
          </a:p>
          <a:p>
            <a:r>
              <a:rPr lang="ru-RU" sz="2000" b="1" dirty="0" smtClean="0"/>
              <a:t>6.</a:t>
            </a:r>
            <a:r>
              <a:rPr lang="ru-RU" sz="2000" dirty="0" smtClean="0"/>
              <a:t> </a:t>
            </a:r>
            <a:r>
              <a:rPr lang="ru-RU" sz="2000" dirty="0" err="1" smtClean="0"/>
              <a:t>Кістки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представляють</a:t>
            </a:r>
            <a:r>
              <a:rPr lang="ru-RU" sz="2000" dirty="0" smtClean="0"/>
              <a:t> собою склад </a:t>
            </a:r>
            <a:r>
              <a:rPr lang="ru-RU" sz="2000" dirty="0" err="1" smtClean="0"/>
              <a:t>мінеральних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</a:t>
            </a:r>
            <a:r>
              <a:rPr lang="ru-RU" sz="2000" dirty="0" smtClean="0"/>
              <a:t>. У них </a:t>
            </a:r>
            <a:r>
              <a:rPr lang="ru-RU" sz="2000" dirty="0" err="1" smtClean="0"/>
              <a:t>міститься</a:t>
            </a:r>
            <a:r>
              <a:rPr lang="ru-RU" sz="2000" dirty="0" smtClean="0"/>
              <a:t> 98 % </a:t>
            </a:r>
            <a:r>
              <a:rPr lang="ru-RU" sz="2000" dirty="0" err="1" smtClean="0"/>
              <a:t>всіх</a:t>
            </a:r>
            <a:r>
              <a:rPr lang="ru-RU" sz="2000" dirty="0" smtClean="0"/>
              <a:t> </a:t>
            </a:r>
            <a:r>
              <a:rPr lang="ru-RU" sz="2000" dirty="0" err="1" smtClean="0"/>
              <a:t>неорганічних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елементів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організму</a:t>
            </a:r>
            <a:r>
              <a:rPr lang="ru-RU" sz="2000" dirty="0" smtClean="0"/>
              <a:t>: </a:t>
            </a:r>
            <a:r>
              <a:rPr lang="ru-RU" sz="2000" dirty="0" err="1" smtClean="0"/>
              <a:t>кальцію</a:t>
            </a:r>
            <a:r>
              <a:rPr lang="ru-RU" sz="2000" dirty="0" smtClean="0"/>
              <a:t> 99 % (</a:t>
            </a:r>
            <a:r>
              <a:rPr lang="ru-RU" sz="2000" dirty="0" err="1" smtClean="0"/>
              <a:t>близько</a:t>
            </a:r>
            <a:r>
              <a:rPr lang="ru-RU" sz="2000" dirty="0" smtClean="0"/>
              <a:t> 1200 г), фосфору 87 % (530 г), </a:t>
            </a:r>
            <a:r>
              <a:rPr lang="ru-RU" sz="2000" dirty="0" err="1" smtClean="0"/>
              <a:t>магнію</a:t>
            </a:r>
            <a:r>
              <a:rPr lang="ru-RU" sz="2000" dirty="0" smtClean="0"/>
              <a:t> 58 % (11 г).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основні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речовини</a:t>
            </a:r>
            <a:r>
              <a:rPr lang="ru-RU" sz="2000" dirty="0" smtClean="0"/>
              <a:t>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ще</a:t>
            </a:r>
            <a:r>
              <a:rPr lang="ru-RU" sz="2000" dirty="0" smtClean="0"/>
              <a:t> </a:t>
            </a:r>
            <a:r>
              <a:rPr lang="ru-RU" sz="2000" dirty="0" err="1" smtClean="0"/>
              <a:t>мідь</a:t>
            </a:r>
            <a:r>
              <a:rPr lang="ru-RU" sz="2000" dirty="0" smtClean="0"/>
              <a:t>, цинк, </a:t>
            </a:r>
            <a:r>
              <a:rPr lang="ru-RU" sz="2000" dirty="0" err="1" smtClean="0"/>
              <a:t>алюміній</a:t>
            </a:r>
            <a:r>
              <a:rPr lang="ru-RU" sz="2000" dirty="0" smtClean="0"/>
              <a:t>, </a:t>
            </a:r>
            <a:r>
              <a:rPr lang="ru-RU" sz="2000" dirty="0" err="1" smtClean="0"/>
              <a:t>барій</a:t>
            </a:r>
            <a:r>
              <a:rPr lang="ru-RU" sz="2000" dirty="0" smtClean="0"/>
              <a:t>, </a:t>
            </a:r>
            <a:r>
              <a:rPr lang="ru-RU" sz="2000" dirty="0" err="1" smtClean="0"/>
              <a:t>кремній</a:t>
            </a:r>
            <a:r>
              <a:rPr lang="ru-RU" sz="2000" dirty="0" smtClean="0"/>
              <a:t>, фтор та </a:t>
            </a:r>
            <a:r>
              <a:rPr lang="ru-RU" sz="2000" dirty="0" err="1" smtClean="0"/>
              <a:t>інші</a:t>
            </a:r>
            <a:r>
              <a:rPr lang="ru-RU" sz="2000" dirty="0" smtClean="0"/>
              <a:t> – </a:t>
            </a:r>
            <a:r>
              <a:rPr lang="ru-RU" sz="2000" dirty="0" err="1" smtClean="0"/>
              <a:t>всього</a:t>
            </a:r>
            <a:r>
              <a:rPr lang="ru-RU" sz="2000" dirty="0" smtClean="0"/>
              <a:t> до 30</a:t>
            </a:r>
            <a:r>
              <a:rPr lang="ru-RU" sz="2000" dirty="0" smtClean="0"/>
              <a:t>.</a:t>
            </a:r>
            <a:endParaRPr lang="ru-RU" sz="20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32656"/>
            <a:ext cx="79878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Цікаві</a:t>
            </a:r>
            <a:r>
              <a:rPr lang="ru-RU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факти</a:t>
            </a:r>
            <a:r>
              <a:rPr lang="ru-RU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про </a:t>
            </a:r>
            <a:r>
              <a:rPr lang="ru-RU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кістки</a:t>
            </a:r>
            <a:r>
              <a:rPr lang="ru-RU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людини</a:t>
            </a:r>
            <a:endParaRPr lang="ru-RU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10039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7.</a:t>
            </a:r>
            <a:r>
              <a:rPr lang="ru-RU" sz="2000" dirty="0" smtClean="0"/>
              <a:t> </a:t>
            </a:r>
            <a:r>
              <a:rPr lang="ru-RU" sz="2000" b="1" dirty="0" smtClean="0"/>
              <a:t>Череп</a:t>
            </a:r>
            <a:r>
              <a:rPr lang="ru-RU" sz="2000" dirty="0" smtClean="0"/>
              <a:t> – </a:t>
            </a:r>
            <a:r>
              <a:rPr lang="ru-RU" sz="2000" dirty="0" err="1" smtClean="0"/>
              <a:t>це</a:t>
            </a:r>
            <a:r>
              <a:rPr lang="ru-RU" sz="2000" dirty="0" smtClean="0"/>
              <a:t> не </a:t>
            </a:r>
            <a:r>
              <a:rPr lang="ru-RU" sz="2000" dirty="0" err="1" smtClean="0"/>
              <a:t>єдина</a:t>
            </a:r>
            <a:r>
              <a:rPr lang="ru-RU" sz="2000" dirty="0" smtClean="0"/>
              <a:t> </a:t>
            </a:r>
            <a:r>
              <a:rPr lang="ru-RU" sz="2000" dirty="0" err="1" smtClean="0"/>
              <a:t>кістка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покриває</a:t>
            </a:r>
            <a:r>
              <a:rPr lang="ru-RU" sz="2000" dirty="0" smtClean="0"/>
              <a:t> </a:t>
            </a:r>
            <a:r>
              <a:rPr lang="ru-RU" sz="2000" dirty="0" err="1" smtClean="0"/>
              <a:t>головний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мозок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людини</a:t>
            </a:r>
            <a:r>
              <a:rPr lang="ru-RU" sz="2000" dirty="0" smtClean="0"/>
              <a:t>.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29 </a:t>
            </a:r>
            <a:r>
              <a:rPr lang="ru-RU" sz="2000" dirty="0" err="1" smtClean="0"/>
              <a:t>кісток</a:t>
            </a:r>
            <a:r>
              <a:rPr lang="ru-RU" sz="2000" dirty="0" smtClean="0"/>
              <a:t>, </a:t>
            </a:r>
            <a:r>
              <a:rPr lang="ru-RU" sz="2000" dirty="0" err="1" smtClean="0"/>
              <a:t>сполучених</a:t>
            </a:r>
            <a:r>
              <a:rPr lang="ru-RU" sz="2000" dirty="0" smtClean="0"/>
              <a:t> швами.</a:t>
            </a:r>
          </a:p>
          <a:p>
            <a:r>
              <a:rPr lang="ru-RU" sz="2000" b="1" dirty="0" smtClean="0"/>
              <a:t>8.</a:t>
            </a:r>
            <a:r>
              <a:rPr lang="ru-RU" sz="2000" dirty="0" smtClean="0"/>
              <a:t> </a:t>
            </a:r>
            <a:r>
              <a:rPr lang="ru-RU" sz="2000" dirty="0" err="1" smtClean="0"/>
              <a:t>Якщо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людина</a:t>
            </a:r>
            <a:r>
              <a:rPr lang="ru-RU" sz="2000" dirty="0" smtClean="0"/>
              <a:t> </a:t>
            </a:r>
            <a:r>
              <a:rPr lang="ru-RU" sz="2000" dirty="0" err="1" smtClean="0"/>
              <a:t>починає</a:t>
            </a:r>
            <a:r>
              <a:rPr lang="ru-RU" sz="2000" dirty="0" smtClean="0"/>
              <a:t> </a:t>
            </a:r>
            <a:r>
              <a:rPr lang="ru-RU" sz="2000" dirty="0" err="1" smtClean="0"/>
              <a:t>набирати</a:t>
            </a:r>
            <a:r>
              <a:rPr lang="ru-RU" sz="2000" dirty="0" smtClean="0"/>
              <a:t> вагу, то </a:t>
            </a:r>
            <a:r>
              <a:rPr lang="ru-RU" sz="2000" dirty="0" err="1" smtClean="0"/>
              <a:t>основна</a:t>
            </a:r>
            <a:r>
              <a:rPr lang="ru-RU" sz="2000" dirty="0" smtClean="0"/>
              <a:t> </a:t>
            </a:r>
            <a:r>
              <a:rPr lang="ru-RU" sz="2000" dirty="0" err="1" smtClean="0"/>
              <a:t>опорна</a:t>
            </a:r>
            <a:r>
              <a:rPr lang="ru-RU" sz="2000" dirty="0" smtClean="0"/>
              <a:t> </a:t>
            </a:r>
            <a:r>
              <a:rPr lang="ru-RU" sz="2000" dirty="0" err="1" smtClean="0"/>
              <a:t>кістка</a:t>
            </a:r>
            <a:r>
              <a:rPr lang="ru-RU" sz="2000" dirty="0" smtClean="0"/>
              <a:t> ноги – </a:t>
            </a:r>
            <a:r>
              <a:rPr lang="ru-RU" sz="2000" dirty="0" err="1" smtClean="0"/>
              <a:t>стегнова</a:t>
            </a:r>
            <a:r>
              <a:rPr lang="ru-RU" sz="2000" dirty="0" smtClean="0"/>
              <a:t> –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</a:t>
            </a:r>
            <a:r>
              <a:rPr lang="ru-RU" sz="2000" dirty="0" err="1" smtClean="0"/>
              <a:t>скривитися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прогнутися</a:t>
            </a:r>
            <a:r>
              <a:rPr lang="ru-RU" sz="2000" dirty="0" smtClean="0"/>
              <a:t>. </a:t>
            </a:r>
            <a:r>
              <a:rPr lang="ru-RU" sz="2000" dirty="0" err="1" smtClean="0"/>
              <a:t>Щоб</a:t>
            </a:r>
            <a:r>
              <a:rPr lang="ru-RU" sz="2000" dirty="0" smtClean="0"/>
              <a:t> </a:t>
            </a:r>
            <a:r>
              <a:rPr lang="ru-RU" sz="2000" dirty="0" err="1" smtClean="0"/>
              <a:t>цього</a:t>
            </a:r>
            <a:r>
              <a:rPr lang="ru-RU" sz="2000" dirty="0" smtClean="0"/>
              <a:t> не </a:t>
            </a:r>
            <a:r>
              <a:rPr lang="ru-RU" sz="2000" dirty="0" err="1" smtClean="0"/>
              <a:t>сталося</a:t>
            </a:r>
            <a:r>
              <a:rPr lang="ru-RU" sz="2000" dirty="0" smtClean="0"/>
              <a:t>, </a:t>
            </a:r>
            <a:r>
              <a:rPr lang="ru-RU" sz="2000" dirty="0" err="1" smtClean="0"/>
              <a:t>ця</a:t>
            </a:r>
            <a:r>
              <a:rPr lang="ru-RU" sz="2000" dirty="0" smtClean="0"/>
              <a:t> </a:t>
            </a:r>
            <a:r>
              <a:rPr lang="ru-RU" sz="2000" dirty="0" err="1" smtClean="0"/>
              <a:t>кістка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стає</a:t>
            </a:r>
            <a:r>
              <a:rPr lang="ru-RU" sz="2000" dirty="0" smtClean="0"/>
              <a:t> </a:t>
            </a:r>
            <a:r>
              <a:rPr lang="ru-RU" sz="2000" dirty="0" err="1" smtClean="0"/>
              <a:t>товщою</a:t>
            </a:r>
            <a:r>
              <a:rPr lang="ru-RU" sz="2000" dirty="0" smtClean="0"/>
              <a:t>.</a:t>
            </a:r>
          </a:p>
          <a:p>
            <a:r>
              <a:rPr lang="ru-RU" sz="2000" b="1" dirty="0" smtClean="0"/>
              <a:t>9.</a:t>
            </a:r>
            <a:r>
              <a:rPr lang="ru-RU" sz="2000" dirty="0" smtClean="0"/>
              <a:t> </a:t>
            </a:r>
            <a:r>
              <a:rPr lang="ru-RU" sz="2000" dirty="0" err="1" smtClean="0"/>
              <a:t>Якщо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людина</a:t>
            </a:r>
            <a:r>
              <a:rPr lang="ru-RU" sz="2000" dirty="0" smtClean="0"/>
              <a:t> </a:t>
            </a:r>
            <a:r>
              <a:rPr lang="ru-RU" sz="2000" dirty="0" err="1" smtClean="0"/>
              <a:t>довго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пролежить</a:t>
            </a:r>
            <a:r>
              <a:rPr lang="ru-RU" sz="2000" dirty="0" smtClean="0"/>
              <a:t> на </a:t>
            </a:r>
            <a:r>
              <a:rPr lang="ru-RU" sz="2000" dirty="0" err="1" smtClean="0"/>
              <a:t>лікарняному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ліжку</a:t>
            </a:r>
            <a:r>
              <a:rPr lang="ru-RU" sz="2000" dirty="0" smtClean="0"/>
              <a:t>, </a:t>
            </a:r>
            <a:r>
              <a:rPr lang="ru-RU" sz="2000" dirty="0" err="1" smtClean="0"/>
              <a:t>кістка</a:t>
            </a:r>
            <a:r>
              <a:rPr lang="ru-RU" sz="2000" dirty="0" smtClean="0"/>
              <a:t> </a:t>
            </a:r>
            <a:r>
              <a:rPr lang="ru-RU" sz="2000" dirty="0" err="1" smtClean="0"/>
              <a:t>втрачає</a:t>
            </a:r>
            <a:r>
              <a:rPr lang="ru-RU" sz="2000" dirty="0" smtClean="0"/>
              <a:t> </a:t>
            </a:r>
            <a:r>
              <a:rPr lang="ru-RU" sz="2000" dirty="0" err="1" smtClean="0"/>
              <a:t>близько</a:t>
            </a:r>
            <a:r>
              <a:rPr lang="ru-RU" sz="2000" dirty="0" smtClean="0"/>
              <a:t> 50 % </a:t>
            </a:r>
            <a:r>
              <a:rPr lang="ru-RU" sz="2000" dirty="0" err="1" smtClean="0"/>
              <a:t>кальцію</a:t>
            </a:r>
            <a:r>
              <a:rPr lang="ru-RU" sz="2000" dirty="0" smtClean="0"/>
              <a:t>. У </a:t>
            </a:r>
            <a:r>
              <a:rPr lang="ru-RU" sz="2000" dirty="0" err="1" smtClean="0"/>
              <a:t>її</a:t>
            </a:r>
            <a:r>
              <a:rPr lang="ru-RU" sz="2000" dirty="0" smtClean="0"/>
              <a:t> </a:t>
            </a:r>
            <a:r>
              <a:rPr lang="ru-RU" sz="2000" dirty="0" err="1" smtClean="0"/>
              <a:t>структурі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відбувається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перебудова</a:t>
            </a:r>
            <a:r>
              <a:rPr lang="ru-RU" sz="2000" dirty="0" smtClean="0"/>
              <a:t>, </a:t>
            </a:r>
            <a:r>
              <a:rPr lang="ru-RU" sz="2000" dirty="0" err="1" smtClean="0"/>
              <a:t>і</a:t>
            </a:r>
            <a:r>
              <a:rPr lang="ru-RU" sz="2000" dirty="0" smtClean="0"/>
              <a:t> вона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стати </a:t>
            </a:r>
            <a:r>
              <a:rPr lang="ru-RU" sz="2000" dirty="0" err="1" smtClean="0"/>
              <a:t>тоншою</a:t>
            </a:r>
            <a:r>
              <a:rPr lang="ru-RU" sz="2000" dirty="0" smtClean="0"/>
              <a:t>.</a:t>
            </a:r>
          </a:p>
          <a:p>
            <a:r>
              <a:rPr lang="ru-RU" sz="2000" b="1" dirty="0" smtClean="0"/>
              <a:t>10.</a:t>
            </a:r>
            <a:r>
              <a:rPr lang="ru-RU" sz="2000" dirty="0" smtClean="0"/>
              <a:t> Коли </a:t>
            </a:r>
            <a:r>
              <a:rPr lang="ru-RU" sz="2000" dirty="0" err="1" smtClean="0"/>
              <a:t>спортсмени</a:t>
            </a:r>
            <a:r>
              <a:rPr lang="ru-RU" sz="2000" dirty="0" smtClean="0"/>
              <a:t> </a:t>
            </a:r>
            <a:r>
              <a:rPr lang="ru-RU" sz="2000" dirty="0" err="1" smtClean="0"/>
              <a:t>тренують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м’язи</a:t>
            </a:r>
            <a:r>
              <a:rPr lang="ru-RU" sz="2000" dirty="0" smtClean="0"/>
              <a:t>, то </a:t>
            </a:r>
            <a:r>
              <a:rPr lang="ru-RU" sz="2000" dirty="0" err="1" smtClean="0"/>
              <a:t>кістки</a:t>
            </a:r>
            <a:r>
              <a:rPr lang="ru-RU" sz="2000" dirty="0" smtClean="0"/>
              <a:t> </a:t>
            </a:r>
            <a:r>
              <a:rPr lang="ru-RU" sz="2000" dirty="0" err="1" smtClean="0"/>
              <a:t>теж</a:t>
            </a:r>
            <a:r>
              <a:rPr lang="ru-RU" sz="2000" dirty="0" smtClean="0"/>
              <a:t> «</a:t>
            </a:r>
            <a:r>
              <a:rPr lang="ru-RU" sz="2000" dirty="0" err="1" smtClean="0"/>
              <a:t>тренуються</a:t>
            </a:r>
            <a:r>
              <a:rPr lang="ru-RU" sz="2000" dirty="0" smtClean="0"/>
              <a:t>». </a:t>
            </a:r>
            <a:r>
              <a:rPr lang="ru-RU" sz="2000" dirty="0" err="1" smtClean="0"/>
              <a:t>Тренування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фізичні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навантаження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укріплюють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їх</a:t>
            </a:r>
            <a:r>
              <a:rPr lang="ru-RU" sz="2000" dirty="0" smtClean="0"/>
              <a:t>. Чим </a:t>
            </a:r>
            <a:r>
              <a:rPr lang="ru-RU" sz="2000" dirty="0" err="1" smtClean="0"/>
              <a:t>більше</a:t>
            </a:r>
            <a:r>
              <a:rPr lang="ru-RU" sz="2000" dirty="0" smtClean="0"/>
              <a:t> </a:t>
            </a:r>
            <a:r>
              <a:rPr lang="ru-RU" sz="2000" dirty="0" err="1" smtClean="0"/>
              <a:t>навантаження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кістку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м’язи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оточують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її</a:t>
            </a:r>
            <a:r>
              <a:rPr lang="ru-RU" sz="2000" dirty="0" smtClean="0"/>
              <a:t>, </a:t>
            </a:r>
            <a:r>
              <a:rPr lang="ru-RU" sz="2000" dirty="0" err="1" smtClean="0"/>
              <a:t>тим</a:t>
            </a:r>
            <a:r>
              <a:rPr lang="ru-RU" sz="2000" dirty="0" smtClean="0"/>
              <a:t> вона </a:t>
            </a:r>
            <a:r>
              <a:rPr lang="ru-RU" sz="2000" dirty="0" err="1" smtClean="0"/>
              <a:t>міцніша</a:t>
            </a:r>
            <a:r>
              <a:rPr lang="ru-RU" sz="2000" dirty="0" smtClean="0"/>
              <a:t>.</a:t>
            </a:r>
          </a:p>
          <a:p>
            <a:r>
              <a:rPr lang="ru-RU" sz="2000" b="1" dirty="0" smtClean="0"/>
              <a:t>11.</a:t>
            </a:r>
            <a:r>
              <a:rPr lang="ru-RU" sz="2000" dirty="0" smtClean="0"/>
              <a:t> У </a:t>
            </a:r>
            <a:r>
              <a:rPr lang="ru-RU" sz="2000" dirty="0" err="1" smtClean="0"/>
              <a:t>кістковій</a:t>
            </a:r>
            <a:r>
              <a:rPr lang="ru-RU" sz="2000" dirty="0" smtClean="0"/>
              <a:t> </a:t>
            </a:r>
            <a:r>
              <a:rPr lang="ru-RU" sz="2000" dirty="0" err="1" smtClean="0"/>
              <a:t>тканині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протягом</a:t>
            </a:r>
            <a:r>
              <a:rPr lang="ru-RU" sz="2000" dirty="0" smtClean="0"/>
              <a:t> </a:t>
            </a:r>
            <a:r>
              <a:rPr lang="ru-RU" sz="2000" dirty="0" err="1" smtClean="0"/>
              <a:t>всього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 «</a:t>
            </a:r>
            <a:r>
              <a:rPr lang="ru-RU" sz="2000" dirty="0" err="1" smtClean="0"/>
              <a:t>трудяться</a:t>
            </a:r>
            <a:r>
              <a:rPr lang="ru-RU" sz="2000" dirty="0" smtClean="0"/>
              <a:t>» </a:t>
            </a:r>
            <a:r>
              <a:rPr lang="ru-RU" sz="2000" dirty="0" err="1" smtClean="0"/>
              <a:t>мільярди</a:t>
            </a:r>
            <a:r>
              <a:rPr lang="ru-RU" sz="2000" dirty="0" smtClean="0"/>
              <a:t> </a:t>
            </a:r>
            <a:r>
              <a:rPr lang="ru-RU" sz="2000" dirty="0" err="1" smtClean="0"/>
              <a:t>клітин</a:t>
            </a:r>
            <a:r>
              <a:rPr lang="ru-RU" sz="2000" dirty="0" smtClean="0"/>
              <a:t>, </a:t>
            </a:r>
            <a:r>
              <a:rPr lang="ru-RU" sz="2000" dirty="0" err="1" smtClean="0"/>
              <a:t>серед</a:t>
            </a:r>
            <a:r>
              <a:rPr lang="ru-RU" sz="2000" dirty="0" smtClean="0"/>
              <a:t>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розрізняють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клітини-руйнівники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клітини-відновники</a:t>
            </a:r>
            <a:r>
              <a:rPr lang="ru-RU" sz="2000" dirty="0" smtClean="0"/>
              <a:t>.</a:t>
            </a:r>
          </a:p>
          <a:p>
            <a:r>
              <a:rPr lang="ru-RU" sz="2000" b="1" dirty="0" smtClean="0"/>
              <a:t>12.</a:t>
            </a:r>
            <a:r>
              <a:rPr lang="ru-RU" sz="2000" dirty="0" smtClean="0"/>
              <a:t> </a:t>
            </a:r>
            <a:r>
              <a:rPr lang="ru-RU" sz="2000" b="1" dirty="0" err="1" smtClean="0"/>
              <a:t>Найменшими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кістками</a:t>
            </a:r>
            <a:r>
              <a:rPr lang="ru-RU" sz="2000" dirty="0" smtClean="0"/>
              <a:t> в </a:t>
            </a:r>
            <a:r>
              <a:rPr lang="ru-RU" sz="2000" dirty="0" err="1" smtClean="0"/>
              <a:t>скелеті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людини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слухові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кісточки</a:t>
            </a:r>
            <a:r>
              <a:rPr lang="ru-RU" sz="2000" dirty="0" smtClean="0"/>
              <a:t> – </a:t>
            </a:r>
            <a:r>
              <a:rPr lang="ru-RU" sz="2000" dirty="0" err="1" smtClean="0"/>
              <a:t>молоточок</a:t>
            </a:r>
            <a:r>
              <a:rPr lang="ru-RU" sz="2000" dirty="0" smtClean="0"/>
              <a:t>, </a:t>
            </a:r>
            <a:r>
              <a:rPr lang="ru-RU" sz="2000" dirty="0" err="1" smtClean="0"/>
              <a:t>коваделко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стремінце</a:t>
            </a:r>
            <a:r>
              <a:rPr lang="ru-RU" sz="2000" dirty="0" smtClean="0"/>
              <a:t>. На </a:t>
            </a:r>
            <a:r>
              <a:rPr lang="ru-RU" sz="2000" dirty="0" err="1" smtClean="0"/>
              <a:t>відміну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решти</a:t>
            </a:r>
            <a:r>
              <a:rPr lang="ru-RU" sz="2000" dirty="0" smtClean="0"/>
              <a:t> </a:t>
            </a:r>
            <a:r>
              <a:rPr lang="ru-RU" sz="2000" dirty="0" err="1" smtClean="0"/>
              <a:t>кісток</a:t>
            </a:r>
            <a:r>
              <a:rPr lang="ru-RU" sz="2000" dirty="0" smtClean="0"/>
              <a:t>, </a:t>
            </a:r>
            <a:r>
              <a:rPr lang="ru-RU" sz="2000" dirty="0" err="1" smtClean="0"/>
              <a:t>ці</a:t>
            </a:r>
            <a:r>
              <a:rPr lang="ru-RU" sz="2000" dirty="0" smtClean="0"/>
              <a:t> три не </a:t>
            </a:r>
            <a:r>
              <a:rPr lang="ru-RU" sz="2000" dirty="0" err="1" smtClean="0"/>
              <a:t>змінюються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віком</a:t>
            </a:r>
            <a:r>
              <a:rPr lang="ru-RU" sz="2000" dirty="0" smtClean="0"/>
              <a:t>. У </a:t>
            </a:r>
            <a:r>
              <a:rPr lang="ru-RU" sz="2000" dirty="0" err="1" smtClean="0"/>
              <a:t>новонародженого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немовляти</a:t>
            </a:r>
            <a:r>
              <a:rPr lang="ru-RU" sz="2000" dirty="0" smtClean="0"/>
              <a:t> вони </a:t>
            </a:r>
            <a:r>
              <a:rPr lang="ru-RU" sz="2000" dirty="0" err="1" smtClean="0"/>
              <a:t>вже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розвинені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досконало</a:t>
            </a:r>
            <a:r>
              <a:rPr lang="ru-RU" sz="2000" dirty="0" smtClean="0"/>
              <a:t>.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ці</a:t>
            </a:r>
            <a:r>
              <a:rPr lang="ru-RU" sz="2000" dirty="0" smtClean="0"/>
              <a:t> </a:t>
            </a:r>
            <a:r>
              <a:rPr lang="ru-RU" sz="2000" dirty="0" err="1" smtClean="0"/>
              <a:t>кісточки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найлегшими</a:t>
            </a:r>
            <a:r>
              <a:rPr lang="ru-RU" sz="2000" dirty="0" smtClean="0"/>
              <a:t> в </a:t>
            </a:r>
            <a:r>
              <a:rPr lang="ru-RU" sz="2000" dirty="0" err="1" smtClean="0"/>
              <a:t>скелеті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людини</a:t>
            </a:r>
            <a:r>
              <a:rPr lang="ru-RU" sz="2000" dirty="0" smtClean="0"/>
              <a:t>. </a:t>
            </a:r>
            <a:r>
              <a:rPr lang="ru-RU" sz="2000" dirty="0" err="1" smtClean="0"/>
              <a:t>Маса</a:t>
            </a:r>
            <a:r>
              <a:rPr lang="ru-RU" sz="2000" dirty="0" smtClean="0"/>
              <a:t> </a:t>
            </a:r>
            <a:r>
              <a:rPr lang="ru-RU" sz="2000" dirty="0" err="1" smtClean="0"/>
              <a:t>кожної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них 0,02 г.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53192632faef0796151dc049253a1b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395536" y="1700808"/>
            <a:ext cx="3888432" cy="2952328"/>
            <a:chOff x="395536" y="1700808"/>
            <a:chExt cx="3888432" cy="295232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95536" y="1700808"/>
              <a:ext cx="3888432" cy="295232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9552" y="1844824"/>
              <a:ext cx="360040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/>
                <a:t>Види переломів:</a:t>
              </a:r>
            </a:p>
            <a:p>
              <a:pPr marL="342900" indent="-342900">
                <a:buAutoNum type="arabicPeriod"/>
              </a:pPr>
              <a:r>
                <a:rPr lang="uk-UA" sz="2800" u="sng" dirty="0" smtClean="0"/>
                <a:t>По важкості пошкодження</a:t>
              </a:r>
            </a:p>
            <a:p>
              <a:pPr marL="342900" indent="-342900">
                <a:buFont typeface="Wingdings" pitchFamily="2" charset="2"/>
                <a:buChar char="Ø"/>
              </a:pPr>
              <a:r>
                <a:rPr lang="uk-UA" sz="2800" dirty="0" smtClean="0"/>
                <a:t>Повні</a:t>
              </a:r>
            </a:p>
            <a:p>
              <a:pPr marL="342900" indent="-342900">
                <a:buFont typeface="Wingdings" pitchFamily="2" charset="2"/>
                <a:buChar char="Ø"/>
              </a:pPr>
              <a:r>
                <a:rPr lang="uk-UA" sz="2800" dirty="0" smtClean="0"/>
                <a:t>Неповні</a:t>
              </a:r>
            </a:p>
            <a:p>
              <a:pPr marL="342900" indent="-342900"/>
              <a:r>
                <a:rPr lang="uk-UA" sz="2800" dirty="0" smtClean="0"/>
                <a:t>(тріщини, надломи)</a:t>
              </a:r>
              <a:endParaRPr lang="ru-RU" sz="2800" dirty="0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539552" y="188640"/>
            <a:ext cx="8100392" cy="12961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404664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u="sng" dirty="0" smtClean="0"/>
              <a:t>Перелом</a:t>
            </a:r>
            <a:r>
              <a:rPr lang="uk-UA" sz="2800" dirty="0" smtClean="0"/>
              <a:t> – порушення цілісності кістки при надмірному навантаженні на неї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0d04e55a9cfce09f0a17cc7a2d120f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323528" y="764704"/>
            <a:ext cx="4283968" cy="5256584"/>
            <a:chOff x="4679504" y="764704"/>
            <a:chExt cx="4283968" cy="525658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679504" y="764704"/>
              <a:ext cx="4248472" cy="525658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823520" y="1196752"/>
              <a:ext cx="4139952" cy="4093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 smtClean="0"/>
                <a:t>Види переломів</a:t>
              </a:r>
            </a:p>
            <a:p>
              <a:endParaRPr lang="uk-UA" sz="2000" dirty="0" smtClean="0"/>
            </a:p>
            <a:p>
              <a:r>
                <a:rPr lang="uk-UA" sz="2000" dirty="0" smtClean="0"/>
                <a:t>2</a:t>
              </a:r>
              <a:r>
                <a:rPr lang="uk-UA" sz="2000" i="1" u="sng" dirty="0" smtClean="0"/>
                <a:t>. </a:t>
              </a:r>
              <a:r>
                <a:rPr lang="uk-UA" sz="2000" u="sng" dirty="0" smtClean="0"/>
                <a:t>По формі і напрямку перелому:</a:t>
              </a:r>
            </a:p>
            <a:p>
              <a:pPr>
                <a:buFont typeface="Wingdings" pitchFamily="2" charset="2"/>
                <a:buChar char="Ø"/>
              </a:pPr>
              <a:r>
                <a:rPr lang="uk-UA" sz="2000" b="1" dirty="0" smtClean="0"/>
                <a:t>Поперечні</a:t>
              </a:r>
            </a:p>
            <a:p>
              <a:r>
                <a:rPr lang="uk-UA" sz="2000" b="1" dirty="0" smtClean="0"/>
                <a:t> (перпендикулярно до осі кістки)</a:t>
              </a:r>
            </a:p>
            <a:p>
              <a:pPr>
                <a:buFont typeface="Wingdings" pitchFamily="2" charset="2"/>
                <a:buChar char="Ø"/>
              </a:pPr>
              <a:r>
                <a:rPr lang="uk-UA" sz="2000" b="1" dirty="0" err="1" smtClean="0"/>
                <a:t>Продільні</a:t>
              </a:r>
              <a:r>
                <a:rPr lang="uk-UA" sz="2000" b="1" dirty="0" smtClean="0"/>
                <a:t> (паралельно до осі кістки)</a:t>
              </a:r>
            </a:p>
            <a:p>
              <a:pPr>
                <a:buFont typeface="Wingdings" pitchFamily="2" charset="2"/>
                <a:buChar char="Ø"/>
              </a:pPr>
              <a:r>
                <a:rPr lang="uk-UA" sz="2000" b="1" dirty="0" smtClean="0"/>
                <a:t>Косі (під гострим кутом до осі кістки)</a:t>
              </a:r>
            </a:p>
            <a:p>
              <a:pPr>
                <a:buFont typeface="Wingdings" pitchFamily="2" charset="2"/>
                <a:buChar char="Ø"/>
              </a:pPr>
              <a:r>
                <a:rPr lang="uk-UA" sz="2000" b="1" dirty="0" smtClean="0"/>
                <a:t>Гвинтоподібні(з рухливістю кісткових уламків)</a:t>
              </a:r>
            </a:p>
            <a:p>
              <a:pPr>
                <a:buFont typeface="Wingdings" pitchFamily="2" charset="2"/>
                <a:buChar char="Ø"/>
              </a:pPr>
              <a:r>
                <a:rPr lang="uk-UA" sz="2000" b="1" dirty="0" smtClean="0"/>
                <a:t>Осколкові (кістка роздроблена на окремі уламки)</a:t>
              </a:r>
              <a:endParaRPr lang="ru-RU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ab3cbfb5b8d61d587a4b2b1452e4ba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395536" y="692696"/>
            <a:ext cx="3718199" cy="5040560"/>
            <a:chOff x="179512" y="764704"/>
            <a:chExt cx="3718199" cy="504056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79512" y="764704"/>
              <a:ext cx="3456384" cy="504056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1520" y="908720"/>
              <a:ext cx="3646191" cy="29238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800" b="1" dirty="0" smtClean="0"/>
                <a:t>Види переломів:</a:t>
              </a:r>
            </a:p>
            <a:p>
              <a:endParaRPr lang="uk-UA" u="sng" dirty="0" smtClean="0"/>
            </a:p>
            <a:p>
              <a:r>
                <a:rPr lang="uk-UA" sz="2000" u="sng" dirty="0" smtClean="0"/>
                <a:t>3. По цілісності шкірних</a:t>
              </a:r>
            </a:p>
            <a:p>
              <a:r>
                <a:rPr lang="uk-UA" sz="2000" u="sng" dirty="0" smtClean="0"/>
                <a:t> покривів:</a:t>
              </a:r>
            </a:p>
            <a:p>
              <a:endParaRPr lang="uk-UA" u="sng" dirty="0" smtClean="0"/>
            </a:p>
            <a:p>
              <a:pPr>
                <a:buFont typeface="Wingdings" pitchFamily="2" charset="2"/>
                <a:buChar char="Ø"/>
              </a:pPr>
              <a:r>
                <a:rPr lang="uk-UA" sz="2000" dirty="0" smtClean="0"/>
                <a:t>Закриті( не супроводжуються </a:t>
              </a:r>
            </a:p>
            <a:p>
              <a:r>
                <a:rPr lang="uk-UA" sz="2000" dirty="0" smtClean="0"/>
                <a:t>пораненням тканин)</a:t>
              </a:r>
            </a:p>
            <a:p>
              <a:pPr>
                <a:buFont typeface="Wingdings" pitchFamily="2" charset="2"/>
                <a:buChar char="Ø"/>
              </a:pPr>
              <a:r>
                <a:rPr lang="uk-UA" sz="2000" dirty="0" smtClean="0"/>
                <a:t>Відкриті (супроводжуються </a:t>
              </a:r>
            </a:p>
            <a:p>
              <a:r>
                <a:rPr lang="uk-UA" sz="2000" dirty="0" smtClean="0"/>
                <a:t>зовнішніми пораненнями)</a:t>
              </a:r>
              <a:endParaRPr lang="ru-RU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332656"/>
            <a:ext cx="5753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Ознаки перелому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12776"/>
            <a:ext cx="31838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Відносні ознаки перелому (притаманні й іншим травмам)</a:t>
            </a:r>
            <a:endParaRPr lang="ru-RU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1556792"/>
            <a:ext cx="3744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Абсолютні</a:t>
            </a:r>
            <a:r>
              <a:rPr lang="ru-RU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ru-RU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ознаки</a:t>
            </a:r>
            <a:r>
              <a:rPr lang="ru-RU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(</a:t>
            </a:r>
            <a:r>
              <a:rPr lang="ru-RU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притаманні</a:t>
            </a:r>
            <a:r>
              <a:rPr lang="ru-RU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ru-RU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лише</a:t>
            </a:r>
            <a:r>
              <a:rPr lang="ru-RU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перелому)</a:t>
            </a:r>
            <a:endParaRPr lang="ru-RU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2348880"/>
            <a:ext cx="35283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Біль – збільшується безпосередньо у місці перелому;</a:t>
            </a:r>
          </a:p>
          <a:p>
            <a:r>
              <a:rPr lang="uk-UA" dirty="0" smtClean="0"/>
              <a:t>Набряк -  з</a:t>
            </a:r>
            <a:r>
              <a:rPr lang="en-US" dirty="0" smtClean="0"/>
              <a:t>`</a:t>
            </a:r>
            <a:r>
              <a:rPr lang="uk-UA" dirty="0" smtClean="0"/>
              <a:t>являється в місці пошкодження;</a:t>
            </a:r>
          </a:p>
          <a:p>
            <a:r>
              <a:rPr lang="uk-UA" dirty="0" smtClean="0"/>
              <a:t>Гематома -  з</a:t>
            </a:r>
            <a:r>
              <a:rPr lang="en-US" dirty="0" smtClean="0"/>
              <a:t>`</a:t>
            </a:r>
            <a:r>
              <a:rPr lang="ru-RU" dirty="0" smtClean="0"/>
              <a:t>я</a:t>
            </a:r>
            <a:r>
              <a:rPr lang="uk-UA" dirty="0" err="1" smtClean="0"/>
              <a:t>вляється</a:t>
            </a:r>
            <a:r>
              <a:rPr lang="uk-UA" dirty="0" smtClean="0"/>
              <a:t> в області перелому;</a:t>
            </a:r>
          </a:p>
          <a:p>
            <a:r>
              <a:rPr lang="uk-UA" dirty="0" smtClean="0"/>
              <a:t>Порушення функції пошкодженої кінцівки;</a:t>
            </a:r>
          </a:p>
          <a:p>
            <a:r>
              <a:rPr lang="uk-UA" dirty="0" smtClean="0"/>
              <a:t>Зміна форми кінцівки;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85792" y="2420888"/>
            <a:ext cx="44582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Патологічна</a:t>
            </a:r>
            <a:r>
              <a:rPr lang="ru-RU" dirty="0" smtClean="0"/>
              <a:t> </a:t>
            </a:r>
            <a:r>
              <a:rPr lang="ru-RU" dirty="0" err="1" smtClean="0"/>
              <a:t>рухливість</a:t>
            </a:r>
            <a:r>
              <a:rPr lang="ru-RU" dirty="0" smtClean="0"/>
              <a:t> – </a:t>
            </a:r>
            <a:r>
              <a:rPr lang="ru-RU" dirty="0" err="1" smtClean="0"/>
              <a:t>кінцівка</a:t>
            </a:r>
            <a:endParaRPr lang="ru-RU" dirty="0" smtClean="0"/>
          </a:p>
          <a:p>
            <a:r>
              <a:rPr lang="uk-UA" dirty="0" smtClean="0"/>
              <a:t>рухлива в тому місці, де немає </a:t>
            </a:r>
            <a:r>
              <a:rPr lang="uk-UA" dirty="0" err="1" smtClean="0"/>
              <a:t>суставу</a:t>
            </a:r>
            <a:r>
              <a:rPr lang="uk-UA" dirty="0" smtClean="0"/>
              <a:t>;</a:t>
            </a:r>
          </a:p>
          <a:p>
            <a:r>
              <a:rPr lang="uk-UA" dirty="0" smtClean="0"/>
              <a:t>Крепітація (хрускіт) в місці перелому;</a:t>
            </a:r>
          </a:p>
          <a:p>
            <a:r>
              <a:rPr lang="uk-UA" dirty="0" smtClean="0"/>
              <a:t>Кісткові уламки – при відкритому переломі</a:t>
            </a:r>
          </a:p>
          <a:p>
            <a:r>
              <a:rPr lang="uk-UA" dirty="0" smtClean="0"/>
              <a:t>Їх можна побачити в рані.</a:t>
            </a:r>
          </a:p>
          <a:p>
            <a:r>
              <a:rPr lang="uk-UA" dirty="0" smtClean="0"/>
              <a:t> </a:t>
            </a:r>
          </a:p>
          <a:p>
            <a:r>
              <a:rPr lang="uk-UA" dirty="0" smtClean="0"/>
              <a:t>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04d9202eac497aff405973ce95dfd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764704"/>
            <a:ext cx="7920880" cy="7920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764704"/>
            <a:ext cx="76023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Учись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відрізняти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переломи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від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інших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механічних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пошкоджень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по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характерним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ознакам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0bdd809cec1f4f1c74df9f20fe86e3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404664"/>
            <a:ext cx="8424936" cy="19442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476672"/>
            <a:ext cx="777686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u="sng" dirty="0" smtClean="0">
                <a:solidFill>
                  <a:schemeClr val="bg1"/>
                </a:solidFill>
              </a:rPr>
              <a:t>Іммобілізація </a:t>
            </a:r>
            <a:r>
              <a:rPr lang="uk-UA" sz="2400" dirty="0" smtClean="0">
                <a:solidFill>
                  <a:schemeClr val="bg1"/>
                </a:solidFill>
              </a:rPr>
              <a:t>– </a:t>
            </a:r>
            <a:r>
              <a:rPr lang="uk-UA" sz="2400" dirty="0" err="1" smtClean="0">
                <a:solidFill>
                  <a:schemeClr val="bg1"/>
                </a:solidFill>
              </a:rPr>
              <a:t>знерухомлення</a:t>
            </a:r>
            <a:r>
              <a:rPr lang="uk-UA" sz="2400" dirty="0" smtClean="0">
                <a:solidFill>
                  <a:schemeClr val="bg1"/>
                </a:solidFill>
              </a:rPr>
              <a:t> пошкодженої кінцівки при переломі</a:t>
            </a:r>
          </a:p>
          <a:p>
            <a:endParaRPr lang="uk-UA" dirty="0" smtClean="0">
              <a:solidFill>
                <a:schemeClr val="bg1"/>
              </a:solidFill>
            </a:endParaRPr>
          </a:p>
          <a:p>
            <a:r>
              <a:rPr lang="uk-UA" sz="2000" u="sng" dirty="0" smtClean="0">
                <a:solidFill>
                  <a:schemeClr val="bg1"/>
                </a:solidFill>
              </a:rPr>
              <a:t>Шини </a:t>
            </a:r>
            <a:r>
              <a:rPr lang="uk-UA" sz="2000" dirty="0" smtClean="0">
                <a:solidFill>
                  <a:schemeClr val="bg1"/>
                </a:solidFill>
              </a:rPr>
              <a:t>– пристосування, які призначені для </a:t>
            </a:r>
            <a:r>
              <a:rPr lang="uk-UA" sz="2000" dirty="0" err="1" smtClean="0">
                <a:solidFill>
                  <a:schemeClr val="bg1"/>
                </a:solidFill>
              </a:rPr>
              <a:t>знерухомлення</a:t>
            </a:r>
            <a:r>
              <a:rPr lang="uk-UA" sz="2000" dirty="0" smtClean="0">
                <a:solidFill>
                  <a:schemeClr val="bg1"/>
                </a:solidFill>
              </a:rPr>
              <a:t> ділянок тіла при пошкодженні кісток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19a36944e85ce85b2a6fb02d5d20e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548680"/>
            <a:ext cx="7920880" cy="6480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Види шин для іммобілізації</a:t>
            </a:r>
            <a:endParaRPr lang="ru-RU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361</TotalTime>
  <Words>446</Words>
  <Application>Microsoft Office PowerPoint</Application>
  <PresentationFormat>Экран (4:3)</PresentationFormat>
  <Paragraphs>93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Куб</dc:creator>
  <cp:lastModifiedBy>Куб</cp:lastModifiedBy>
  <cp:revision>29</cp:revision>
  <dcterms:created xsi:type="dcterms:W3CDTF">2013-10-16T20:43:24Z</dcterms:created>
  <dcterms:modified xsi:type="dcterms:W3CDTF">2013-10-23T19:09:24Z</dcterms:modified>
</cp:coreProperties>
</file>