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Групи крові в українців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друга група (А)</c:v>
                </c:pt>
                <c:pt idx="1">
                  <c:v>перша група (0)</c:v>
                </c:pt>
                <c:pt idx="2">
                  <c:v>третя (В)</c:v>
                </c:pt>
                <c:pt idx="3">
                  <c:v>четверта (АВ)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37</c:v>
                </c:pt>
                <c:pt idx="2">
                  <c:v>17</c:v>
                </c:pt>
                <c:pt idx="3">
                  <c:v>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A82E56-E75B-44B9-B1C8-13D31968DEF0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DD0675-286F-487D-84AB-F2DD5CD561A2}">
      <dgm:prSet/>
      <dgm:spPr/>
      <dgm:t>
        <a:bodyPr/>
        <a:lstStyle/>
        <a:p>
          <a:r>
            <a:rPr lang="ru-RU" smtClean="0"/>
            <a:t>Групи крові</a:t>
          </a:r>
          <a:endParaRPr lang="ru-RU"/>
        </a:p>
      </dgm:t>
    </dgm:pt>
    <dgm:pt modelId="{4ACD086C-8FCC-40A8-8BE6-4A0BC0794BD3}" type="parTrans" cxnId="{D4653BDE-0AE1-4AC7-BF70-B0369B291DCC}">
      <dgm:prSet/>
      <dgm:spPr/>
      <dgm:t>
        <a:bodyPr/>
        <a:lstStyle/>
        <a:p>
          <a:endParaRPr lang="ru-RU"/>
        </a:p>
      </dgm:t>
    </dgm:pt>
    <dgm:pt modelId="{D9314229-0559-4BF7-9191-B7BECA6AAB1F}" type="sibTrans" cxnId="{D4653BDE-0AE1-4AC7-BF70-B0369B291DCC}">
      <dgm:prSet/>
      <dgm:spPr/>
      <dgm:t>
        <a:bodyPr/>
        <a:lstStyle/>
        <a:p>
          <a:endParaRPr lang="ru-RU"/>
        </a:p>
      </dgm:t>
    </dgm:pt>
    <dgm:pt modelId="{59444A10-13B6-46C8-A2FE-9DBD16A4D792}">
      <dgm:prSet/>
      <dgm:spPr/>
      <dgm:t>
        <a:bodyPr/>
        <a:lstStyle/>
        <a:p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обома</a:t>
          </a:r>
          <a:r>
            <a:rPr lang="ru-RU" dirty="0" smtClean="0"/>
            <a:t> </a:t>
          </a:r>
          <a:r>
            <a:rPr lang="ru-RU" dirty="0" err="1" smtClean="0"/>
            <a:t>аглютіногенамі</a:t>
          </a:r>
          <a:r>
            <a:rPr lang="ru-RU" dirty="0" smtClean="0"/>
            <a:t> та без </a:t>
          </a:r>
          <a:r>
            <a:rPr lang="ru-RU" dirty="0" err="1" smtClean="0"/>
            <a:t>аглютінінів</a:t>
          </a:r>
          <a:r>
            <a:rPr lang="ru-RU" dirty="0" smtClean="0"/>
            <a:t> - (АВ) </a:t>
          </a:r>
          <a:r>
            <a:rPr lang="ru-RU" dirty="0" err="1" smtClean="0"/>
            <a:t>відома</a:t>
          </a:r>
          <a:r>
            <a:rPr lang="ru-RU" dirty="0" smtClean="0"/>
            <a:t> кож Як </a:t>
          </a:r>
          <a:r>
            <a:rPr lang="ru-RU" u="sng" dirty="0" smtClean="0"/>
            <a:t>IV </a:t>
          </a:r>
          <a:endParaRPr lang="ru-RU" u="sng" dirty="0"/>
        </a:p>
      </dgm:t>
    </dgm:pt>
    <dgm:pt modelId="{3495AD87-9272-4F4E-B693-F1A926861D1C}" type="parTrans" cxnId="{EF82E223-6D82-4982-A734-94FB8B6EC995}">
      <dgm:prSet/>
      <dgm:spPr/>
      <dgm:t>
        <a:bodyPr/>
        <a:lstStyle/>
        <a:p>
          <a:endParaRPr lang="ru-RU"/>
        </a:p>
      </dgm:t>
    </dgm:pt>
    <dgm:pt modelId="{96FF62CB-B257-45B8-B976-07D254F89C85}" type="sibTrans" cxnId="{EF82E223-6D82-4982-A734-94FB8B6EC995}">
      <dgm:prSet/>
      <dgm:spPr/>
      <dgm:t>
        <a:bodyPr/>
        <a:lstStyle/>
        <a:p>
          <a:endParaRPr lang="ru-RU"/>
        </a:p>
      </dgm:t>
    </dgm:pt>
    <dgm:pt modelId="{3393149E-709E-4F16-895F-8A021E29B43F}">
      <dgm:prSet custT="1"/>
      <dgm:spPr/>
      <dgm:t>
        <a:bodyPr/>
        <a:lstStyle/>
        <a:p>
          <a:r>
            <a:rPr lang="ru-RU" sz="1400" dirty="0" smtClean="0"/>
            <a:t>без </a:t>
          </a:r>
          <a:r>
            <a:rPr lang="ru-RU" sz="1400" dirty="0" err="1" smtClean="0"/>
            <a:t>аглютіногенів</a:t>
          </a:r>
          <a:r>
            <a:rPr lang="ru-RU" sz="1400" dirty="0" smtClean="0"/>
            <a:t> та </a:t>
          </a:r>
          <a:r>
            <a:rPr lang="ru-RU" sz="1400" dirty="0" err="1" smtClean="0"/>
            <a:t>з</a:t>
          </a:r>
          <a:r>
            <a:rPr lang="ru-RU" sz="1400" dirty="0" smtClean="0"/>
            <a:t> </a:t>
          </a:r>
          <a:r>
            <a:rPr lang="ru-RU" sz="1400" dirty="0" err="1" smtClean="0"/>
            <a:t>обома</a:t>
          </a:r>
          <a:r>
            <a:rPr lang="ru-RU" sz="1400" dirty="0" smtClean="0"/>
            <a:t> </a:t>
          </a:r>
          <a:r>
            <a:rPr lang="ru-RU" sz="1400" dirty="0" err="1" smtClean="0"/>
            <a:t>аглютінінамі</a:t>
          </a:r>
          <a:r>
            <a:rPr lang="ru-RU" sz="1400" dirty="0" smtClean="0"/>
            <a:t> - (0) </a:t>
          </a:r>
          <a:r>
            <a:rPr lang="ru-RU" sz="1400" dirty="0" err="1" smtClean="0"/>
            <a:t>відома</a:t>
          </a:r>
          <a:r>
            <a:rPr lang="ru-RU" sz="1400" dirty="0" smtClean="0"/>
            <a:t> кож Як </a:t>
          </a:r>
          <a:r>
            <a:rPr lang="ru-RU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</a:t>
          </a:r>
          <a:r>
            <a:rPr lang="ru-RU" sz="1400" dirty="0" smtClean="0"/>
            <a:t> </a:t>
          </a:r>
          <a:endParaRPr lang="ru-RU" sz="1400" dirty="0"/>
        </a:p>
      </dgm:t>
    </dgm:pt>
    <dgm:pt modelId="{3BECFC7F-83CE-48AD-880D-000EBC5AA11C}" type="parTrans" cxnId="{930711D1-6B58-44C0-9B5D-7EE5EEC8AA6F}">
      <dgm:prSet/>
      <dgm:spPr/>
      <dgm:t>
        <a:bodyPr/>
        <a:lstStyle/>
        <a:p>
          <a:endParaRPr lang="ru-RU"/>
        </a:p>
      </dgm:t>
    </dgm:pt>
    <dgm:pt modelId="{A84E5006-8C40-45BC-A288-C48D0A20DE91}" type="sibTrans" cxnId="{930711D1-6B58-44C0-9B5D-7EE5EEC8AA6F}">
      <dgm:prSet/>
      <dgm:spPr/>
      <dgm:t>
        <a:bodyPr/>
        <a:lstStyle/>
        <a:p>
          <a:endParaRPr lang="ru-RU"/>
        </a:p>
      </dgm:t>
    </dgm:pt>
    <dgm:pt modelId="{9AAFD7BD-D861-47C8-A8CB-273A8B666E89}">
      <dgm:prSet custT="1"/>
      <dgm:spPr/>
      <dgm:t>
        <a:bodyPr/>
        <a:lstStyle/>
        <a:p>
          <a:r>
            <a:rPr lang="ru-RU" sz="1400" dirty="0" err="1" smtClean="0"/>
            <a:t>Тільки</a:t>
          </a:r>
          <a:r>
            <a:rPr lang="ru-RU" sz="1400" dirty="0" smtClean="0"/>
            <a:t> </a:t>
          </a:r>
          <a:r>
            <a:rPr lang="ru-RU" sz="1400" dirty="0" err="1" smtClean="0"/>
            <a:t>з</a:t>
          </a:r>
          <a:r>
            <a:rPr lang="ru-RU" sz="1400" dirty="0" smtClean="0"/>
            <a:t> </a:t>
          </a:r>
          <a:r>
            <a:rPr lang="ru-RU" sz="1400" dirty="0" err="1" smtClean="0"/>
            <a:t>аглютіногеном</a:t>
          </a:r>
          <a:r>
            <a:rPr lang="ru-RU" sz="1400" dirty="0" smtClean="0"/>
            <a:t> та </a:t>
          </a:r>
          <a:r>
            <a:rPr lang="ru-RU" sz="1400" dirty="0" err="1" smtClean="0"/>
            <a:t>з</a:t>
          </a:r>
          <a:r>
            <a:rPr lang="ru-RU" sz="1400" dirty="0" smtClean="0"/>
            <a:t> </a:t>
          </a:r>
          <a:r>
            <a:rPr lang="ru-RU" sz="1400" dirty="0" err="1" smtClean="0"/>
            <a:t>аглютініном</a:t>
          </a:r>
          <a:r>
            <a:rPr lang="ru-RU" sz="1400" dirty="0" smtClean="0"/>
            <a:t> бета - (А) </a:t>
          </a:r>
          <a:r>
            <a:rPr lang="ru-RU" sz="1400" dirty="0" err="1" smtClean="0"/>
            <a:t>відома</a:t>
          </a:r>
          <a:r>
            <a:rPr lang="ru-RU" sz="1400" dirty="0" smtClean="0"/>
            <a:t> кож Як</a:t>
          </a:r>
          <a:r>
            <a:rPr lang="ru-RU" sz="1400" u="sng" dirty="0" smtClean="0"/>
            <a:t> ІІ </a:t>
          </a:r>
          <a:endParaRPr lang="ru-RU" sz="1400" u="sng" dirty="0"/>
        </a:p>
      </dgm:t>
    </dgm:pt>
    <dgm:pt modelId="{2C3424BC-0350-491B-9C2C-B8CCE747E8A2}" type="parTrans" cxnId="{F4073E77-02E7-4166-B5B8-70751BE7CEC2}">
      <dgm:prSet/>
      <dgm:spPr/>
      <dgm:t>
        <a:bodyPr/>
        <a:lstStyle/>
        <a:p>
          <a:endParaRPr lang="ru-RU"/>
        </a:p>
      </dgm:t>
    </dgm:pt>
    <dgm:pt modelId="{FCE9C1BC-0495-4CF2-9AB7-15BDA9CE776C}" type="sibTrans" cxnId="{F4073E77-02E7-4166-B5B8-70751BE7CEC2}">
      <dgm:prSet/>
      <dgm:spPr/>
      <dgm:t>
        <a:bodyPr/>
        <a:lstStyle/>
        <a:p>
          <a:endParaRPr lang="ru-RU"/>
        </a:p>
      </dgm:t>
    </dgm:pt>
    <dgm:pt modelId="{674A47F8-2D5C-4CFA-95A9-DB1441AF7DB4}">
      <dgm:prSet/>
      <dgm:spPr/>
      <dgm:t>
        <a:bodyPr/>
        <a:lstStyle/>
        <a:p>
          <a:r>
            <a:rPr lang="ru-RU" dirty="0" err="1" smtClean="0"/>
            <a:t>Тільки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аглютіногеном</a:t>
          </a:r>
          <a:r>
            <a:rPr lang="ru-RU" dirty="0" smtClean="0"/>
            <a:t> У та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аглютініном</a:t>
          </a:r>
          <a:r>
            <a:rPr lang="ru-RU" dirty="0" smtClean="0"/>
            <a:t> альфа - (В) </a:t>
          </a:r>
          <a:r>
            <a:rPr lang="ru-RU" dirty="0" err="1" smtClean="0"/>
            <a:t>відома</a:t>
          </a:r>
          <a:r>
            <a:rPr lang="ru-RU" dirty="0" smtClean="0"/>
            <a:t> кож Як </a:t>
          </a:r>
          <a:r>
            <a:rPr lang="ru-RU" u="sng" dirty="0" smtClean="0"/>
            <a:t>ІІІ</a:t>
          </a:r>
          <a:r>
            <a:rPr lang="ru-RU" dirty="0" smtClean="0"/>
            <a:t> </a:t>
          </a:r>
          <a:endParaRPr lang="ru-RU" dirty="0"/>
        </a:p>
      </dgm:t>
    </dgm:pt>
    <dgm:pt modelId="{93B6DFEC-82CC-4440-A857-7F411896053B}" type="parTrans" cxnId="{21AD6F69-478E-48EE-A3FF-0D009B5A269B}">
      <dgm:prSet/>
      <dgm:spPr/>
      <dgm:t>
        <a:bodyPr/>
        <a:lstStyle/>
        <a:p>
          <a:endParaRPr lang="ru-RU"/>
        </a:p>
      </dgm:t>
    </dgm:pt>
    <dgm:pt modelId="{72A44888-FE01-4D5B-A3F5-80ECDF8D8A16}" type="sibTrans" cxnId="{21AD6F69-478E-48EE-A3FF-0D009B5A269B}">
      <dgm:prSet/>
      <dgm:spPr/>
      <dgm:t>
        <a:bodyPr/>
        <a:lstStyle/>
        <a:p>
          <a:endParaRPr lang="ru-RU"/>
        </a:p>
      </dgm:t>
    </dgm:pt>
    <dgm:pt modelId="{ECA89B07-56A9-4306-8076-C1503AFF4467}" type="pres">
      <dgm:prSet presAssocID="{6CA82E56-E75B-44B9-B1C8-13D31968DE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4E3311-D9B8-4838-B6BD-6D3B95A190C4}" type="pres">
      <dgm:prSet presAssocID="{96DD0675-286F-487D-84AB-F2DD5CD561A2}" presName="hierRoot1" presStyleCnt="0">
        <dgm:presLayoutVars>
          <dgm:hierBranch val="init"/>
        </dgm:presLayoutVars>
      </dgm:prSet>
      <dgm:spPr/>
    </dgm:pt>
    <dgm:pt modelId="{160B311C-1EC9-4C02-8591-08CF959E52AB}" type="pres">
      <dgm:prSet presAssocID="{96DD0675-286F-487D-84AB-F2DD5CD561A2}" presName="rootComposite1" presStyleCnt="0"/>
      <dgm:spPr/>
    </dgm:pt>
    <dgm:pt modelId="{1A702C6B-1584-42D0-90EC-0C26AE94C5B4}" type="pres">
      <dgm:prSet presAssocID="{96DD0675-286F-487D-84AB-F2DD5CD561A2}" presName="rootText1" presStyleLbl="node0" presStyleIdx="0" presStyleCnt="1" custScaleX="209992" custScaleY="199027" custLinFactNeighborX="12" custLinFactNeighborY="-25018">
        <dgm:presLayoutVars>
          <dgm:chPref val="3"/>
        </dgm:presLayoutVars>
      </dgm:prSet>
      <dgm:spPr/>
    </dgm:pt>
    <dgm:pt modelId="{9AEF7E8E-3CA7-49BB-8178-62611BD7D12C}" type="pres">
      <dgm:prSet presAssocID="{96DD0675-286F-487D-84AB-F2DD5CD561A2}" presName="rootConnector1" presStyleLbl="node1" presStyleIdx="0" presStyleCnt="0"/>
      <dgm:spPr/>
    </dgm:pt>
    <dgm:pt modelId="{2CE2618B-3740-4D49-8223-32D4C12DE09D}" type="pres">
      <dgm:prSet presAssocID="{96DD0675-286F-487D-84AB-F2DD5CD561A2}" presName="hierChild2" presStyleCnt="0"/>
      <dgm:spPr/>
    </dgm:pt>
    <dgm:pt modelId="{0A2E8FBD-BC1D-4C9F-9231-2020F1ECDDA6}" type="pres">
      <dgm:prSet presAssocID="{3495AD87-9272-4F4E-B693-F1A926861D1C}" presName="Name37" presStyleLbl="parChTrans1D2" presStyleIdx="0" presStyleCnt="4"/>
      <dgm:spPr/>
    </dgm:pt>
    <dgm:pt modelId="{27DE2F69-CA1B-4C62-96F1-4EFDC6AC2E6F}" type="pres">
      <dgm:prSet presAssocID="{59444A10-13B6-46C8-A2FE-9DBD16A4D792}" presName="hierRoot2" presStyleCnt="0">
        <dgm:presLayoutVars>
          <dgm:hierBranch val="init"/>
        </dgm:presLayoutVars>
      </dgm:prSet>
      <dgm:spPr/>
    </dgm:pt>
    <dgm:pt modelId="{E7DAAEF0-4152-4FB9-8584-C99566DBA8FE}" type="pres">
      <dgm:prSet presAssocID="{59444A10-13B6-46C8-A2FE-9DBD16A4D792}" presName="rootComposite" presStyleCnt="0"/>
      <dgm:spPr/>
    </dgm:pt>
    <dgm:pt modelId="{F0C7966E-C51F-4D23-BDFD-791A229BBDAA}" type="pres">
      <dgm:prSet presAssocID="{59444A10-13B6-46C8-A2FE-9DBD16A4D792}" presName="rootText" presStyleLbl="node2" presStyleIdx="0" presStyleCnt="4" custScaleX="187629" custScaleY="2112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7CDA61-3864-4152-8FF2-4B210BC2BE27}" type="pres">
      <dgm:prSet presAssocID="{59444A10-13B6-46C8-A2FE-9DBD16A4D792}" presName="rootConnector" presStyleLbl="node2" presStyleIdx="0" presStyleCnt="4"/>
      <dgm:spPr/>
    </dgm:pt>
    <dgm:pt modelId="{9487C095-9615-4AB6-A1DA-68EACBAD9E3F}" type="pres">
      <dgm:prSet presAssocID="{59444A10-13B6-46C8-A2FE-9DBD16A4D792}" presName="hierChild4" presStyleCnt="0"/>
      <dgm:spPr/>
    </dgm:pt>
    <dgm:pt modelId="{9290F264-FAE7-4CDE-9DB0-2165CE32937D}" type="pres">
      <dgm:prSet presAssocID="{59444A10-13B6-46C8-A2FE-9DBD16A4D792}" presName="hierChild5" presStyleCnt="0"/>
      <dgm:spPr/>
    </dgm:pt>
    <dgm:pt modelId="{F05BD3D6-43EE-4C91-9E2C-525E906FD1DB}" type="pres">
      <dgm:prSet presAssocID="{93B6DFEC-82CC-4440-A857-7F411896053B}" presName="Name37" presStyleLbl="parChTrans1D2" presStyleIdx="1" presStyleCnt="4"/>
      <dgm:spPr/>
    </dgm:pt>
    <dgm:pt modelId="{19C7A4D5-CCDF-4B1A-AE19-BF37C8B6F6F7}" type="pres">
      <dgm:prSet presAssocID="{674A47F8-2D5C-4CFA-95A9-DB1441AF7DB4}" presName="hierRoot2" presStyleCnt="0">
        <dgm:presLayoutVars>
          <dgm:hierBranch val="init"/>
        </dgm:presLayoutVars>
      </dgm:prSet>
      <dgm:spPr/>
    </dgm:pt>
    <dgm:pt modelId="{37A569BC-CA8E-4481-9BE1-9C957FA56C88}" type="pres">
      <dgm:prSet presAssocID="{674A47F8-2D5C-4CFA-95A9-DB1441AF7DB4}" presName="rootComposite" presStyleCnt="0"/>
      <dgm:spPr/>
    </dgm:pt>
    <dgm:pt modelId="{582D520F-0FEE-4208-A090-FD6AA7B894DF}" type="pres">
      <dgm:prSet presAssocID="{674A47F8-2D5C-4CFA-95A9-DB1441AF7DB4}" presName="rootText" presStyleLbl="node2" presStyleIdx="1" presStyleCnt="4" custScaleX="178935" custScaleY="197575">
        <dgm:presLayoutVars>
          <dgm:chPref val="3"/>
        </dgm:presLayoutVars>
      </dgm:prSet>
      <dgm:spPr/>
    </dgm:pt>
    <dgm:pt modelId="{D93AEB44-9F8F-498C-B45E-A731DD23CF4E}" type="pres">
      <dgm:prSet presAssocID="{674A47F8-2D5C-4CFA-95A9-DB1441AF7DB4}" presName="rootConnector" presStyleLbl="node2" presStyleIdx="1" presStyleCnt="4"/>
      <dgm:spPr/>
    </dgm:pt>
    <dgm:pt modelId="{E061614C-8289-4D92-A7A4-F8670D604E03}" type="pres">
      <dgm:prSet presAssocID="{674A47F8-2D5C-4CFA-95A9-DB1441AF7DB4}" presName="hierChild4" presStyleCnt="0"/>
      <dgm:spPr/>
    </dgm:pt>
    <dgm:pt modelId="{7F5FE7BA-4E79-4FF0-B31F-F06464F9DD03}" type="pres">
      <dgm:prSet presAssocID="{674A47F8-2D5C-4CFA-95A9-DB1441AF7DB4}" presName="hierChild5" presStyleCnt="0"/>
      <dgm:spPr/>
    </dgm:pt>
    <dgm:pt modelId="{BFD1F2FF-7C48-4AE1-B6F5-F1B18DEF69AE}" type="pres">
      <dgm:prSet presAssocID="{2C3424BC-0350-491B-9C2C-B8CCE747E8A2}" presName="Name37" presStyleLbl="parChTrans1D2" presStyleIdx="2" presStyleCnt="4"/>
      <dgm:spPr/>
    </dgm:pt>
    <dgm:pt modelId="{DBB53422-7A2A-44D0-8177-001EC3CAEAB5}" type="pres">
      <dgm:prSet presAssocID="{9AAFD7BD-D861-47C8-A8CB-273A8B666E89}" presName="hierRoot2" presStyleCnt="0">
        <dgm:presLayoutVars>
          <dgm:hierBranch val="init"/>
        </dgm:presLayoutVars>
      </dgm:prSet>
      <dgm:spPr/>
    </dgm:pt>
    <dgm:pt modelId="{57426B40-6EFE-4F7A-9400-B16503240C1D}" type="pres">
      <dgm:prSet presAssocID="{9AAFD7BD-D861-47C8-A8CB-273A8B666E89}" presName="rootComposite" presStyleCnt="0"/>
      <dgm:spPr/>
    </dgm:pt>
    <dgm:pt modelId="{38657449-A85D-4DA3-A148-D8E3C0CA6C37}" type="pres">
      <dgm:prSet presAssocID="{9AAFD7BD-D861-47C8-A8CB-273A8B666E89}" presName="rootText" presStyleLbl="node2" presStyleIdx="2" presStyleCnt="4" custScaleX="261438" custScaleY="2360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FA3EFF-2822-450C-88BB-B35E3B358E85}" type="pres">
      <dgm:prSet presAssocID="{9AAFD7BD-D861-47C8-A8CB-273A8B666E89}" presName="rootConnector" presStyleLbl="node2" presStyleIdx="2" presStyleCnt="4"/>
      <dgm:spPr/>
    </dgm:pt>
    <dgm:pt modelId="{82A28FBB-D67B-49FE-8597-E4A2F50AAF07}" type="pres">
      <dgm:prSet presAssocID="{9AAFD7BD-D861-47C8-A8CB-273A8B666E89}" presName="hierChild4" presStyleCnt="0"/>
      <dgm:spPr/>
    </dgm:pt>
    <dgm:pt modelId="{55974FC5-C662-4FF5-9317-64B3D9DD145A}" type="pres">
      <dgm:prSet presAssocID="{9AAFD7BD-D861-47C8-A8CB-273A8B666E89}" presName="hierChild5" presStyleCnt="0"/>
      <dgm:spPr/>
    </dgm:pt>
    <dgm:pt modelId="{A49059AE-7357-4602-80D1-92A9BB3C76B2}" type="pres">
      <dgm:prSet presAssocID="{3BECFC7F-83CE-48AD-880D-000EBC5AA11C}" presName="Name37" presStyleLbl="parChTrans1D2" presStyleIdx="3" presStyleCnt="4"/>
      <dgm:spPr/>
    </dgm:pt>
    <dgm:pt modelId="{8C9D2F47-FE21-4F8E-823B-DDF2832AA93C}" type="pres">
      <dgm:prSet presAssocID="{3393149E-709E-4F16-895F-8A021E29B43F}" presName="hierRoot2" presStyleCnt="0">
        <dgm:presLayoutVars>
          <dgm:hierBranch val="init"/>
        </dgm:presLayoutVars>
      </dgm:prSet>
      <dgm:spPr/>
    </dgm:pt>
    <dgm:pt modelId="{B446A528-2A8D-4BB3-8AF7-43B988CC2F1B}" type="pres">
      <dgm:prSet presAssocID="{3393149E-709E-4F16-895F-8A021E29B43F}" presName="rootComposite" presStyleCnt="0"/>
      <dgm:spPr/>
    </dgm:pt>
    <dgm:pt modelId="{1AB8CCC3-5DFD-4A23-B32E-F96EA9489D80}" type="pres">
      <dgm:prSet presAssocID="{3393149E-709E-4F16-895F-8A021E29B43F}" presName="rootText" presStyleLbl="node2" presStyleIdx="3" presStyleCnt="4" custScaleX="214403" custScaleY="256573">
        <dgm:presLayoutVars>
          <dgm:chPref val="3"/>
        </dgm:presLayoutVars>
      </dgm:prSet>
      <dgm:spPr/>
    </dgm:pt>
    <dgm:pt modelId="{8C64A4F9-E0BB-4AF6-BD10-63B8BFFFCAA0}" type="pres">
      <dgm:prSet presAssocID="{3393149E-709E-4F16-895F-8A021E29B43F}" presName="rootConnector" presStyleLbl="node2" presStyleIdx="3" presStyleCnt="4"/>
      <dgm:spPr/>
    </dgm:pt>
    <dgm:pt modelId="{28656065-6786-4033-B8CB-2A5DB8A60141}" type="pres">
      <dgm:prSet presAssocID="{3393149E-709E-4F16-895F-8A021E29B43F}" presName="hierChild4" presStyleCnt="0"/>
      <dgm:spPr/>
    </dgm:pt>
    <dgm:pt modelId="{0F2D2965-6B46-4723-BCA2-9F148CC60657}" type="pres">
      <dgm:prSet presAssocID="{3393149E-709E-4F16-895F-8A021E29B43F}" presName="hierChild5" presStyleCnt="0"/>
      <dgm:spPr/>
    </dgm:pt>
    <dgm:pt modelId="{F4EDA353-36C4-4F3C-9917-F6D6BB8BAA9C}" type="pres">
      <dgm:prSet presAssocID="{96DD0675-286F-487D-84AB-F2DD5CD561A2}" presName="hierChild3" presStyleCnt="0"/>
      <dgm:spPr/>
    </dgm:pt>
  </dgm:ptLst>
  <dgm:cxnLst>
    <dgm:cxn modelId="{2D7C79D5-094C-4EE8-9612-913869D6A1A8}" type="presOf" srcId="{3495AD87-9272-4F4E-B693-F1A926861D1C}" destId="{0A2E8FBD-BC1D-4C9F-9231-2020F1ECDDA6}" srcOrd="0" destOrd="0" presId="urn:microsoft.com/office/officeart/2005/8/layout/orgChart1"/>
    <dgm:cxn modelId="{E34DFDC3-946F-47C1-97C2-A970895A31C2}" type="presOf" srcId="{59444A10-13B6-46C8-A2FE-9DBD16A4D792}" destId="{F0C7966E-C51F-4D23-BDFD-791A229BBDAA}" srcOrd="0" destOrd="0" presId="urn:microsoft.com/office/officeart/2005/8/layout/orgChart1"/>
    <dgm:cxn modelId="{4A9EDB24-7B28-4FF8-A2E5-A3636EA57F9C}" type="presOf" srcId="{9AAFD7BD-D861-47C8-A8CB-273A8B666E89}" destId="{38657449-A85D-4DA3-A148-D8E3C0CA6C37}" srcOrd="0" destOrd="0" presId="urn:microsoft.com/office/officeart/2005/8/layout/orgChart1"/>
    <dgm:cxn modelId="{F96F9E43-AFB6-4369-91E5-BB59AA768EDA}" type="presOf" srcId="{2C3424BC-0350-491B-9C2C-B8CCE747E8A2}" destId="{BFD1F2FF-7C48-4AE1-B6F5-F1B18DEF69AE}" srcOrd="0" destOrd="0" presId="urn:microsoft.com/office/officeart/2005/8/layout/orgChart1"/>
    <dgm:cxn modelId="{BB2EDA9F-9FFA-49B8-9719-8DE9CB9CA769}" type="presOf" srcId="{6CA82E56-E75B-44B9-B1C8-13D31968DEF0}" destId="{ECA89B07-56A9-4306-8076-C1503AFF4467}" srcOrd="0" destOrd="0" presId="urn:microsoft.com/office/officeart/2005/8/layout/orgChart1"/>
    <dgm:cxn modelId="{F4073E77-02E7-4166-B5B8-70751BE7CEC2}" srcId="{96DD0675-286F-487D-84AB-F2DD5CD561A2}" destId="{9AAFD7BD-D861-47C8-A8CB-273A8B666E89}" srcOrd="2" destOrd="0" parTransId="{2C3424BC-0350-491B-9C2C-B8CCE747E8A2}" sibTransId="{FCE9C1BC-0495-4CF2-9AB7-15BDA9CE776C}"/>
    <dgm:cxn modelId="{A680B55F-31B5-4827-9698-C7BC7FA42278}" type="presOf" srcId="{3393149E-709E-4F16-895F-8A021E29B43F}" destId="{1AB8CCC3-5DFD-4A23-B32E-F96EA9489D80}" srcOrd="0" destOrd="0" presId="urn:microsoft.com/office/officeart/2005/8/layout/orgChart1"/>
    <dgm:cxn modelId="{C202F867-B955-4882-8C6F-36BBEAA592D0}" type="presOf" srcId="{674A47F8-2D5C-4CFA-95A9-DB1441AF7DB4}" destId="{582D520F-0FEE-4208-A090-FD6AA7B894DF}" srcOrd="0" destOrd="0" presId="urn:microsoft.com/office/officeart/2005/8/layout/orgChart1"/>
    <dgm:cxn modelId="{A82481DD-CAFF-4609-9083-3FA640B72A18}" type="presOf" srcId="{96DD0675-286F-487D-84AB-F2DD5CD561A2}" destId="{9AEF7E8E-3CA7-49BB-8178-62611BD7D12C}" srcOrd="1" destOrd="0" presId="urn:microsoft.com/office/officeart/2005/8/layout/orgChart1"/>
    <dgm:cxn modelId="{38709C3A-ADE1-46F3-B985-56DCB9D0F1D8}" type="presOf" srcId="{93B6DFEC-82CC-4440-A857-7F411896053B}" destId="{F05BD3D6-43EE-4C91-9E2C-525E906FD1DB}" srcOrd="0" destOrd="0" presId="urn:microsoft.com/office/officeart/2005/8/layout/orgChart1"/>
    <dgm:cxn modelId="{D4653BDE-0AE1-4AC7-BF70-B0369B291DCC}" srcId="{6CA82E56-E75B-44B9-B1C8-13D31968DEF0}" destId="{96DD0675-286F-487D-84AB-F2DD5CD561A2}" srcOrd="0" destOrd="0" parTransId="{4ACD086C-8FCC-40A8-8BE6-4A0BC0794BD3}" sibTransId="{D9314229-0559-4BF7-9191-B7BECA6AAB1F}"/>
    <dgm:cxn modelId="{FE6E6CED-9747-45CF-B9AA-672A9B30AFC5}" type="presOf" srcId="{9AAFD7BD-D861-47C8-A8CB-273A8B666E89}" destId="{CEFA3EFF-2822-450C-88BB-B35E3B358E85}" srcOrd="1" destOrd="0" presId="urn:microsoft.com/office/officeart/2005/8/layout/orgChart1"/>
    <dgm:cxn modelId="{EF82E223-6D82-4982-A734-94FB8B6EC995}" srcId="{96DD0675-286F-487D-84AB-F2DD5CD561A2}" destId="{59444A10-13B6-46C8-A2FE-9DBD16A4D792}" srcOrd="0" destOrd="0" parTransId="{3495AD87-9272-4F4E-B693-F1A926861D1C}" sibTransId="{96FF62CB-B257-45B8-B976-07D254F89C85}"/>
    <dgm:cxn modelId="{21AD6F69-478E-48EE-A3FF-0D009B5A269B}" srcId="{96DD0675-286F-487D-84AB-F2DD5CD561A2}" destId="{674A47F8-2D5C-4CFA-95A9-DB1441AF7DB4}" srcOrd="1" destOrd="0" parTransId="{93B6DFEC-82CC-4440-A857-7F411896053B}" sibTransId="{72A44888-FE01-4D5B-A3F5-80ECDF8D8A16}"/>
    <dgm:cxn modelId="{0352B6B9-B3D6-4347-8736-F9E1C8EF35C7}" type="presOf" srcId="{59444A10-13B6-46C8-A2FE-9DBD16A4D792}" destId="{D47CDA61-3864-4152-8FF2-4B210BC2BE27}" srcOrd="1" destOrd="0" presId="urn:microsoft.com/office/officeart/2005/8/layout/orgChart1"/>
    <dgm:cxn modelId="{CC9E4568-7515-49AC-A744-919D8BF0F364}" type="presOf" srcId="{674A47F8-2D5C-4CFA-95A9-DB1441AF7DB4}" destId="{D93AEB44-9F8F-498C-B45E-A731DD23CF4E}" srcOrd="1" destOrd="0" presId="urn:microsoft.com/office/officeart/2005/8/layout/orgChart1"/>
    <dgm:cxn modelId="{D681DC1A-14B4-4421-8E1F-7C354CE968C9}" type="presOf" srcId="{3BECFC7F-83CE-48AD-880D-000EBC5AA11C}" destId="{A49059AE-7357-4602-80D1-92A9BB3C76B2}" srcOrd="0" destOrd="0" presId="urn:microsoft.com/office/officeart/2005/8/layout/orgChart1"/>
    <dgm:cxn modelId="{930711D1-6B58-44C0-9B5D-7EE5EEC8AA6F}" srcId="{96DD0675-286F-487D-84AB-F2DD5CD561A2}" destId="{3393149E-709E-4F16-895F-8A021E29B43F}" srcOrd="3" destOrd="0" parTransId="{3BECFC7F-83CE-48AD-880D-000EBC5AA11C}" sibTransId="{A84E5006-8C40-45BC-A288-C48D0A20DE91}"/>
    <dgm:cxn modelId="{E7D0E572-9401-4B01-B6E9-D2C186A9E3EE}" type="presOf" srcId="{96DD0675-286F-487D-84AB-F2DD5CD561A2}" destId="{1A702C6B-1584-42D0-90EC-0C26AE94C5B4}" srcOrd="0" destOrd="0" presId="urn:microsoft.com/office/officeart/2005/8/layout/orgChart1"/>
    <dgm:cxn modelId="{EF06DA3D-6A4B-490D-B7E1-1927F5EA877B}" type="presOf" srcId="{3393149E-709E-4F16-895F-8A021E29B43F}" destId="{8C64A4F9-E0BB-4AF6-BD10-63B8BFFFCAA0}" srcOrd="1" destOrd="0" presId="urn:microsoft.com/office/officeart/2005/8/layout/orgChart1"/>
    <dgm:cxn modelId="{79D5925B-030F-41D8-BDE2-F1ECA158EDD4}" type="presParOf" srcId="{ECA89B07-56A9-4306-8076-C1503AFF4467}" destId="{794E3311-D9B8-4838-B6BD-6D3B95A190C4}" srcOrd="0" destOrd="0" presId="urn:microsoft.com/office/officeart/2005/8/layout/orgChart1"/>
    <dgm:cxn modelId="{420BC21B-08A9-4D1C-80D5-D9E393AC6B34}" type="presParOf" srcId="{794E3311-D9B8-4838-B6BD-6D3B95A190C4}" destId="{160B311C-1EC9-4C02-8591-08CF959E52AB}" srcOrd="0" destOrd="0" presId="urn:microsoft.com/office/officeart/2005/8/layout/orgChart1"/>
    <dgm:cxn modelId="{0BEDC5D0-A6BB-4436-BD8C-DE52B4E1941C}" type="presParOf" srcId="{160B311C-1EC9-4C02-8591-08CF959E52AB}" destId="{1A702C6B-1584-42D0-90EC-0C26AE94C5B4}" srcOrd="0" destOrd="0" presId="urn:microsoft.com/office/officeart/2005/8/layout/orgChart1"/>
    <dgm:cxn modelId="{47AF2BAD-0242-4E7E-AC65-C426B2CB7DB2}" type="presParOf" srcId="{160B311C-1EC9-4C02-8591-08CF959E52AB}" destId="{9AEF7E8E-3CA7-49BB-8178-62611BD7D12C}" srcOrd="1" destOrd="0" presId="urn:microsoft.com/office/officeart/2005/8/layout/orgChart1"/>
    <dgm:cxn modelId="{F76BB5F8-6BC1-4A9B-8C70-E0AF6438CD4C}" type="presParOf" srcId="{794E3311-D9B8-4838-B6BD-6D3B95A190C4}" destId="{2CE2618B-3740-4D49-8223-32D4C12DE09D}" srcOrd="1" destOrd="0" presId="urn:microsoft.com/office/officeart/2005/8/layout/orgChart1"/>
    <dgm:cxn modelId="{F62FC107-E8D5-415B-B790-AC6B60F27184}" type="presParOf" srcId="{2CE2618B-3740-4D49-8223-32D4C12DE09D}" destId="{0A2E8FBD-BC1D-4C9F-9231-2020F1ECDDA6}" srcOrd="0" destOrd="0" presId="urn:microsoft.com/office/officeart/2005/8/layout/orgChart1"/>
    <dgm:cxn modelId="{B373D6E5-8A6C-4F2C-85B5-49B7A5075411}" type="presParOf" srcId="{2CE2618B-3740-4D49-8223-32D4C12DE09D}" destId="{27DE2F69-CA1B-4C62-96F1-4EFDC6AC2E6F}" srcOrd="1" destOrd="0" presId="urn:microsoft.com/office/officeart/2005/8/layout/orgChart1"/>
    <dgm:cxn modelId="{068C0A50-7B85-4648-A269-72B321947D83}" type="presParOf" srcId="{27DE2F69-CA1B-4C62-96F1-4EFDC6AC2E6F}" destId="{E7DAAEF0-4152-4FB9-8584-C99566DBA8FE}" srcOrd="0" destOrd="0" presId="urn:microsoft.com/office/officeart/2005/8/layout/orgChart1"/>
    <dgm:cxn modelId="{51407CB4-B514-4F4F-8D04-9AF741A0C535}" type="presParOf" srcId="{E7DAAEF0-4152-4FB9-8584-C99566DBA8FE}" destId="{F0C7966E-C51F-4D23-BDFD-791A229BBDAA}" srcOrd="0" destOrd="0" presId="urn:microsoft.com/office/officeart/2005/8/layout/orgChart1"/>
    <dgm:cxn modelId="{ABFAF363-015D-4A90-B88F-C75F587BE982}" type="presParOf" srcId="{E7DAAEF0-4152-4FB9-8584-C99566DBA8FE}" destId="{D47CDA61-3864-4152-8FF2-4B210BC2BE27}" srcOrd="1" destOrd="0" presId="urn:microsoft.com/office/officeart/2005/8/layout/orgChart1"/>
    <dgm:cxn modelId="{4DB0B252-97FB-454E-8E8C-62BB3164DDE4}" type="presParOf" srcId="{27DE2F69-CA1B-4C62-96F1-4EFDC6AC2E6F}" destId="{9487C095-9615-4AB6-A1DA-68EACBAD9E3F}" srcOrd="1" destOrd="0" presId="urn:microsoft.com/office/officeart/2005/8/layout/orgChart1"/>
    <dgm:cxn modelId="{07CD49C3-6CB2-41B9-8280-76D20ED19F33}" type="presParOf" srcId="{27DE2F69-CA1B-4C62-96F1-4EFDC6AC2E6F}" destId="{9290F264-FAE7-4CDE-9DB0-2165CE32937D}" srcOrd="2" destOrd="0" presId="urn:microsoft.com/office/officeart/2005/8/layout/orgChart1"/>
    <dgm:cxn modelId="{59C4C10D-C035-4F41-BD4D-8BE9B80F095F}" type="presParOf" srcId="{2CE2618B-3740-4D49-8223-32D4C12DE09D}" destId="{F05BD3D6-43EE-4C91-9E2C-525E906FD1DB}" srcOrd="2" destOrd="0" presId="urn:microsoft.com/office/officeart/2005/8/layout/orgChart1"/>
    <dgm:cxn modelId="{E85DD127-7FFF-4E83-97D3-0BAC9F633C4C}" type="presParOf" srcId="{2CE2618B-3740-4D49-8223-32D4C12DE09D}" destId="{19C7A4D5-CCDF-4B1A-AE19-BF37C8B6F6F7}" srcOrd="3" destOrd="0" presId="urn:microsoft.com/office/officeart/2005/8/layout/orgChart1"/>
    <dgm:cxn modelId="{55D3DE86-E553-4114-9303-459A3B59D450}" type="presParOf" srcId="{19C7A4D5-CCDF-4B1A-AE19-BF37C8B6F6F7}" destId="{37A569BC-CA8E-4481-9BE1-9C957FA56C88}" srcOrd="0" destOrd="0" presId="urn:microsoft.com/office/officeart/2005/8/layout/orgChart1"/>
    <dgm:cxn modelId="{24F711E7-BBEA-49F1-B2E2-9158D75FEF43}" type="presParOf" srcId="{37A569BC-CA8E-4481-9BE1-9C957FA56C88}" destId="{582D520F-0FEE-4208-A090-FD6AA7B894DF}" srcOrd="0" destOrd="0" presId="urn:microsoft.com/office/officeart/2005/8/layout/orgChart1"/>
    <dgm:cxn modelId="{F9BFACF6-14DB-454F-AD56-1429D4764A66}" type="presParOf" srcId="{37A569BC-CA8E-4481-9BE1-9C957FA56C88}" destId="{D93AEB44-9F8F-498C-B45E-A731DD23CF4E}" srcOrd="1" destOrd="0" presId="urn:microsoft.com/office/officeart/2005/8/layout/orgChart1"/>
    <dgm:cxn modelId="{66A305B9-E3FF-4A59-935E-C291236D046D}" type="presParOf" srcId="{19C7A4D5-CCDF-4B1A-AE19-BF37C8B6F6F7}" destId="{E061614C-8289-4D92-A7A4-F8670D604E03}" srcOrd="1" destOrd="0" presId="urn:microsoft.com/office/officeart/2005/8/layout/orgChart1"/>
    <dgm:cxn modelId="{6DB1CAE7-F381-4154-A0F5-499ED1938DB8}" type="presParOf" srcId="{19C7A4D5-CCDF-4B1A-AE19-BF37C8B6F6F7}" destId="{7F5FE7BA-4E79-4FF0-B31F-F06464F9DD03}" srcOrd="2" destOrd="0" presId="urn:microsoft.com/office/officeart/2005/8/layout/orgChart1"/>
    <dgm:cxn modelId="{3A0E83B5-9DF6-4F2B-B30E-140453C15EF5}" type="presParOf" srcId="{2CE2618B-3740-4D49-8223-32D4C12DE09D}" destId="{BFD1F2FF-7C48-4AE1-B6F5-F1B18DEF69AE}" srcOrd="4" destOrd="0" presId="urn:microsoft.com/office/officeart/2005/8/layout/orgChart1"/>
    <dgm:cxn modelId="{0DB5D785-87FD-4DA2-B342-9D4F3E9535E5}" type="presParOf" srcId="{2CE2618B-3740-4D49-8223-32D4C12DE09D}" destId="{DBB53422-7A2A-44D0-8177-001EC3CAEAB5}" srcOrd="5" destOrd="0" presId="urn:microsoft.com/office/officeart/2005/8/layout/orgChart1"/>
    <dgm:cxn modelId="{3EA816DC-9AA2-417E-BA43-043B5F1565D8}" type="presParOf" srcId="{DBB53422-7A2A-44D0-8177-001EC3CAEAB5}" destId="{57426B40-6EFE-4F7A-9400-B16503240C1D}" srcOrd="0" destOrd="0" presId="urn:microsoft.com/office/officeart/2005/8/layout/orgChart1"/>
    <dgm:cxn modelId="{DE7E76E2-7D11-41F2-9533-70B93F5FD337}" type="presParOf" srcId="{57426B40-6EFE-4F7A-9400-B16503240C1D}" destId="{38657449-A85D-4DA3-A148-D8E3C0CA6C37}" srcOrd="0" destOrd="0" presId="urn:microsoft.com/office/officeart/2005/8/layout/orgChart1"/>
    <dgm:cxn modelId="{EA364A01-6E50-413B-8B43-741022216DF6}" type="presParOf" srcId="{57426B40-6EFE-4F7A-9400-B16503240C1D}" destId="{CEFA3EFF-2822-450C-88BB-B35E3B358E85}" srcOrd="1" destOrd="0" presId="urn:microsoft.com/office/officeart/2005/8/layout/orgChart1"/>
    <dgm:cxn modelId="{6D2BF8BD-59C9-4900-AE61-18F925D0E37A}" type="presParOf" srcId="{DBB53422-7A2A-44D0-8177-001EC3CAEAB5}" destId="{82A28FBB-D67B-49FE-8597-E4A2F50AAF07}" srcOrd="1" destOrd="0" presId="urn:microsoft.com/office/officeart/2005/8/layout/orgChart1"/>
    <dgm:cxn modelId="{E41406DE-469E-4925-B6B1-09EEA96E78C7}" type="presParOf" srcId="{DBB53422-7A2A-44D0-8177-001EC3CAEAB5}" destId="{55974FC5-C662-4FF5-9317-64B3D9DD145A}" srcOrd="2" destOrd="0" presId="urn:microsoft.com/office/officeart/2005/8/layout/orgChart1"/>
    <dgm:cxn modelId="{613FE2F5-A04B-46FC-8D1F-69670B50DBC0}" type="presParOf" srcId="{2CE2618B-3740-4D49-8223-32D4C12DE09D}" destId="{A49059AE-7357-4602-80D1-92A9BB3C76B2}" srcOrd="6" destOrd="0" presId="urn:microsoft.com/office/officeart/2005/8/layout/orgChart1"/>
    <dgm:cxn modelId="{9CDAE4A5-9D01-41B9-9859-6228A6AAE99A}" type="presParOf" srcId="{2CE2618B-3740-4D49-8223-32D4C12DE09D}" destId="{8C9D2F47-FE21-4F8E-823B-DDF2832AA93C}" srcOrd="7" destOrd="0" presId="urn:microsoft.com/office/officeart/2005/8/layout/orgChart1"/>
    <dgm:cxn modelId="{13BDFDFB-6771-441F-A5D2-E5240E399BD9}" type="presParOf" srcId="{8C9D2F47-FE21-4F8E-823B-DDF2832AA93C}" destId="{B446A528-2A8D-4BB3-8AF7-43B988CC2F1B}" srcOrd="0" destOrd="0" presId="urn:microsoft.com/office/officeart/2005/8/layout/orgChart1"/>
    <dgm:cxn modelId="{E3563F2B-28A9-4854-BCC3-3CA372725111}" type="presParOf" srcId="{B446A528-2A8D-4BB3-8AF7-43B988CC2F1B}" destId="{1AB8CCC3-5DFD-4A23-B32E-F96EA9489D80}" srcOrd="0" destOrd="0" presId="urn:microsoft.com/office/officeart/2005/8/layout/orgChart1"/>
    <dgm:cxn modelId="{39F88D90-1E64-4332-8A12-193C3DD5A036}" type="presParOf" srcId="{B446A528-2A8D-4BB3-8AF7-43B988CC2F1B}" destId="{8C64A4F9-E0BB-4AF6-BD10-63B8BFFFCAA0}" srcOrd="1" destOrd="0" presId="urn:microsoft.com/office/officeart/2005/8/layout/orgChart1"/>
    <dgm:cxn modelId="{68CF1818-9F8F-4F4F-BFD6-B5417960E0C3}" type="presParOf" srcId="{8C9D2F47-FE21-4F8E-823B-DDF2832AA93C}" destId="{28656065-6786-4033-B8CB-2A5DB8A60141}" srcOrd="1" destOrd="0" presId="urn:microsoft.com/office/officeart/2005/8/layout/orgChart1"/>
    <dgm:cxn modelId="{A17E4155-F438-4186-A831-7E9ADAB2F9D6}" type="presParOf" srcId="{8C9D2F47-FE21-4F8E-823B-DDF2832AA93C}" destId="{0F2D2965-6B46-4723-BCA2-9F148CC60657}" srcOrd="2" destOrd="0" presId="urn:microsoft.com/office/officeart/2005/8/layout/orgChart1"/>
    <dgm:cxn modelId="{7EE0E48C-922C-4125-8DCE-EB7975C1640D}" type="presParOf" srcId="{794E3311-D9B8-4838-B6BD-6D3B95A190C4}" destId="{F4EDA353-36C4-4F3C-9917-F6D6BB8BAA9C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5A1D3-5089-4650-B01F-613F2F8C457F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7D2B-4796-4F74-9DC1-ABE2D6E4B5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C7D2B-4796-4F74-9DC1-ABE2D6E4B566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D2B743-0345-4A2F-A0C9-6A9DE8C0589A}" type="datetimeFigureOut">
              <a:rPr lang="ru-RU" smtClean="0"/>
              <a:t>16.10.2011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35A0378-86B3-430F-8FC0-9530B3708D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err="1">
                <a:latin typeface="Monotype Corsiva" pitchFamily="66" charset="0"/>
              </a:rPr>
              <a:t>Біохімічний</a:t>
            </a:r>
            <a:r>
              <a:rPr lang="ru-RU" sz="7200" b="1" dirty="0">
                <a:latin typeface="Monotype Corsiva" pitchFamily="66" charset="0"/>
              </a:rPr>
              <a:t> </a:t>
            </a:r>
            <a:r>
              <a:rPr lang="ru-RU" sz="7200" b="1" dirty="0" err="1">
                <a:latin typeface="Monotype Corsiva" pitchFamily="66" charset="0"/>
              </a:rPr>
              <a:t>аналіз</a:t>
            </a:r>
            <a:r>
              <a:rPr lang="ru-RU" sz="7200" b="1" dirty="0">
                <a:latin typeface="Monotype Corsiva" pitchFamily="66" charset="0"/>
              </a:rPr>
              <a:t> </a:t>
            </a:r>
            <a:r>
              <a:rPr lang="ru-RU" sz="7200" b="1" dirty="0" err="1">
                <a:latin typeface="Monotype Corsiva" pitchFamily="66" charset="0"/>
              </a:rPr>
              <a:t>крові</a:t>
            </a:r>
            <a:r>
              <a:rPr lang="ru-RU" sz="7200" dirty="0">
                <a:latin typeface="Monotype Corsiva" pitchFamily="66" charset="0"/>
              </a:rPr>
              <a:t>  </a:t>
            </a:r>
          </a:p>
        </p:txBody>
      </p:sp>
      <p:pic>
        <p:nvPicPr>
          <p:cNvPr id="1026" name="Picture 2" descr="C:\Documents and Settings\Admin\Мои документы\beremenna-anali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071546"/>
            <a:ext cx="6215106" cy="468083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94776" cy="1828800"/>
          </a:xfrm>
        </p:spPr>
        <p:txBody>
          <a:bodyPr/>
          <a:lstStyle/>
          <a:p>
            <a:r>
              <a:rPr lang="ru-RU" dirty="0" err="1" smtClean="0"/>
              <a:t>Біохімічний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 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57620" y="2931712"/>
            <a:ext cx="5286380" cy="192604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метод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лабораторної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діагностики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,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який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дозволяє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оцінити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роботу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внутрішніх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органів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(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печінка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,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нирки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,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підшлункова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залоза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,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жовчний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міхур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та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ін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.),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отримати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інформацію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про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метаболізм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(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обмін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ліпідів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,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білків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,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вуглеводів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),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з'ясувати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 потребу в </a:t>
            </a:r>
            <a:r>
              <a:rPr lang="ru-RU" sz="1800" dirty="0" err="1" smtClean="0">
                <a:latin typeface="Century" pitchFamily="18" charset="0"/>
                <a:ea typeface="Adobe Fangsong Std R" pitchFamily="18" charset="-128"/>
              </a:rPr>
              <a:t>мікроелементах</a:t>
            </a:r>
            <a:r>
              <a:rPr lang="ru-RU" sz="1800" dirty="0" smtClean="0">
                <a:latin typeface="Century" pitchFamily="18" charset="0"/>
                <a:ea typeface="Adobe Fangsong Std R" pitchFamily="18" charset="-128"/>
              </a:rPr>
              <a:t>.</a:t>
            </a:r>
            <a:endParaRPr lang="ru-RU" sz="1800" dirty="0">
              <a:latin typeface="Century" pitchFamily="18" charset="0"/>
              <a:ea typeface="Adobe Fangsong Std R" pitchFamily="18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5572140"/>
            <a:ext cx="65008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Біохімічний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для </a:t>
            </a:r>
            <a:r>
              <a:rPr lang="ru-RU" dirty="0" err="1"/>
              <a:t>діагностики</a:t>
            </a:r>
            <a:r>
              <a:rPr lang="ru-RU" dirty="0"/>
              <a:t> практично </a:t>
            </a:r>
            <a:r>
              <a:rPr lang="ru-RU" dirty="0" err="1"/>
              <a:t>усіх</a:t>
            </a:r>
            <a:r>
              <a:rPr lang="ru-RU" dirty="0"/>
              <a:t> хвороб, тому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призначають</a:t>
            </a:r>
            <a:r>
              <a:rPr lang="ru-RU" dirty="0"/>
              <a:t> в першу </a:t>
            </a:r>
            <a:r>
              <a:rPr lang="ru-RU" dirty="0" err="1"/>
              <a:t>чергу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42852"/>
            <a:ext cx="73581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До </a:t>
            </a:r>
            <a:r>
              <a:rPr lang="ru-RU" sz="2000" b="1" dirty="0" err="1" smtClean="0"/>
              <a:t>стандартний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показник</a:t>
            </a:r>
            <a:r>
              <a:rPr lang="uk-UA" sz="2000" b="1" dirty="0" err="1" smtClean="0"/>
              <a:t>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біохімічного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аналізу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крові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071546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Відносяться:</a:t>
            </a:r>
            <a:endParaRPr lang="ru-RU" sz="2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8358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*</a:t>
            </a:r>
            <a:r>
              <a:rPr lang="ru-RU" dirty="0" smtClean="0"/>
              <a:t>Глюкоза </a:t>
            </a:r>
            <a:r>
              <a:rPr lang="ru-RU" dirty="0"/>
              <a:t>(у </a:t>
            </a:r>
            <a:r>
              <a:rPr lang="ru-RU" dirty="0" err="1"/>
              <a:t>крові</a:t>
            </a:r>
            <a:r>
              <a:rPr lang="ru-RU" dirty="0"/>
              <a:t>) - </a:t>
            </a:r>
            <a:r>
              <a:rPr lang="ru-RU" dirty="0" err="1"/>
              <a:t>основний</a:t>
            </a:r>
            <a:r>
              <a:rPr lang="ru-RU" dirty="0"/>
              <a:t> тест в </a:t>
            </a:r>
            <a:r>
              <a:rPr lang="ru-RU" dirty="0" err="1"/>
              <a:t>діагностиці</a:t>
            </a:r>
            <a:r>
              <a:rPr lang="ru-RU" dirty="0"/>
              <a:t> </a:t>
            </a:r>
            <a:r>
              <a:rPr lang="ru-RU" dirty="0" err="1"/>
              <a:t>цукрового</a:t>
            </a:r>
            <a:r>
              <a:rPr lang="ru-RU" dirty="0"/>
              <a:t> </a:t>
            </a:r>
            <a:r>
              <a:rPr lang="ru-RU" dirty="0" err="1"/>
              <a:t>діабету</a:t>
            </a:r>
            <a:r>
              <a:rPr lang="ru-RU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2357430"/>
            <a:ext cx="857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*</a:t>
            </a:r>
            <a:r>
              <a:rPr lang="ru-RU" dirty="0" err="1" smtClean="0"/>
              <a:t>Білірубін</a:t>
            </a:r>
            <a:r>
              <a:rPr lang="ru-RU" dirty="0" smtClean="0"/>
              <a:t> </a:t>
            </a:r>
            <a:r>
              <a:rPr lang="ru-RU" dirty="0" err="1"/>
              <a:t>загальний</a:t>
            </a:r>
            <a:r>
              <a:rPr lang="ru-RU" dirty="0"/>
              <a:t> - </a:t>
            </a:r>
            <a:r>
              <a:rPr lang="ru-RU" dirty="0" err="1"/>
              <a:t>жовтий</a:t>
            </a:r>
            <a:r>
              <a:rPr lang="ru-RU" dirty="0"/>
              <a:t> </a:t>
            </a:r>
            <a:r>
              <a:rPr lang="ru-RU" dirty="0" err="1"/>
              <a:t>пігмент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розпаду</a:t>
            </a:r>
            <a:r>
              <a:rPr lang="ru-RU" dirty="0"/>
              <a:t> </a:t>
            </a:r>
            <a:r>
              <a:rPr lang="ru-RU" dirty="0" err="1"/>
              <a:t>гемоглобіну</a:t>
            </a:r>
            <a:r>
              <a:rPr lang="ru-RU" dirty="0"/>
              <a:t>, </a:t>
            </a:r>
            <a:r>
              <a:rPr lang="ru-RU" dirty="0" err="1"/>
              <a:t>міоглобіну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цитохромів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42148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itchFamily="34" charset="0"/>
              </a:rPr>
              <a:t>Група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itchFamily="34" charset="0"/>
              </a:rPr>
              <a:t>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itchFamily="34" charset="0"/>
              </a:rPr>
              <a:t>крові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itchFamily="34" charset="0"/>
              </a:rPr>
              <a:t>-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357298"/>
            <a:ext cx="8643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генетично</a:t>
            </a:r>
            <a:r>
              <a:rPr lang="ru-RU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зумовленій</a:t>
            </a:r>
            <a:r>
              <a:rPr lang="ru-RU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особливий</a:t>
            </a:r>
            <a:r>
              <a:rPr lang="ru-RU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білковій</a:t>
            </a:r>
            <a:r>
              <a:rPr lang="ru-RU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склад </a:t>
            </a:r>
            <a:r>
              <a:rPr lang="ru-RU" sz="4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крові</a:t>
            </a:r>
            <a:r>
              <a:rPr lang="ru-RU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4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dirty="0" err="1"/>
              <a:t>Білки</a:t>
            </a:r>
            <a:r>
              <a:rPr lang="ru-RU" sz="3200" dirty="0"/>
              <a:t> </a:t>
            </a:r>
            <a:r>
              <a:rPr lang="ru-RU" sz="3200" dirty="0" err="1" smtClean="0"/>
              <a:t>виявляють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антигенну</a:t>
            </a:r>
            <a:r>
              <a:rPr lang="ru-RU" sz="3200" dirty="0" smtClean="0"/>
              <a:t> </a:t>
            </a:r>
            <a:r>
              <a:rPr lang="ru-RU" sz="3200" dirty="0" err="1" smtClean="0"/>
              <a:t>актівність</a:t>
            </a:r>
            <a:r>
              <a:rPr lang="ru-RU" sz="3200" dirty="0" smtClean="0"/>
              <a:t>, яка </a:t>
            </a:r>
            <a:r>
              <a:rPr lang="ru-RU" sz="3200" dirty="0" err="1"/>
              <a:t>проявляється</a:t>
            </a:r>
            <a:r>
              <a:rPr lang="ru-RU" sz="3200" dirty="0"/>
              <a:t> </a:t>
            </a:r>
            <a:r>
              <a:rPr lang="ru-RU" sz="3200" dirty="0" err="1"/>
              <a:t>аглютінацією</a:t>
            </a:r>
            <a:r>
              <a:rPr lang="ru-RU" sz="3200" dirty="0"/>
              <a:t> </a:t>
            </a:r>
            <a:r>
              <a:rPr lang="ru-RU" sz="3200" dirty="0" err="1"/>
              <a:t>еритроцитів</a:t>
            </a:r>
            <a:r>
              <a:rPr lang="ru-RU" sz="3200" dirty="0"/>
              <a:t> </a:t>
            </a:r>
            <a:r>
              <a:rPr lang="ru-RU" sz="3200" dirty="0" smtClean="0"/>
              <a:t>,а в </a:t>
            </a:r>
            <a:r>
              <a:rPr lang="ru-RU" sz="3200" dirty="0" err="1"/>
              <a:t>іншої</a:t>
            </a:r>
            <a:r>
              <a:rPr lang="ru-RU" sz="3200" dirty="0"/>
              <a:t> </a:t>
            </a:r>
            <a:r>
              <a:rPr lang="ru-RU" sz="3200" dirty="0" err="1"/>
              <a:t>людини</a:t>
            </a:r>
            <a:r>
              <a:rPr lang="ru-RU" sz="3200" dirty="0"/>
              <a:t> </a:t>
            </a:r>
            <a:r>
              <a:rPr lang="ru-RU" sz="3200" dirty="0" err="1"/>
              <a:t>еритроцити</a:t>
            </a:r>
            <a:r>
              <a:rPr lang="ru-RU" sz="3200" dirty="0"/>
              <a:t> НЕ </a:t>
            </a:r>
            <a:r>
              <a:rPr lang="ru-RU" sz="3200" dirty="0" err="1" smtClean="0"/>
              <a:t>проявляється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аглютінацією</a:t>
            </a:r>
            <a:r>
              <a:rPr lang="ru-RU" sz="3200" dirty="0" smtClean="0"/>
              <a:t> </a:t>
            </a:r>
            <a:r>
              <a:rPr lang="ru-RU" sz="3200" dirty="0" err="1" smtClean="0"/>
              <a:t>еритроцитів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тому </a:t>
            </a:r>
            <a:r>
              <a:rPr lang="ru-RU" sz="3200" dirty="0" err="1" smtClean="0"/>
              <a:t>існують</a:t>
            </a:r>
            <a:r>
              <a:rPr lang="ru-RU" sz="3200" dirty="0" smtClean="0"/>
              <a:t> 4 </a:t>
            </a:r>
            <a:r>
              <a:rPr lang="ru-RU" sz="3200" dirty="0" err="1" smtClean="0"/>
              <a:t>групи</a:t>
            </a:r>
            <a:r>
              <a:rPr lang="ru-RU" sz="3200" dirty="0" smtClean="0"/>
              <a:t> </a:t>
            </a:r>
            <a:r>
              <a:rPr lang="ru-RU" sz="3200" dirty="0" err="1" smtClean="0"/>
              <a:t>крові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A702C6B-1584-42D0-90EC-0C26AE94C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1A702C6B-1584-42D0-90EC-0C26AE94C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A2E8FBD-BC1D-4C9F-9231-2020F1ECDD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dgm id="{0A2E8FBD-BC1D-4C9F-9231-2020F1ECDD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0C7966E-C51F-4D23-BDFD-791A229BB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F0C7966E-C51F-4D23-BDFD-791A229BBD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05BD3D6-43EE-4C91-9E2C-525E906FD1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F05BD3D6-43EE-4C91-9E2C-525E906FD1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82D520F-0FEE-4208-A090-FD6AA7B894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582D520F-0FEE-4208-A090-FD6AA7B894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D1F2FF-7C48-4AE1-B6F5-F1B18DEF69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BFD1F2FF-7C48-4AE1-B6F5-F1B18DEF69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8657449-A85D-4DA3-A148-D8E3C0CA6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38657449-A85D-4DA3-A148-D8E3C0CA6C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49059AE-7357-4602-80D1-92A9BB3C76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dgm id="{A49059AE-7357-4602-80D1-92A9BB3C76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AB8CCC3-5DFD-4A23-B32E-F96EA9489D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1AB8CCC3-5DFD-4A23-B32E-F96EA9489D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35729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7200" dirty="0" smtClean="0"/>
              <a:t>КІНЕЦЬ!!!!!!!!!!!!</a:t>
            </a:r>
            <a:endParaRPr lang="ru-RU" sz="7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</TotalTime>
  <Words>209</Words>
  <Application>Microsoft Office PowerPoint</Application>
  <PresentationFormat>Экран (4:3)</PresentationFormat>
  <Paragraphs>19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Біохімічний аналіз крові  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12</cp:revision>
  <dcterms:created xsi:type="dcterms:W3CDTF">2011-10-16T18:52:09Z</dcterms:created>
  <dcterms:modified xsi:type="dcterms:W3CDTF">2011-10-16T20:29:42Z</dcterms:modified>
</cp:coreProperties>
</file>