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C182270-43EE-4835-A231-8CAD9623E68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81C1392-3F0F-4C86-A5FA-14E645252E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moyaosvita.com.ua/wp-content/uploads/2013/10/Rasprostranenie-semjan-i-plodov-s-pomoschju-cheloveka-i-zhivotnykh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Поширення плодів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4050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Соковитими</a:t>
            </a:r>
            <a:r>
              <a:rPr lang="ru-RU" sz="3600" dirty="0"/>
              <a:t> плодами </a:t>
            </a:r>
            <a:r>
              <a:rPr lang="ru-RU" sz="3600" dirty="0" err="1"/>
              <a:t>горобини</a:t>
            </a:r>
            <a:r>
              <a:rPr lang="ru-RU" sz="3600" dirty="0"/>
              <a:t>, </a:t>
            </a:r>
            <a:r>
              <a:rPr lang="ru-RU" sz="3600" dirty="0" err="1"/>
              <a:t>калини</a:t>
            </a:r>
            <a:r>
              <a:rPr lang="ru-RU" sz="3600" dirty="0"/>
              <a:t>, </a:t>
            </a:r>
            <a:r>
              <a:rPr lang="ru-RU" sz="3600" dirty="0" err="1"/>
              <a:t>вишні</a:t>
            </a:r>
            <a:r>
              <a:rPr lang="ru-RU" sz="3600" dirty="0"/>
              <a:t>, </a:t>
            </a:r>
            <a:r>
              <a:rPr lang="ru-RU" sz="3600" dirty="0" err="1"/>
              <a:t>малини</a:t>
            </a:r>
            <a:r>
              <a:rPr lang="ru-RU" sz="3600" dirty="0"/>
              <a:t> </a:t>
            </a:r>
            <a:r>
              <a:rPr lang="ru-RU" sz="3600" dirty="0" err="1"/>
              <a:t>харчуються</a:t>
            </a:r>
            <a:r>
              <a:rPr lang="ru-RU" sz="3600" dirty="0"/>
              <a:t> </a:t>
            </a:r>
            <a:r>
              <a:rPr lang="ru-RU" sz="3600" dirty="0" err="1"/>
              <a:t>багато</a:t>
            </a:r>
            <a:r>
              <a:rPr lang="ru-RU" sz="3600" dirty="0"/>
              <a:t> </a:t>
            </a:r>
            <a:r>
              <a:rPr lang="ru-RU" sz="3600" dirty="0" err="1"/>
              <a:t>птиці</a:t>
            </a:r>
            <a:r>
              <a:rPr lang="ru-RU" sz="3600" dirty="0"/>
              <a:t> та </a:t>
            </a:r>
            <a:r>
              <a:rPr lang="ru-RU" sz="3600" dirty="0" err="1"/>
              <a:t>звірі</a:t>
            </a:r>
            <a:r>
              <a:rPr lang="ru-RU" sz="3600" dirty="0"/>
              <a:t> </a:t>
            </a:r>
            <a:r>
              <a:rPr lang="ru-RU" sz="3600" dirty="0" smtClean="0"/>
              <a:t>(. </a:t>
            </a:r>
            <a:r>
              <a:rPr lang="ru-RU" sz="3600" dirty="0"/>
              <a:t>У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травних</a:t>
            </a:r>
            <a:r>
              <a:rPr lang="ru-RU" sz="3600" dirty="0"/>
              <a:t> органах </a:t>
            </a:r>
            <a:r>
              <a:rPr lang="ru-RU" sz="3600" dirty="0" err="1"/>
              <a:t>м’якоть</a:t>
            </a:r>
            <a:r>
              <a:rPr lang="ru-RU" sz="3600" dirty="0"/>
              <a:t> </a:t>
            </a:r>
            <a:r>
              <a:rPr lang="ru-RU" sz="3600" dirty="0" err="1"/>
              <a:t>плодів</a:t>
            </a:r>
            <a:r>
              <a:rPr lang="ru-RU" sz="3600" dirty="0"/>
              <a:t> </a:t>
            </a:r>
            <a:r>
              <a:rPr lang="ru-RU" sz="3600" dirty="0" err="1"/>
              <a:t>перетравлюється</a:t>
            </a:r>
            <a:r>
              <a:rPr lang="ru-RU" sz="3600" dirty="0"/>
              <a:t>, а </a:t>
            </a:r>
            <a:r>
              <a:rPr lang="ru-RU" sz="3600" dirty="0" err="1"/>
              <a:t>насіння</a:t>
            </a:r>
            <a:r>
              <a:rPr lang="ru-RU" sz="3600" dirty="0"/>
              <a:t>, </a:t>
            </a:r>
            <a:r>
              <a:rPr lang="ru-RU" sz="3600" dirty="0" err="1"/>
              <a:t>захищені</a:t>
            </a:r>
            <a:r>
              <a:rPr lang="ru-RU" sz="3600" dirty="0"/>
              <a:t> </a:t>
            </a:r>
            <a:r>
              <a:rPr lang="ru-RU" sz="3600" dirty="0" err="1"/>
              <a:t>щільною</a:t>
            </a:r>
            <a:r>
              <a:rPr lang="ru-RU" sz="3600" dirty="0"/>
              <a:t> </a:t>
            </a:r>
            <a:r>
              <a:rPr lang="ru-RU" sz="3600" dirty="0" err="1"/>
              <a:t>шкіркою</a:t>
            </a:r>
            <a:r>
              <a:rPr lang="ru-RU" sz="3600" dirty="0"/>
              <a:t>, разом з </a:t>
            </a:r>
            <a:r>
              <a:rPr lang="ru-RU" sz="3600" dirty="0" err="1"/>
              <a:t>послідом</a:t>
            </a:r>
            <a:r>
              <a:rPr lang="ru-RU" sz="3600" dirty="0"/>
              <a:t> </a:t>
            </a:r>
            <a:r>
              <a:rPr lang="ru-RU" sz="3600" dirty="0" err="1"/>
              <a:t>видаляються</a:t>
            </a:r>
            <a:r>
              <a:rPr lang="ru-RU" sz="3600" dirty="0"/>
              <a:t> </a:t>
            </a:r>
            <a:r>
              <a:rPr lang="ru-RU" sz="3600" dirty="0" err="1"/>
              <a:t>назовні</a:t>
            </a:r>
            <a:r>
              <a:rPr lang="ru-RU" sz="3600" dirty="0"/>
              <a:t> і </a:t>
            </a:r>
            <a:r>
              <a:rPr lang="ru-RU" sz="3600" dirty="0" err="1"/>
              <a:t>розсіюються</a:t>
            </a:r>
            <a:r>
              <a:rPr lang="ru-RU" sz="3600" dirty="0"/>
              <a:t> в </a:t>
            </a:r>
            <a:r>
              <a:rPr lang="ru-RU" sz="3600" dirty="0" err="1"/>
              <a:t>навколишньому</a:t>
            </a:r>
            <a:r>
              <a:rPr lang="ru-RU" sz="3600" dirty="0"/>
              <a:t> </a:t>
            </a:r>
            <a:r>
              <a:rPr lang="ru-RU" sz="3600" dirty="0" err="1"/>
              <a:t>просторі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5471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60"/>
            <a:ext cx="7520940" cy="3579849"/>
          </a:xfrm>
        </p:spPr>
        <p:txBody>
          <a:bodyPr>
            <a:normAutofit/>
          </a:bodyPr>
          <a:lstStyle/>
          <a:p>
            <a:r>
              <a:rPr lang="ru-RU" sz="2400" dirty="0" err="1"/>
              <a:t>Деякі</a:t>
            </a:r>
            <a:r>
              <a:rPr lang="ru-RU" sz="2400" dirty="0"/>
              <a:t> птахи (сойка) і </a:t>
            </a:r>
            <a:r>
              <a:rPr lang="ru-RU" sz="2400" dirty="0" err="1"/>
              <a:t>звірі</a:t>
            </a:r>
            <a:r>
              <a:rPr lang="ru-RU" sz="2400" dirty="0"/>
              <a:t> (</a:t>
            </a:r>
            <a:r>
              <a:rPr lang="ru-RU" sz="2400" dirty="0" err="1"/>
              <a:t>білки</a:t>
            </a:r>
            <a:r>
              <a:rPr lang="ru-RU" sz="2400" dirty="0"/>
              <a:t>, </a:t>
            </a:r>
            <a:r>
              <a:rPr lang="ru-RU" sz="2400" dirty="0" err="1"/>
              <a:t>миші</a:t>
            </a:r>
            <a:r>
              <a:rPr lang="ru-RU" sz="2400" dirty="0"/>
              <a:t>, бурундуки) </a:t>
            </a:r>
            <a:r>
              <a:rPr lang="ru-RU" sz="2400" dirty="0" err="1"/>
              <a:t>харчуються</a:t>
            </a:r>
            <a:r>
              <a:rPr lang="ru-RU" sz="2400" dirty="0"/>
              <a:t> великими сухими плодами (</a:t>
            </a:r>
            <a:r>
              <a:rPr lang="ru-RU" sz="2400" dirty="0" err="1"/>
              <a:t>горіхами</a:t>
            </a:r>
            <a:r>
              <a:rPr lang="ru-RU" sz="2400" dirty="0"/>
              <a:t> і </a:t>
            </a:r>
            <a:r>
              <a:rPr lang="ru-RU" sz="2400" dirty="0" err="1"/>
              <a:t>жолудями</a:t>
            </a:r>
            <a:r>
              <a:rPr lang="ru-RU" sz="2400" dirty="0"/>
              <a:t>) і </a:t>
            </a:r>
            <a:r>
              <a:rPr lang="ru-RU" sz="2400" dirty="0" err="1"/>
              <a:t>запасають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на зиму. </a:t>
            </a:r>
            <a:r>
              <a:rPr lang="ru-RU" sz="2400" dirty="0" err="1"/>
              <a:t>Перетягуючи</a:t>
            </a:r>
            <a:r>
              <a:rPr lang="ru-RU" sz="2400" dirty="0"/>
              <a:t> </a:t>
            </a:r>
            <a:r>
              <a:rPr lang="ru-RU" sz="2400" dirty="0" err="1"/>
              <a:t>сухі</a:t>
            </a:r>
            <a:r>
              <a:rPr lang="ru-RU" sz="2400" dirty="0"/>
              <a:t> плоди в </a:t>
            </a:r>
            <a:r>
              <a:rPr lang="ru-RU" sz="2400" dirty="0" err="1"/>
              <a:t>комори</a:t>
            </a:r>
            <a:r>
              <a:rPr lang="ru-RU" sz="2400" dirty="0"/>
              <a:t>, </a:t>
            </a:r>
            <a:r>
              <a:rPr lang="ru-RU" sz="2400" dirty="0" err="1"/>
              <a:t>тварини</a:t>
            </a:r>
            <a:r>
              <a:rPr lang="ru-RU" sz="2400" dirty="0"/>
              <a:t> часто </a:t>
            </a:r>
            <a:r>
              <a:rPr lang="ru-RU" sz="2400" dirty="0" err="1"/>
              <a:t>втрачають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по </a:t>
            </a:r>
            <a:r>
              <a:rPr lang="ru-RU" sz="2400" dirty="0" err="1"/>
              <a:t>дорозі</a:t>
            </a:r>
            <a:r>
              <a:rPr lang="ru-RU" sz="2400" dirty="0"/>
              <a:t> і </a:t>
            </a:r>
            <a:r>
              <a:rPr lang="ru-RU" sz="2400" dirty="0" err="1"/>
              <a:t>нерідко</a:t>
            </a:r>
            <a:r>
              <a:rPr lang="ru-RU" sz="2400" dirty="0"/>
              <a:t> </a:t>
            </a:r>
            <a:r>
              <a:rPr lang="ru-RU" sz="2400" dirty="0" err="1"/>
              <a:t>потім</a:t>
            </a:r>
            <a:r>
              <a:rPr lang="ru-RU" sz="2400" dirty="0"/>
              <a:t> не </a:t>
            </a:r>
            <a:r>
              <a:rPr lang="ru-RU" sz="2400" dirty="0" err="1"/>
              <a:t>знаходять</a:t>
            </a:r>
            <a:r>
              <a:rPr lang="ru-RU" sz="2400" dirty="0"/>
              <a:t> </a:t>
            </a:r>
            <a:r>
              <a:rPr lang="ru-RU" sz="2400" dirty="0" err="1"/>
              <a:t>свої</a:t>
            </a:r>
            <a:r>
              <a:rPr lang="ru-RU" sz="2400" dirty="0"/>
              <a:t> запаси.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sng" strike="noStrike" cap="none" normalizeH="0" baseline="0" smtClean="0">
                <a:ln>
                  <a:noFill/>
                </a:ln>
                <a:solidFill>
                  <a:srgbClr val="009AC7"/>
                </a:solidFill>
                <a:effectLst/>
                <a:latin typeface="Verdana" pitchFamily="34" charset="0"/>
                <a:cs typeface="Arial" pitchFamily="34" charset="0"/>
                <a:hlinkClick r:id="rId2"/>
              </a:rPr>
              <a:t>  </a:t>
            </a:r>
            <a:r>
              <a:rPr kumimoji="0" lang="ru-RU" altLang="ru-RU" sz="13500" b="0" i="0" u="sng" strike="noStrike" cap="none" normalizeH="0" baseline="0" smtClean="0">
                <a:ln>
                  <a:noFill/>
                </a:ln>
                <a:solidFill>
                  <a:srgbClr val="009AC7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ru-RU" altLang="ru-RU" sz="900" b="0" i="0" u="sng" strike="noStrike" cap="none" normalizeH="0" baseline="0" smtClean="0">
                <a:ln>
                  <a:noFill/>
                </a:ln>
                <a:solidFill>
                  <a:srgbClr val="009AC7"/>
                </a:solidFill>
                <a:effectLst/>
                <a:latin typeface="Verdana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Поширення плодів і насіння тваринами</a:t>
            </a:r>
            <a:endParaRPr kumimoji="0" lang="ru-RU" altLang="ru-RU" sz="900" b="0" i="0" u="sng" strike="noStrike" cap="none" normalizeH="0" baseline="0" smtClean="0">
              <a:ln>
                <a:noFill/>
              </a:ln>
              <a:solidFill>
                <a:srgbClr val="009AC7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pic>
        <p:nvPicPr>
          <p:cNvPr id="1026" name="Picture 2" descr="Поширення плодів і насіння тваринами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30623"/>
            <a:ext cx="6436502" cy="482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953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350"/>
            <a:ext cx="9144000" cy="6843650"/>
          </a:xfrm>
        </p:spPr>
        <p:txBody>
          <a:bodyPr>
            <a:normAutofit/>
          </a:bodyPr>
          <a:lstStyle/>
          <a:p>
            <a:r>
              <a:rPr lang="ru-RU" sz="2800" dirty="0" err="1"/>
              <a:t>Дрібні</a:t>
            </a:r>
            <a:r>
              <a:rPr lang="ru-RU" sz="2800" dirty="0"/>
              <a:t> </a:t>
            </a:r>
            <a:r>
              <a:rPr lang="ru-RU" sz="2800" dirty="0" err="1"/>
              <a:t>насіння</a:t>
            </a:r>
            <a:r>
              <a:rPr lang="ru-RU" sz="2800" dirty="0"/>
              <a:t> подорожника </a:t>
            </a:r>
            <a:r>
              <a:rPr lang="ru-RU" sz="2800" dirty="0" err="1"/>
              <a:t>здатні</a:t>
            </a:r>
            <a:r>
              <a:rPr lang="ru-RU" sz="2800" dirty="0"/>
              <a:t> </a:t>
            </a:r>
            <a:r>
              <a:rPr lang="ru-RU" sz="2800" dirty="0" err="1"/>
              <a:t>ослизнюються</a:t>
            </a:r>
            <a:r>
              <a:rPr lang="ru-RU" sz="2800" dirty="0"/>
              <a:t> і </a:t>
            </a:r>
            <a:r>
              <a:rPr lang="ru-RU" sz="2800" dirty="0" err="1"/>
              <a:t>прилипати</a:t>
            </a:r>
            <a:r>
              <a:rPr lang="ru-RU" sz="2800" dirty="0"/>
              <a:t> до </a:t>
            </a:r>
            <a:r>
              <a:rPr lang="ru-RU" sz="2800" dirty="0" err="1"/>
              <a:t>підошов</a:t>
            </a:r>
            <a:r>
              <a:rPr lang="ru-RU" sz="2800" dirty="0"/>
              <a:t> </a:t>
            </a:r>
            <a:r>
              <a:rPr lang="ru-RU" sz="2800" dirty="0" err="1"/>
              <a:t>ніг</a:t>
            </a:r>
            <a:r>
              <a:rPr lang="ru-RU" sz="2800" dirty="0"/>
              <a:t> </a:t>
            </a:r>
            <a:r>
              <a:rPr lang="ru-RU" sz="2800" dirty="0" err="1"/>
              <a:t>тварин</a:t>
            </a:r>
            <a:r>
              <a:rPr lang="ru-RU" sz="2800" dirty="0"/>
              <a:t> і </a:t>
            </a:r>
            <a:r>
              <a:rPr lang="ru-RU" sz="2800" dirty="0" err="1"/>
              <a:t>людини</a:t>
            </a:r>
            <a:r>
              <a:rPr lang="ru-RU" sz="2800" dirty="0"/>
              <a:t>. </a:t>
            </a:r>
            <a:r>
              <a:rPr lang="ru-RU" sz="2800" dirty="0" err="1"/>
              <a:t>Насіння</a:t>
            </a:r>
            <a:r>
              <a:rPr lang="ru-RU" sz="2800" dirty="0"/>
              <a:t> </a:t>
            </a:r>
            <a:r>
              <a:rPr lang="ru-RU" sz="2800" dirty="0" err="1"/>
              <a:t>деяких</a:t>
            </a:r>
            <a:r>
              <a:rPr lang="ru-RU" sz="2800" dirty="0"/>
              <a:t> </a:t>
            </a:r>
            <a:r>
              <a:rPr lang="ru-RU" sz="2800" dirty="0" err="1"/>
              <a:t>рослин</a:t>
            </a:r>
            <a:r>
              <a:rPr lang="ru-RU" sz="2800" dirty="0"/>
              <a:t> </a:t>
            </a:r>
            <a:r>
              <a:rPr lang="ru-RU" sz="2800" dirty="0" err="1"/>
              <a:t>поширюються</a:t>
            </a:r>
            <a:r>
              <a:rPr lang="ru-RU" sz="2800" dirty="0"/>
              <a:t> разом з мулом, </a:t>
            </a:r>
            <a:r>
              <a:rPr lang="ru-RU" sz="2800" dirty="0" err="1"/>
              <a:t>частинками</a:t>
            </a:r>
            <a:r>
              <a:rPr lang="ru-RU" sz="2800" dirty="0"/>
              <a:t> </a:t>
            </a:r>
            <a:r>
              <a:rPr lang="ru-RU" sz="2800" dirty="0" err="1"/>
              <a:t>сирої</a:t>
            </a:r>
            <a:r>
              <a:rPr lang="ru-RU" sz="2800" dirty="0"/>
              <a:t> грунту,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прилипають</a:t>
            </a:r>
            <a:r>
              <a:rPr lang="ru-RU" sz="2800" dirty="0"/>
              <a:t> до </a:t>
            </a:r>
            <a:r>
              <a:rPr lang="ru-RU" sz="2800" dirty="0" err="1"/>
              <a:t>тіла</a:t>
            </a:r>
            <a:r>
              <a:rPr lang="ru-RU" sz="2800" dirty="0"/>
              <a:t> </a:t>
            </a:r>
            <a:r>
              <a:rPr lang="ru-RU" sz="2800" dirty="0" err="1"/>
              <a:t>тварин</a:t>
            </a:r>
            <a:r>
              <a:rPr lang="ru-RU" sz="2800" dirty="0"/>
              <a:t>.</a:t>
            </a:r>
          </a:p>
          <a:p>
            <a:endParaRPr lang="ru-RU" sz="2800" dirty="0"/>
          </a:p>
          <a:p>
            <a:r>
              <a:rPr lang="ru-RU" sz="2800" dirty="0"/>
              <a:t>Часто </a:t>
            </a:r>
            <a:r>
              <a:rPr lang="ru-RU" sz="2800" dirty="0" err="1"/>
              <a:t>мимовільним</a:t>
            </a:r>
            <a:r>
              <a:rPr lang="ru-RU" sz="2800" dirty="0"/>
              <a:t> </a:t>
            </a:r>
            <a:r>
              <a:rPr lang="ru-RU" sz="2800" dirty="0" err="1"/>
              <a:t>переносником</a:t>
            </a:r>
            <a:r>
              <a:rPr lang="ru-RU" sz="2800" dirty="0"/>
              <a:t> </a:t>
            </a:r>
            <a:r>
              <a:rPr lang="ru-RU" sz="2800" dirty="0" err="1"/>
              <a:t>плодів</a:t>
            </a:r>
            <a:r>
              <a:rPr lang="ru-RU" sz="2800" dirty="0"/>
              <a:t> і </a:t>
            </a:r>
            <a:r>
              <a:rPr lang="ru-RU" sz="2800" dirty="0" err="1"/>
              <a:t>насіння</a:t>
            </a:r>
            <a:r>
              <a:rPr lang="ru-RU" sz="2800" dirty="0"/>
              <a:t> </a:t>
            </a:r>
            <a:r>
              <a:rPr lang="ru-RU" sz="2800" dirty="0" err="1"/>
              <a:t>стає</a:t>
            </a:r>
            <a:r>
              <a:rPr lang="ru-RU" sz="2800" dirty="0"/>
              <a:t> </a:t>
            </a:r>
            <a:r>
              <a:rPr lang="ru-RU" sz="2800" dirty="0" err="1"/>
              <a:t>людина</a:t>
            </a:r>
            <a:r>
              <a:rPr lang="ru-RU" sz="2800" dirty="0"/>
              <a:t>.</a:t>
            </a:r>
          </a:p>
          <a:p>
            <a:endParaRPr lang="ru-RU" sz="2800" dirty="0"/>
          </a:p>
          <a:p>
            <a:r>
              <a:rPr lang="ru-RU" sz="2800" dirty="0"/>
              <a:t>Людина в </a:t>
            </a:r>
            <a:r>
              <a:rPr lang="ru-RU" sz="2800" dirty="0" err="1"/>
              <a:t>результаті</a:t>
            </a:r>
            <a:r>
              <a:rPr lang="ru-RU" sz="2800" dirty="0"/>
              <a:t> </a:t>
            </a:r>
            <a:r>
              <a:rPr lang="ru-RU" sz="2800" dirty="0" err="1"/>
              <a:t>господарської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разом з </a:t>
            </a:r>
            <a:r>
              <a:rPr lang="ru-RU" sz="2800" dirty="0" err="1"/>
              <a:t>культурними</a:t>
            </a:r>
            <a:r>
              <a:rPr lang="ru-RU" sz="2800" dirty="0"/>
              <a:t> </a:t>
            </a:r>
            <a:r>
              <a:rPr lang="ru-RU" sz="2800" dirty="0" err="1"/>
              <a:t>рослинами</a:t>
            </a:r>
            <a:r>
              <a:rPr lang="ru-RU" sz="2800" dirty="0"/>
              <a:t> </a:t>
            </a:r>
            <a:r>
              <a:rPr lang="ru-RU" sz="2800" dirty="0" err="1"/>
              <a:t>нерідко</a:t>
            </a:r>
            <a:r>
              <a:rPr lang="ru-RU" sz="2800" dirty="0"/>
              <a:t> </a:t>
            </a:r>
            <a:r>
              <a:rPr lang="ru-RU" sz="2800" dirty="0" err="1"/>
              <a:t>висіває</a:t>
            </a:r>
            <a:r>
              <a:rPr lang="ru-RU" sz="2800" dirty="0"/>
              <a:t> і бур `. </a:t>
            </a:r>
            <a:r>
              <a:rPr lang="ru-RU" sz="2800" dirty="0" err="1"/>
              <a:t>Крім</a:t>
            </a:r>
            <a:r>
              <a:rPr lang="ru-RU" sz="2800" dirty="0"/>
              <a:t> того, </a:t>
            </a:r>
            <a:r>
              <a:rPr lang="ru-RU" sz="2800" dirty="0" err="1"/>
              <a:t>деякі</a:t>
            </a:r>
            <a:r>
              <a:rPr lang="ru-RU" sz="2800" dirty="0"/>
              <a:t> плоди та </a:t>
            </a:r>
            <a:r>
              <a:rPr lang="ru-RU" sz="2800" dirty="0" err="1"/>
              <a:t>насіння</a:t>
            </a:r>
            <a:r>
              <a:rPr lang="ru-RU" sz="2800" dirty="0"/>
              <a:t> </a:t>
            </a:r>
            <a:r>
              <a:rPr lang="ru-RU" sz="2800" dirty="0" err="1"/>
              <a:t>можуть</a:t>
            </a:r>
            <a:r>
              <a:rPr lang="ru-RU" sz="2800" dirty="0"/>
              <a:t> </a:t>
            </a:r>
            <a:r>
              <a:rPr lang="ru-RU" sz="2800" dirty="0" err="1"/>
              <a:t>подорожувати</a:t>
            </a:r>
            <a:r>
              <a:rPr lang="ru-RU" sz="2800" dirty="0"/>
              <a:t> на </a:t>
            </a:r>
            <a:r>
              <a:rPr lang="ru-RU" sz="2800" dirty="0" err="1"/>
              <a:t>транспорті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3254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918" y="0"/>
            <a:ext cx="4773082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4670" y="836712"/>
            <a:ext cx="30963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Дякую за увагу!</a:t>
            </a:r>
          </a:p>
          <a:p>
            <a:r>
              <a:rPr lang="uk-UA" sz="3200" dirty="0" err="1" smtClean="0"/>
              <a:t>Пілготува</a:t>
            </a:r>
            <a:r>
              <a:rPr lang="uk-UA" sz="3200" dirty="0" smtClean="0"/>
              <a:t> учень 6-В класу</a:t>
            </a:r>
          </a:p>
          <a:p>
            <a:r>
              <a:rPr lang="uk-UA" sz="3200" dirty="0" err="1" smtClean="0"/>
              <a:t>Варава</a:t>
            </a:r>
            <a:r>
              <a:rPr lang="uk-UA" sz="3200" dirty="0" smtClean="0"/>
              <a:t> Павло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58203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</TotalTime>
  <Words>170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Поширення плодів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Поширення плодів</dc:title>
  <dc:creator>Vovan</dc:creator>
  <cp:lastModifiedBy>Vovan</cp:lastModifiedBy>
  <cp:revision>2</cp:revision>
  <dcterms:created xsi:type="dcterms:W3CDTF">2015-02-05T17:23:49Z</dcterms:created>
  <dcterms:modified xsi:type="dcterms:W3CDTF">2015-02-05T17:41:58Z</dcterms:modified>
</cp:coreProperties>
</file>