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94" r:id="rId7"/>
    <p:sldId id="306" r:id="rId8"/>
    <p:sldId id="261" r:id="rId9"/>
    <p:sldId id="262" r:id="rId10"/>
    <p:sldId id="263" r:id="rId11"/>
    <p:sldId id="296" r:id="rId12"/>
    <p:sldId id="307" r:id="rId13"/>
    <p:sldId id="264" r:id="rId14"/>
    <p:sldId id="265" r:id="rId15"/>
    <p:sldId id="266" r:id="rId16"/>
    <p:sldId id="297" r:id="rId17"/>
    <p:sldId id="308" r:id="rId18"/>
    <p:sldId id="267" r:id="rId19"/>
    <p:sldId id="268" r:id="rId20"/>
    <p:sldId id="269" r:id="rId21"/>
    <p:sldId id="298" r:id="rId22"/>
    <p:sldId id="309" r:id="rId23"/>
    <p:sldId id="270" r:id="rId24"/>
    <p:sldId id="271" r:id="rId25"/>
    <p:sldId id="272" r:id="rId26"/>
    <p:sldId id="299" r:id="rId27"/>
    <p:sldId id="310" r:id="rId28"/>
    <p:sldId id="273" r:id="rId29"/>
    <p:sldId id="274" r:id="rId30"/>
    <p:sldId id="275" r:id="rId31"/>
    <p:sldId id="300" r:id="rId32"/>
    <p:sldId id="311" r:id="rId33"/>
    <p:sldId id="276" r:id="rId34"/>
    <p:sldId id="277" r:id="rId35"/>
    <p:sldId id="278" r:id="rId36"/>
    <p:sldId id="301" r:id="rId37"/>
    <p:sldId id="312" r:id="rId38"/>
    <p:sldId id="279" r:id="rId39"/>
    <p:sldId id="280" r:id="rId40"/>
    <p:sldId id="281" r:id="rId41"/>
    <p:sldId id="302" r:id="rId42"/>
    <p:sldId id="313" r:id="rId43"/>
    <p:sldId id="282" r:id="rId44"/>
    <p:sldId id="283" r:id="rId45"/>
    <p:sldId id="284" r:id="rId46"/>
    <p:sldId id="303" r:id="rId47"/>
    <p:sldId id="314" r:id="rId48"/>
    <p:sldId id="285" r:id="rId49"/>
    <p:sldId id="286" r:id="rId50"/>
    <p:sldId id="287" r:id="rId51"/>
    <p:sldId id="304" r:id="rId52"/>
    <p:sldId id="315" r:id="rId53"/>
    <p:sldId id="288" r:id="rId54"/>
    <p:sldId id="289" r:id="rId55"/>
    <p:sldId id="290" r:id="rId56"/>
    <p:sldId id="295" r:id="rId57"/>
    <p:sldId id="316" r:id="rId58"/>
    <p:sldId id="291" r:id="rId59"/>
    <p:sldId id="292" r:id="rId60"/>
    <p:sldId id="293" r:id="rId61"/>
    <p:sldId id="305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70" d="100"/>
          <a:sy n="70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AFAA-55B6-41EF-B249-22156F4B935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7A7B-3BDA-4D56-9BA7-8488F07F6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odnya.ua/ukraine/top-10-cobytij-i-lits-decjatiletija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odnya.ua/regions/odessa/popolnenie-v-odecckom-zooparke-edu-dlja-pavianov-pokupajut-na-privoze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Типичный Овен обладает отменным здоровьем, но легко раним эмоционально из-за нервного типа характера. Следует избегать излишней физической нагрузки, болезней глаз, носоглотки, ушей. Следует избегать излишней физической нагрузки, болезней глаз, носоглотки, ушей.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97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Львов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редко бывают хронические обострения, но зато преследуют переломы и инфекционные заболевания.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7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опасаться болей в спине и легких, в позвоночнике, заболеваний сердца и крови, судорог, желтухи и болезней глаз.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70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Готовьте блюда из: картофеля, капусты, перца, гороха, кукурузы, чечевицы. Не забудьте - грецкие орехи, миндаль, изюм, виноград.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8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знак вполне обоснованно можно назвать самым здоровым из всех. Хотя абсолютно здоровых людей не существует. Поэтому Девы предрасположены к кишечным расстройствам, запорам, коликам, непроходимости кишечника, диарее, различным заболеваниям печени. У них также слабые лимфатические узлы.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1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 продукты: почти все крупы, петрушка, тмин, укроп, морковь, виноград, яблоки, груши, черника, инжир, фенхель.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6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не грозит нервное расстройство и физическое переутомление. Весы любят вкусно поесть и много выпить, а это - лишний вес, болезни почек и печени, мигрень.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3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главные враги – холод и сырость. Во время болезни любят чувствовать заботу, внимание и сочувствие. Наиболее уязвимые части организма Весов – почки и поясница. Часто бывают почечные колики, внематочная беременность и болезни кожи.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1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Весам показаны следующие продукты: редис, кукуруза, шпинат, сельдерей, пшеница, фасоль, бобы, виноград, абрикос, клубника, гранаты, вишня, рябина, грецкие орехи.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5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Скорпионы болеют редко, но так как не любят лечиться у врачей, то болеют тяжело. Как правило, у Скорпионов плохой сон, головные боли и нервные срывы. Бывают нарушения в работе кровеносной системы. Склонны к болезням горла, спины, ног, мочеполовых органов.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1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Овны, эти продукты питания, особенно будут полезны вашему знаку зодиака: сыры, творог, яйца, бананы, грецкие орехи, фундук, помидоры, перец, имбирь, сельдерей, лук, чеснок,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изюм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1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очень трудно заставить лечиться, тяжело ухаживать за ними. Внимание! Скорпиону грозят опасность от огня и несчастные случаи, особенно в путешествиях.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24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Скорпионам лучше всего подойдут следующие продукты: редис, лук, салат, базилик, хрен, сельдерей, шиповник, облепиха, грибы, лимон, имбирь, грецкие орехи.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08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Стрельцы если и болеют, то не долго. Они обладатели хорошей памяти.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4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этого знака склонны к радикулиту и ревматизму. Вследствие недостатка кремния в организме у них могут быть плохими кожа, ногти и волосы. Стрельцы часто становятся спортсменами, а значит, подвержены травмам. Но у них сверхъестественные способности к восстановлению. Возможны частые заболевания горла. В зрелом возрасте - болезни нервов и расширение вен.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4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«Нажимайте» на: огурцы, кукурузные початки, свеклу, различные крупы, чернослив, лимон, землянику, яблоки, облепиху, смородину.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30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Ваша нежная кожа подвержена заболеваниям аллергического и инфекционного характера. Нередки заболевания почек, кишечника, костей.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99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могут быть переломы, растяжения коленного сустава и другие дефекты ног. Также представителям этого знака угрожают анемия, хронический нефрит, катары верхних дыхательных путей, глухота, ревматизм и рахит. Время от времени Козероги страдают от депрессии. Такое состояние основано на трудностях жизни и большой ответственности, которая лежит на их плечах. Постоянная депрессия может быть передана по наследству.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64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 продукты: свекла, сельдерей, щавель, ячмень, овес, яблоки, черная смородина, орехи.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57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Водолеи, обратите внимание на свою кровеносную систему. Из-за плохой циркуляции крови, возможно варикозное расширение вен, боли в ногах и проблемы с сердцем.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12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Склонны к нервным расстройствам, катару, диарее, геморрою, поэтому Водолею необходимо воздержание от алкоголя.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5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Тельцы болеют не часто, но если болезнь настигла, то лечиться не спешат, в силу своей лености.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16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Включайте в свой рацион кабачки, овес, ячмень, клубнику, апельсины, гранаты и шиповник.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24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Циркуляция крови у вас часто нарушена. Отсюда и проблемы: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варикозы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отеки, нарывы, болезни рук и ног, частые простуды.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07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это один из самых болезненных знаков зодиака. Их часто мучают экземы, грибковые поражения, простуды, отравления.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 несчастные случаи на воде.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18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еде отдавайте предпочтение огурцам, фруктам, орехам.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8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9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продуктов Тельцам показаны: морковь, картофель, укроп, шпинат, фасоль, ежевика, виноград, гранат, вишня, крыжовник, яблоки, грецкие орехи.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конституция слаба. В большинстве своем Близнецы не имеют тенденций к увеличению веса, поэтому им не нужно придерживаться строгих диет. Некоторые из них до конца жизни остаются очень худыми. Близнецы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трудоголики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они часто забывают отдыхать, а это бессонница и умственное напряжение.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7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Включите в свой рацион: морковь, стручки фасоли, укроп, петрушку, инжир, персики, абрикосы, груши, грибы, виноград, фундук.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7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Легкая возбудимость может также привести к гастриту, кашлю, ослаблению зрения. Нередки отравления некачественными продуктами.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0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Ешьте: яблоки, огурцы, тыкву, капусту, редис, свеклу, лук, петрушку, ежевику, землянику, изюм.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7A7B-3BDA-4D56-9BA7-8488F07F6B4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3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godnya.ua/life/mistery/japonckaja-firma-vvela-korporativnuju-prichecku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odnya.ua/regions/odessa/popolnenie-v-odecckom-zooparke-edu-dlja-pavianov-pokupajut-na-privoz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Призентація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біології </a:t>
            </a:r>
            <a:br>
              <a:rPr lang="uk-UA" dirty="0" smtClean="0"/>
            </a:br>
            <a:r>
              <a:rPr lang="uk-UA" dirty="0" smtClean="0"/>
              <a:t>учениці 9-А класу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нижняя челюсть, шейные позвонки и подъязычная </a:t>
            </a:r>
            <a:r>
              <a:rPr lang="ru-RU" dirty="0" smtClean="0"/>
              <a:t>кость;</a:t>
            </a:r>
          </a:p>
          <a:p>
            <a:r>
              <a:rPr lang="ru-RU" dirty="0" smtClean="0"/>
              <a:t>язык</a:t>
            </a:r>
            <a:r>
              <a:rPr lang="ru-RU" dirty="0"/>
              <a:t>, шея, глотка, пищевод, трахея, </a:t>
            </a:r>
            <a:r>
              <a:rPr lang="ru-RU" dirty="0" smtClean="0"/>
              <a:t>миндалины;</a:t>
            </a:r>
          </a:p>
          <a:p>
            <a:r>
              <a:rPr lang="ru-RU" dirty="0" smtClean="0"/>
              <a:t> </a:t>
            </a:r>
            <a:r>
              <a:rPr lang="ru-RU" dirty="0"/>
              <a:t>щитовидная, паращитовидная и вилочковая </a:t>
            </a:r>
            <a:r>
              <a:rPr lang="ru-RU" dirty="0" smtClean="0"/>
              <a:t>железы;</a:t>
            </a:r>
          </a:p>
          <a:p>
            <a:r>
              <a:rPr lang="ru-RU" dirty="0" smtClean="0"/>
              <a:t>шейный </a:t>
            </a:r>
            <a:r>
              <a:rPr lang="ru-RU" dirty="0"/>
              <a:t>отдел спинного </a:t>
            </a:r>
            <a:r>
              <a:rPr lang="ru-RU" dirty="0" smtClean="0"/>
              <a:t>мозга;</a:t>
            </a:r>
          </a:p>
          <a:p>
            <a:r>
              <a:rPr lang="ru-RU" dirty="0" smtClean="0"/>
              <a:t>сонная </a:t>
            </a:r>
            <a:r>
              <a:rPr lang="ru-RU" dirty="0"/>
              <a:t>артерия.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больше уделяйте внимания физическим нагрузкам, ведите подвижный образ </a:t>
            </a:r>
            <a:r>
              <a:rPr lang="ru-RU" dirty="0" smtClean="0"/>
              <a:t>жизни;</a:t>
            </a:r>
          </a:p>
          <a:p>
            <a:r>
              <a:rPr lang="ru-RU" dirty="0" smtClean="0"/>
              <a:t>соблюдайте </a:t>
            </a:r>
            <a:r>
              <a:rPr lang="ru-RU" dirty="0"/>
              <a:t>умеренность в еде.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Совет</a:t>
            </a:r>
            <a:r>
              <a:rPr lang="ru-RU" dirty="0" smtClean="0"/>
              <a:t>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3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морковь, </a:t>
            </a:r>
            <a:r>
              <a:rPr lang="ru-RU" dirty="0" smtClean="0"/>
              <a:t>картофель;</a:t>
            </a:r>
          </a:p>
          <a:p>
            <a:r>
              <a:rPr lang="ru-RU" dirty="0" smtClean="0"/>
              <a:t>укроп</a:t>
            </a:r>
            <a:r>
              <a:rPr lang="ru-RU" dirty="0"/>
              <a:t>, </a:t>
            </a:r>
            <a:r>
              <a:rPr lang="ru-RU" dirty="0" smtClean="0"/>
              <a:t>шпинат;</a:t>
            </a:r>
          </a:p>
          <a:p>
            <a:r>
              <a:rPr lang="ru-RU" dirty="0" smtClean="0"/>
              <a:t> фасоль;</a:t>
            </a:r>
          </a:p>
          <a:p>
            <a:r>
              <a:rPr lang="ru-RU" dirty="0" smtClean="0"/>
              <a:t>ежевика</a:t>
            </a:r>
            <a:r>
              <a:rPr lang="ru-RU" dirty="0"/>
              <a:t>, виноград, гранат, вишня, крыжовник, </a:t>
            </a:r>
            <a:r>
              <a:rPr lang="ru-RU" dirty="0" smtClean="0"/>
              <a:t>яблоки;</a:t>
            </a:r>
          </a:p>
          <a:p>
            <a:r>
              <a:rPr lang="ru-RU" dirty="0" smtClean="0"/>
              <a:t>грецкие </a:t>
            </a:r>
            <a:r>
              <a:rPr lang="ru-RU" dirty="0"/>
              <a:t>орехи.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Близнецы (20.05 – 21.06)</a:t>
            </a:r>
            <a:endParaRPr lang="ru-RU" dirty="0"/>
          </a:p>
        </p:txBody>
      </p:sp>
      <p:pic>
        <p:nvPicPr>
          <p:cNvPr id="4098" name="Picture 2" descr="C:\Documents and Settings\User\Desktop\art-знаки-зодиака-450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4856" cy="54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Неврозы;</a:t>
            </a:r>
          </a:p>
          <a:p>
            <a:r>
              <a:rPr lang="ru-RU" dirty="0" smtClean="0"/>
              <a:t>расстройства сна;</a:t>
            </a:r>
          </a:p>
          <a:p>
            <a:r>
              <a:rPr lang="ru-RU" dirty="0" smtClean="0"/>
              <a:t>нарушения речи, бронхиты.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6146" name="Picture 2" descr="C:\Documents and Settings\User\Desktop\getImag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683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Desktop\2364f4f2adb48db7f7c472192c318ccd.c8074e16be6aa40b27f9aa6fdb4a8b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7353"/>
            <a:ext cx="2971601" cy="294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Desktop\Воспаление-бронх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30" y="4019489"/>
            <a:ext cx="2961504" cy="28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плечи, </a:t>
            </a:r>
            <a:r>
              <a:rPr lang="ru-RU" dirty="0" smtClean="0"/>
              <a:t>предплечья;</a:t>
            </a:r>
          </a:p>
          <a:p>
            <a:r>
              <a:rPr lang="ru-RU" dirty="0" smtClean="0"/>
              <a:t>руки </a:t>
            </a:r>
            <a:r>
              <a:rPr lang="ru-RU" dirty="0"/>
              <a:t>и кисти рук, </a:t>
            </a:r>
            <a:r>
              <a:rPr lang="ru-RU" dirty="0" smtClean="0"/>
              <a:t>пальцы;</a:t>
            </a:r>
          </a:p>
          <a:p>
            <a:r>
              <a:rPr lang="ru-RU" dirty="0" smtClean="0"/>
              <a:t>бронхи</a:t>
            </a:r>
            <a:r>
              <a:rPr lang="ru-RU" dirty="0"/>
              <a:t>, легкие.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научитесь отдыхать, не допускайте нервного </a:t>
            </a:r>
            <a:r>
              <a:rPr lang="ru-RU" dirty="0" smtClean="0"/>
              <a:t>перенапряжения;</a:t>
            </a:r>
          </a:p>
          <a:p>
            <a:r>
              <a:rPr lang="ru-RU" dirty="0"/>
              <a:t>ч</a:t>
            </a:r>
            <a:r>
              <a:rPr lang="ru-RU" dirty="0" smtClean="0"/>
              <a:t>аще </a:t>
            </a:r>
            <a:r>
              <a:rPr lang="ru-RU" dirty="0"/>
              <a:t>бывайте на свежем воздухе.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морковь</a:t>
            </a:r>
            <a:r>
              <a:rPr lang="ru-RU" dirty="0"/>
              <a:t>, стручки </a:t>
            </a:r>
            <a:r>
              <a:rPr lang="ru-RU" dirty="0" smtClean="0"/>
              <a:t>фасоли;</a:t>
            </a:r>
          </a:p>
          <a:p>
            <a:r>
              <a:rPr lang="ru-RU" dirty="0" smtClean="0"/>
              <a:t> </a:t>
            </a:r>
            <a:r>
              <a:rPr lang="ru-RU" dirty="0"/>
              <a:t>укроп, </a:t>
            </a:r>
            <a:r>
              <a:rPr lang="ru-RU" dirty="0" smtClean="0"/>
              <a:t>петрушку;</a:t>
            </a:r>
          </a:p>
          <a:p>
            <a:r>
              <a:rPr lang="ru-RU" dirty="0" smtClean="0"/>
              <a:t> </a:t>
            </a:r>
            <a:r>
              <a:rPr lang="ru-RU" dirty="0"/>
              <a:t>инжир, персики, абрикосы, </a:t>
            </a:r>
            <a:r>
              <a:rPr lang="ru-RU" dirty="0" smtClean="0"/>
              <a:t>груши, виноград;</a:t>
            </a:r>
          </a:p>
          <a:p>
            <a:r>
              <a:rPr lang="ru-RU" dirty="0"/>
              <a:t>г</a:t>
            </a:r>
            <a:r>
              <a:rPr lang="ru-RU" dirty="0" smtClean="0"/>
              <a:t>рибы;</a:t>
            </a:r>
          </a:p>
          <a:p>
            <a:r>
              <a:rPr lang="ru-RU" dirty="0" smtClean="0"/>
              <a:t> </a:t>
            </a:r>
            <a:r>
              <a:rPr lang="ru-RU" dirty="0"/>
              <a:t>фундук.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 </a:t>
            </a:r>
            <a:r>
              <a:rPr lang="ru-RU" dirty="0"/>
              <a:t>(22.06 — 22.07)</a:t>
            </a:r>
          </a:p>
        </p:txBody>
      </p:sp>
      <p:pic>
        <p:nvPicPr>
          <p:cNvPr id="5122" name="Picture 2" descr="C:\Documents and Settings\User\Desktop\art-знаки-зодиака-450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5851"/>
            <a:ext cx="7992888" cy="56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Гастрит;</a:t>
            </a:r>
          </a:p>
          <a:p>
            <a:r>
              <a:rPr lang="ru-RU" dirty="0" smtClean="0"/>
              <a:t>Мастит;</a:t>
            </a:r>
          </a:p>
          <a:p>
            <a:r>
              <a:rPr lang="ru-RU" dirty="0" smtClean="0"/>
              <a:t>панкреатит;</a:t>
            </a:r>
          </a:p>
          <a:p>
            <a:r>
              <a:rPr lang="ru-RU" dirty="0" smtClean="0"/>
              <a:t>плеврит, геморрой;</a:t>
            </a:r>
          </a:p>
          <a:p>
            <a:r>
              <a:rPr lang="ru-RU" dirty="0"/>
              <a:t>варикозное расширение вен.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7170" name="Picture 2" descr="C:\Documents and Settings\User\Desktop\simptomy-raka-podzheludochnoy-zhele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62066"/>
            <a:ext cx="3735016" cy="20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Desktop\Масти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857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Desktop\gastrirteroz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7625"/>
            <a:ext cx="3048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по зодиакам</a:t>
            </a:r>
            <a:endParaRPr lang="ru-RU" dirty="0"/>
          </a:p>
        </p:txBody>
      </p:sp>
      <p:pic>
        <p:nvPicPr>
          <p:cNvPr id="1026" name="Picture 2" descr="C:\Documents and Settings\User\Desktop\bolezni-po-znakam-zodi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7070"/>
            <a:ext cx="516504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молочные железы, грудная клетка и </a:t>
            </a:r>
            <a:r>
              <a:rPr lang="ru-RU" dirty="0" smtClean="0"/>
              <a:t>ребра;</a:t>
            </a:r>
          </a:p>
          <a:p>
            <a:r>
              <a:rPr lang="ru-RU" dirty="0" smtClean="0"/>
              <a:t> грудина; </a:t>
            </a:r>
          </a:p>
          <a:p>
            <a:r>
              <a:rPr lang="ru-RU" dirty="0" smtClean="0"/>
              <a:t>Желудок;</a:t>
            </a:r>
          </a:p>
          <a:p>
            <a:r>
              <a:rPr lang="ru-RU" dirty="0" smtClean="0"/>
              <a:t>диафрагма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пейте больше </a:t>
            </a:r>
            <a:r>
              <a:rPr lang="ru-RU" dirty="0" smtClean="0"/>
              <a:t>жидкости;</a:t>
            </a:r>
          </a:p>
          <a:p>
            <a:r>
              <a:rPr lang="ru-RU" dirty="0" smtClean="0"/>
              <a:t>соблюдайте </a:t>
            </a:r>
            <a:r>
              <a:rPr lang="ru-RU" dirty="0"/>
              <a:t>умеренность в </a:t>
            </a:r>
            <a:r>
              <a:rPr lang="ru-RU" dirty="0" smtClean="0"/>
              <a:t>еде;</a:t>
            </a:r>
          </a:p>
          <a:p>
            <a:r>
              <a:rPr lang="ru-RU" dirty="0" smtClean="0"/>
              <a:t>побольше </a:t>
            </a:r>
            <a:r>
              <a:rPr lang="ru-RU" dirty="0"/>
              <a:t>оптимизма.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Яблоки;</a:t>
            </a:r>
          </a:p>
          <a:p>
            <a:r>
              <a:rPr lang="ru-RU" dirty="0" smtClean="0"/>
              <a:t>огурцы</a:t>
            </a:r>
            <a:r>
              <a:rPr lang="ru-RU" dirty="0"/>
              <a:t>, тыкву, капусту, редис, </a:t>
            </a:r>
            <a:r>
              <a:rPr lang="ru-RU" dirty="0" smtClean="0"/>
              <a:t>свеклу;</a:t>
            </a:r>
          </a:p>
          <a:p>
            <a:r>
              <a:rPr lang="ru-RU" dirty="0" smtClean="0"/>
              <a:t> </a:t>
            </a:r>
            <a:r>
              <a:rPr lang="ru-RU" dirty="0"/>
              <a:t>лук, </a:t>
            </a:r>
            <a:r>
              <a:rPr lang="ru-RU" dirty="0" smtClean="0"/>
              <a:t>петрушку;</a:t>
            </a:r>
          </a:p>
          <a:p>
            <a:r>
              <a:rPr lang="ru-RU" dirty="0" smtClean="0"/>
              <a:t> </a:t>
            </a:r>
            <a:r>
              <a:rPr lang="ru-RU" dirty="0"/>
              <a:t>ежевику, </a:t>
            </a:r>
            <a:r>
              <a:rPr lang="ru-RU" dirty="0" smtClean="0"/>
              <a:t>землянику;</a:t>
            </a:r>
          </a:p>
          <a:p>
            <a:r>
              <a:rPr lang="ru-RU" dirty="0" smtClean="0"/>
              <a:t> </a:t>
            </a:r>
            <a:r>
              <a:rPr lang="ru-RU" dirty="0"/>
              <a:t>изюм.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</a:t>
            </a:r>
            <a:r>
              <a:rPr lang="ru-RU" dirty="0"/>
              <a:t>(23.07 — 23.08)</a:t>
            </a:r>
          </a:p>
        </p:txBody>
      </p:sp>
      <p:pic>
        <p:nvPicPr>
          <p:cNvPr id="6147" name="Picture 3" descr="C:\Documents and Settings\User\Desktop\art-знаки-зодиака-450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7992888" cy="56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заболевания кровеносной </a:t>
            </a:r>
            <a:r>
              <a:rPr lang="ru-RU" dirty="0" smtClean="0"/>
              <a:t>системы;</a:t>
            </a:r>
          </a:p>
          <a:p>
            <a:r>
              <a:rPr lang="ru-RU" dirty="0" smtClean="0"/>
              <a:t>спазмы </a:t>
            </a:r>
            <a:r>
              <a:rPr lang="ru-RU" dirty="0"/>
              <a:t>мелких и средних </a:t>
            </a:r>
            <a:r>
              <a:rPr lang="ru-RU" dirty="0" smtClean="0"/>
              <a:t>сосудов, судороги ;</a:t>
            </a:r>
          </a:p>
          <a:p>
            <a:r>
              <a:rPr lang="ru-RU" dirty="0" smtClean="0"/>
              <a:t>инфарктам </a:t>
            </a:r>
            <a:r>
              <a:rPr lang="ru-RU" dirty="0"/>
              <a:t>или </a:t>
            </a:r>
            <a:r>
              <a:rPr lang="ru-RU" dirty="0" smtClean="0"/>
              <a:t>инсульту;</a:t>
            </a:r>
          </a:p>
          <a:p>
            <a:r>
              <a:rPr lang="ru-RU" dirty="0"/>
              <a:t>радикулит и </a:t>
            </a:r>
            <a:r>
              <a:rPr lang="ru-RU" dirty="0" err="1"/>
              <a:t>хондроз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8194" name="Picture 2" descr="C:\Documents and Settings\User\Desktop\bigheif0m7lq2t9g6skcpuxn14v5ad38jyrwz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381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Desktop\blood-vess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70" y="4555082"/>
            <a:ext cx="3409768" cy="21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Desktop\атеросклероз 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3541"/>
            <a:ext cx="357021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сердце и отходящие от него крупные </a:t>
            </a:r>
            <a:r>
              <a:rPr lang="ru-RU" dirty="0" smtClean="0"/>
              <a:t>сосуды;</a:t>
            </a:r>
          </a:p>
          <a:p>
            <a:r>
              <a:rPr lang="ru-RU" dirty="0" smtClean="0"/>
              <a:t>грудной </a:t>
            </a:r>
            <a:r>
              <a:rPr lang="ru-RU" dirty="0"/>
              <a:t>отдел позвоночника и спинного </a:t>
            </a:r>
            <a:r>
              <a:rPr lang="ru-RU" dirty="0" smtClean="0"/>
              <a:t>мозга;</a:t>
            </a:r>
          </a:p>
          <a:p>
            <a:r>
              <a:rPr lang="ru-RU" dirty="0" smtClean="0"/>
              <a:t>диафрагма</a:t>
            </a:r>
            <a:r>
              <a:rPr lang="ru-RU" dirty="0"/>
              <a:t>, часть пищевода.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остерегайтесь ушибов;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стоит злоупотреблять </a:t>
            </a:r>
            <a:r>
              <a:rPr lang="ru-RU" dirty="0" smtClean="0"/>
              <a:t>алкоголем;</a:t>
            </a:r>
          </a:p>
          <a:p>
            <a:r>
              <a:rPr lang="ru-RU" dirty="0" smtClean="0"/>
              <a:t>научитесь </a:t>
            </a:r>
            <a:r>
              <a:rPr lang="ru-RU" dirty="0"/>
              <a:t>расслабляться, после трудового дня.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картофеля</a:t>
            </a:r>
            <a:r>
              <a:rPr lang="ru-RU" dirty="0"/>
              <a:t>, капусты, </a:t>
            </a:r>
            <a:r>
              <a:rPr lang="ru-RU" dirty="0" smtClean="0"/>
              <a:t>перца;</a:t>
            </a:r>
          </a:p>
          <a:p>
            <a:r>
              <a:rPr lang="ru-RU" dirty="0" smtClean="0"/>
              <a:t> </a:t>
            </a:r>
            <a:r>
              <a:rPr lang="ru-RU" dirty="0"/>
              <a:t>гороха, кукурузы, </a:t>
            </a:r>
            <a:r>
              <a:rPr lang="ru-RU" dirty="0" smtClean="0"/>
              <a:t>чечевицы;</a:t>
            </a:r>
          </a:p>
          <a:p>
            <a:r>
              <a:rPr lang="ru-RU" dirty="0" smtClean="0"/>
              <a:t>грецкие </a:t>
            </a:r>
            <a:r>
              <a:rPr lang="ru-RU" dirty="0"/>
              <a:t>орехи, </a:t>
            </a:r>
            <a:r>
              <a:rPr lang="ru-RU" dirty="0" smtClean="0"/>
              <a:t>миндаль;</a:t>
            </a:r>
          </a:p>
          <a:p>
            <a:r>
              <a:rPr lang="ru-RU" dirty="0" smtClean="0"/>
              <a:t> изюм;</a:t>
            </a:r>
          </a:p>
          <a:p>
            <a:r>
              <a:rPr lang="ru-RU" dirty="0" smtClean="0"/>
              <a:t>виноград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Дева </a:t>
            </a:r>
            <a:r>
              <a:rPr lang="ru-RU" dirty="0"/>
              <a:t>(24.08 — 23.09)</a:t>
            </a:r>
          </a:p>
        </p:txBody>
      </p:sp>
      <p:pic>
        <p:nvPicPr>
          <p:cNvPr id="7170" name="Picture 2" descr="C:\Documents and Settings\User\Desktop\art-знаки-зодиака-450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8064896" cy="57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гастрит;</a:t>
            </a:r>
          </a:p>
          <a:p>
            <a:r>
              <a:rPr lang="ru-RU" dirty="0" smtClean="0"/>
              <a:t> </a:t>
            </a:r>
            <a:r>
              <a:rPr lang="ru-RU" dirty="0"/>
              <a:t>язва </a:t>
            </a:r>
            <a:r>
              <a:rPr lang="ru-RU" dirty="0" smtClean="0"/>
              <a:t>желудка;</a:t>
            </a:r>
          </a:p>
          <a:p>
            <a:r>
              <a:rPr lang="ru-RU" dirty="0" smtClean="0"/>
              <a:t> </a:t>
            </a:r>
            <a:r>
              <a:rPr lang="ru-RU" dirty="0"/>
              <a:t>спаечная </a:t>
            </a:r>
            <a:r>
              <a:rPr lang="ru-RU" dirty="0" smtClean="0"/>
              <a:t>болезнь;</a:t>
            </a:r>
          </a:p>
          <a:p>
            <a:r>
              <a:rPr lang="ru-RU" dirty="0" smtClean="0"/>
              <a:t>Заболевания печени.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9221" name="Picture 5" descr="C:\Documents and Settings\User\Desktop\Depositphotos_5387669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52" y="1700808"/>
            <a:ext cx="4032448" cy="33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User\Desktop\rapoport-si-02-ri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5" y="5082536"/>
            <a:ext cx="4557545" cy="14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User\Desktop\9nfRB6G5J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15839"/>
            <a:ext cx="2895798" cy="24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Овен (21.03 – 20.04)</a:t>
            </a:r>
            <a:endParaRPr lang="ru-RU" dirty="0"/>
          </a:p>
        </p:txBody>
      </p:sp>
      <p:pic>
        <p:nvPicPr>
          <p:cNvPr id="2050" name="Picture 2" descr="C:\Documents and Settings\User\Desktop\art-знаки-зодиака-977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6"/>
            <a:ext cx="7632848" cy="55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smtClean="0"/>
              <a:t>пищеварения;</a:t>
            </a:r>
          </a:p>
          <a:p>
            <a:r>
              <a:rPr lang="ru-RU" dirty="0"/>
              <a:t>поясничный отдел позвоночника и спинного </a:t>
            </a:r>
            <a:r>
              <a:rPr lang="ru-RU" dirty="0" smtClean="0"/>
              <a:t>мозга;</a:t>
            </a:r>
          </a:p>
          <a:p>
            <a:r>
              <a:rPr lang="ru-RU" dirty="0" smtClean="0"/>
              <a:t> </a:t>
            </a:r>
            <a:r>
              <a:rPr lang="ru-RU" dirty="0"/>
              <a:t>верхнюю часть живота (до пупка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кишечник (кроме прямой </a:t>
            </a:r>
            <a:r>
              <a:rPr lang="ru-RU" dirty="0" smtClean="0"/>
              <a:t>кишки);</a:t>
            </a:r>
          </a:p>
          <a:p>
            <a:r>
              <a:rPr lang="ru-RU" dirty="0" smtClean="0"/>
              <a:t> брюшина.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регулярно бывайте на свежем воздухе, но старайтесь не простужаться; </a:t>
            </a:r>
            <a:endParaRPr lang="ru-RU" dirty="0" smtClean="0"/>
          </a:p>
          <a:p>
            <a:r>
              <a:rPr lang="ru-RU" dirty="0" smtClean="0"/>
              <a:t>придерживайтесь </a:t>
            </a:r>
            <a:r>
              <a:rPr lang="ru-RU" dirty="0"/>
              <a:t>здорового питания; </a:t>
            </a:r>
            <a:endParaRPr lang="ru-RU" dirty="0" smtClean="0"/>
          </a:p>
          <a:p>
            <a:r>
              <a:rPr lang="ru-RU" dirty="0" smtClean="0"/>
              <a:t>избегайте </a:t>
            </a:r>
            <a:r>
              <a:rPr lang="ru-RU" dirty="0"/>
              <a:t>блюд, сдобренных большим количеством специй.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почти </a:t>
            </a:r>
            <a:r>
              <a:rPr lang="ru-RU" dirty="0"/>
              <a:t>все </a:t>
            </a:r>
            <a:r>
              <a:rPr lang="ru-RU" dirty="0" smtClean="0"/>
              <a:t>крупы;</a:t>
            </a:r>
          </a:p>
          <a:p>
            <a:r>
              <a:rPr lang="ru-RU" dirty="0" smtClean="0"/>
              <a:t> </a:t>
            </a:r>
            <a:r>
              <a:rPr lang="ru-RU" dirty="0"/>
              <a:t>петрушка, тмин, </a:t>
            </a:r>
            <a:r>
              <a:rPr lang="ru-RU" dirty="0" smtClean="0"/>
              <a:t>укроп;</a:t>
            </a:r>
          </a:p>
          <a:p>
            <a:r>
              <a:rPr lang="ru-RU" dirty="0" smtClean="0"/>
              <a:t> морковь;</a:t>
            </a:r>
          </a:p>
          <a:p>
            <a:r>
              <a:rPr lang="ru-RU" dirty="0" smtClean="0"/>
              <a:t> </a:t>
            </a:r>
            <a:r>
              <a:rPr lang="ru-RU" dirty="0"/>
              <a:t>виноград, яблоки, груши, черника, </a:t>
            </a:r>
            <a:r>
              <a:rPr lang="ru-RU" dirty="0" smtClean="0"/>
              <a:t>инжир;</a:t>
            </a:r>
          </a:p>
          <a:p>
            <a:r>
              <a:rPr lang="ru-RU" dirty="0" smtClean="0"/>
              <a:t>фенхель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Весы </a:t>
            </a:r>
            <a:r>
              <a:rPr lang="ru-RU" dirty="0"/>
              <a:t>(24.09 — 23.10)</a:t>
            </a:r>
          </a:p>
        </p:txBody>
      </p:sp>
      <p:pic>
        <p:nvPicPr>
          <p:cNvPr id="8194" name="Picture 2" descr="C:\Documents and Settings\User\Desktop\art-знаки-зодиака-450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93810" cy="55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Почечные колики;</a:t>
            </a:r>
          </a:p>
          <a:p>
            <a:r>
              <a:rPr lang="ru-RU" dirty="0" smtClean="0"/>
              <a:t>Внематочная беременность;</a:t>
            </a:r>
          </a:p>
          <a:p>
            <a:r>
              <a:rPr lang="ru-RU" dirty="0" smtClean="0"/>
              <a:t>Болезни кожи.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0242" name="Picture 2" descr="C:\Documents and Settings\User\Desktop\ugri-podrostkovy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041963" cy="20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Desktop\26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65902"/>
            <a:ext cx="3437210" cy="26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Desktop\simptomy-pochechnyx-kol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44825"/>
            <a:ext cx="3991691" cy="22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поясница, верхняя часть </a:t>
            </a:r>
            <a:r>
              <a:rPr lang="ru-RU" dirty="0" smtClean="0"/>
              <a:t>таза;</a:t>
            </a:r>
          </a:p>
          <a:p>
            <a:r>
              <a:rPr lang="ru-RU" dirty="0" smtClean="0"/>
              <a:t>Почки;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не употребляйте в большом количестве соли, уксуса, цитрусовых и </a:t>
            </a:r>
            <a:r>
              <a:rPr lang="ru-RU" dirty="0" smtClean="0"/>
              <a:t>алкоголя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х</a:t>
            </a:r>
            <a:r>
              <a:rPr lang="ru-RU" dirty="0" smtClean="0"/>
              <a:t>отя </a:t>
            </a:r>
            <a:r>
              <a:rPr lang="ru-RU" dirty="0"/>
              <a:t>бы раз в месяц делайте массаж.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редис</a:t>
            </a:r>
            <a:r>
              <a:rPr lang="ru-RU" dirty="0"/>
              <a:t>, </a:t>
            </a:r>
            <a:r>
              <a:rPr lang="ru-RU" dirty="0" smtClean="0"/>
              <a:t>кукуруза;</a:t>
            </a:r>
          </a:p>
          <a:p>
            <a:r>
              <a:rPr lang="ru-RU" dirty="0" smtClean="0"/>
              <a:t> </a:t>
            </a:r>
            <a:r>
              <a:rPr lang="ru-RU" dirty="0"/>
              <a:t>шпинат, </a:t>
            </a:r>
            <a:r>
              <a:rPr lang="ru-RU" dirty="0" smtClean="0"/>
              <a:t>сельдерей;</a:t>
            </a:r>
          </a:p>
          <a:p>
            <a:r>
              <a:rPr lang="ru-RU" dirty="0" smtClean="0"/>
              <a:t> </a:t>
            </a:r>
            <a:r>
              <a:rPr lang="ru-RU" dirty="0"/>
              <a:t>пшеница, фасоль, </a:t>
            </a:r>
            <a:r>
              <a:rPr lang="ru-RU" dirty="0" smtClean="0"/>
              <a:t>бобы;</a:t>
            </a:r>
          </a:p>
          <a:p>
            <a:r>
              <a:rPr lang="ru-RU" dirty="0" smtClean="0"/>
              <a:t> </a:t>
            </a:r>
            <a:r>
              <a:rPr lang="ru-RU" dirty="0"/>
              <a:t>виноград, абрикос, клубника, гранаты, вишня, </a:t>
            </a:r>
            <a:r>
              <a:rPr lang="ru-RU" dirty="0" smtClean="0"/>
              <a:t>рябина;</a:t>
            </a:r>
          </a:p>
          <a:p>
            <a:r>
              <a:rPr lang="ru-RU" dirty="0" smtClean="0"/>
              <a:t>грецкие </a:t>
            </a:r>
            <a:r>
              <a:rPr lang="ru-RU" dirty="0"/>
              <a:t>орехи.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Скорпион </a:t>
            </a:r>
            <a:r>
              <a:rPr lang="ru-RU" dirty="0"/>
              <a:t>(24.10-22.11)</a:t>
            </a:r>
          </a:p>
        </p:txBody>
      </p:sp>
      <p:pic>
        <p:nvPicPr>
          <p:cNvPr id="9218" name="Picture 2" descr="C:\Documents and Settings\User\Desktop\art-знаки-зодиака-450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7848872" cy="55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инфекциям, проникающим через половые </a:t>
            </a:r>
            <a:r>
              <a:rPr lang="ru-RU" dirty="0" smtClean="0"/>
              <a:t>органы;</a:t>
            </a:r>
          </a:p>
          <a:p>
            <a:r>
              <a:rPr lang="ru-RU" dirty="0" smtClean="0"/>
              <a:t>ОРЗ;</a:t>
            </a:r>
          </a:p>
          <a:p>
            <a:r>
              <a:rPr lang="ru-RU" dirty="0" smtClean="0"/>
              <a:t>гепатиты;</a:t>
            </a:r>
          </a:p>
          <a:p>
            <a:r>
              <a:rPr lang="ru-RU" dirty="0" smtClean="0"/>
              <a:t>Болезни мочевого пузыря.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1267" name="Picture 3" descr="C:\Documents and Settings\User\Desktop\1355389829_vospalenie-matochnykh-tr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341"/>
            <a:ext cx="2644012" cy="22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Desktop\14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6469"/>
            <a:ext cx="4073003" cy="20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User\Desktop\pol-infekc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93" y="3067120"/>
            <a:ext cx="3519338" cy="24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приступы мигрени; </a:t>
            </a:r>
          </a:p>
          <a:p>
            <a:r>
              <a:rPr lang="ru-RU" dirty="0" smtClean="0"/>
              <a:t>невралгия </a:t>
            </a:r>
            <a:r>
              <a:rPr lang="ru-RU" dirty="0"/>
              <a:t>лицевых </a:t>
            </a:r>
            <a:r>
              <a:rPr lang="ru-RU" dirty="0" smtClean="0"/>
              <a:t>нервов, нервный тик;</a:t>
            </a:r>
            <a:endParaRPr lang="ru-RU" dirty="0" smtClean="0"/>
          </a:p>
          <a:p>
            <a:r>
              <a:rPr lang="ru-RU" dirty="0" smtClean="0"/>
              <a:t> головокружения.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026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6293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Desktop\mig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промежность, прямая </a:t>
            </a:r>
            <a:r>
              <a:rPr lang="ru-RU" dirty="0" smtClean="0"/>
              <a:t>кишка;</a:t>
            </a:r>
          </a:p>
          <a:p>
            <a:r>
              <a:rPr lang="ru-RU" dirty="0" smtClean="0"/>
              <a:t>органы </a:t>
            </a:r>
            <a:r>
              <a:rPr lang="ru-RU" dirty="0"/>
              <a:t>выделительной </a:t>
            </a:r>
            <a:r>
              <a:rPr lang="ru-RU" dirty="0" smtClean="0"/>
              <a:t>системы;</a:t>
            </a:r>
          </a:p>
          <a:p>
            <a:r>
              <a:rPr lang="ru-RU" dirty="0" smtClean="0"/>
              <a:t>у </a:t>
            </a:r>
            <a:r>
              <a:rPr lang="ru-RU" dirty="0"/>
              <a:t>женщин — матка с </a:t>
            </a:r>
            <a:r>
              <a:rPr lang="ru-RU" dirty="0" smtClean="0"/>
              <a:t>придатками;</a:t>
            </a:r>
          </a:p>
          <a:p>
            <a:r>
              <a:rPr lang="ru-RU" dirty="0" smtClean="0"/>
              <a:t>у </a:t>
            </a:r>
            <a:r>
              <a:rPr lang="ru-RU" dirty="0"/>
              <a:t>мужчин — предстательная железа и семенные железы.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берегите нервную систему; </a:t>
            </a:r>
            <a:endParaRPr lang="ru-RU" dirty="0" smtClean="0"/>
          </a:p>
          <a:p>
            <a:r>
              <a:rPr lang="ru-RU" dirty="0" smtClean="0"/>
              <a:t>научитесь </a:t>
            </a:r>
            <a:r>
              <a:rPr lang="ru-RU" dirty="0"/>
              <a:t>отдыхать;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целях профилактики заболеваний кровеносной системы уменьшите </a:t>
            </a:r>
            <a:r>
              <a:rPr lang="ru-RU" dirty="0">
                <a:hlinkClick r:id="rId2"/>
              </a:rPr>
              <a:t>потребление</a:t>
            </a:r>
            <a:r>
              <a:rPr lang="ru-RU" dirty="0"/>
              <a:t> говядины и молочных продуктов.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редис</a:t>
            </a:r>
            <a:r>
              <a:rPr lang="ru-RU" dirty="0"/>
              <a:t>, </a:t>
            </a:r>
            <a:r>
              <a:rPr lang="ru-RU" dirty="0" smtClean="0"/>
              <a:t>лук;</a:t>
            </a:r>
          </a:p>
          <a:p>
            <a:r>
              <a:rPr lang="ru-RU" dirty="0" smtClean="0"/>
              <a:t> </a:t>
            </a:r>
            <a:r>
              <a:rPr lang="ru-RU" dirty="0"/>
              <a:t>салат, </a:t>
            </a:r>
            <a:r>
              <a:rPr lang="ru-RU" dirty="0" smtClean="0"/>
              <a:t>базилик;</a:t>
            </a:r>
          </a:p>
          <a:p>
            <a:r>
              <a:rPr lang="ru-RU" dirty="0" smtClean="0"/>
              <a:t> </a:t>
            </a:r>
            <a:r>
              <a:rPr lang="ru-RU" dirty="0"/>
              <a:t>хрен, </a:t>
            </a:r>
            <a:r>
              <a:rPr lang="ru-RU" dirty="0" smtClean="0"/>
              <a:t>сельдерей;</a:t>
            </a:r>
          </a:p>
          <a:p>
            <a:r>
              <a:rPr lang="ru-RU" dirty="0" smtClean="0"/>
              <a:t> </a:t>
            </a:r>
            <a:r>
              <a:rPr lang="ru-RU" dirty="0"/>
              <a:t>шиповник, облепиха, </a:t>
            </a:r>
            <a:r>
              <a:rPr lang="ru-RU" dirty="0" smtClean="0"/>
              <a:t>лимон</a:t>
            </a:r>
            <a:r>
              <a:rPr lang="ru-RU" dirty="0"/>
              <a:t>, </a:t>
            </a:r>
            <a:r>
              <a:rPr lang="ru-RU" dirty="0" smtClean="0"/>
              <a:t>имбирь;</a:t>
            </a:r>
          </a:p>
          <a:p>
            <a:r>
              <a:rPr lang="ru-RU" dirty="0" smtClean="0"/>
              <a:t>Грибы;</a:t>
            </a:r>
          </a:p>
          <a:p>
            <a:r>
              <a:rPr lang="ru-RU" dirty="0" smtClean="0"/>
              <a:t>грецкие </a:t>
            </a:r>
            <a:r>
              <a:rPr lang="ru-RU" dirty="0"/>
              <a:t>орехи.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Стрелец </a:t>
            </a:r>
            <a:r>
              <a:rPr lang="ru-RU" dirty="0"/>
              <a:t>(23.11-21.12)</a:t>
            </a:r>
          </a:p>
        </p:txBody>
      </p:sp>
      <p:pic>
        <p:nvPicPr>
          <p:cNvPr id="10242" name="Picture 2" descr="C:\Documents and Settings\User\Desktop\art-знаки-зодиака-450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1268760"/>
            <a:ext cx="7989639" cy="56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Радикулиты и ревматизмы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Переедание;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2290" name="Picture 2" descr="C:\Documents and Settings\User\Desktop\gast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54" y="3284984"/>
            <a:ext cx="356453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User\Desktop\105318348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0335"/>
            <a:ext cx="2171328" cy="26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User\Desktop\revmatizm-l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18" y="1337453"/>
            <a:ext cx="3995561" cy="23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ягодицы, нижняя часть </a:t>
            </a:r>
            <a:r>
              <a:rPr lang="ru-RU" dirty="0" smtClean="0"/>
              <a:t>таза;</a:t>
            </a:r>
          </a:p>
          <a:p>
            <a:r>
              <a:rPr lang="ru-RU" dirty="0" smtClean="0"/>
              <a:t> </a:t>
            </a:r>
            <a:r>
              <a:rPr lang="ru-RU" dirty="0"/>
              <a:t>верхняя часть </a:t>
            </a:r>
            <a:r>
              <a:rPr lang="ru-RU" dirty="0" smtClean="0"/>
              <a:t>бедер;</a:t>
            </a:r>
          </a:p>
          <a:p>
            <a:r>
              <a:rPr lang="ru-RU" dirty="0" smtClean="0"/>
              <a:t>крупные артерии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Печень.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соблюдайте </a:t>
            </a:r>
            <a:r>
              <a:rPr lang="ru-RU" dirty="0" smtClean="0"/>
              <a:t>диету;</a:t>
            </a:r>
          </a:p>
          <a:p>
            <a:r>
              <a:rPr lang="ru-RU" dirty="0" smtClean="0"/>
              <a:t> </a:t>
            </a:r>
            <a:r>
              <a:rPr lang="ru-RU" dirty="0"/>
              <a:t>хорошо высыпайтесь.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огурцы</a:t>
            </a:r>
            <a:r>
              <a:rPr lang="ru-RU" dirty="0"/>
              <a:t>, кукурузные початки, </a:t>
            </a:r>
            <a:r>
              <a:rPr lang="ru-RU" dirty="0" smtClean="0"/>
              <a:t>свеклу;</a:t>
            </a:r>
          </a:p>
          <a:p>
            <a:r>
              <a:rPr lang="ru-RU" dirty="0" smtClean="0"/>
              <a:t> </a:t>
            </a:r>
            <a:r>
              <a:rPr lang="ru-RU" dirty="0"/>
              <a:t>различные </a:t>
            </a:r>
            <a:r>
              <a:rPr lang="ru-RU" dirty="0" smtClean="0"/>
              <a:t>крупы;</a:t>
            </a:r>
          </a:p>
          <a:p>
            <a:r>
              <a:rPr lang="ru-RU" dirty="0" smtClean="0"/>
              <a:t>Чернослив;</a:t>
            </a:r>
          </a:p>
          <a:p>
            <a:r>
              <a:rPr lang="ru-RU" dirty="0" smtClean="0"/>
              <a:t> </a:t>
            </a:r>
            <a:r>
              <a:rPr lang="ru-RU" dirty="0"/>
              <a:t>лимон, землянику, яблоки, облепиху, смородину.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Козерог </a:t>
            </a:r>
            <a:r>
              <a:rPr lang="ru-RU" dirty="0"/>
              <a:t>(22.12 — 20.01)</a:t>
            </a:r>
          </a:p>
        </p:txBody>
      </p:sp>
      <p:pic>
        <p:nvPicPr>
          <p:cNvPr id="11266" name="Picture 2" descr="C:\Documents and Settings\User\Desktop\art-знаки-зодиака-450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4" y="1268760"/>
            <a:ext cx="8064896" cy="57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Переломы, растяжения коленного сустава;</a:t>
            </a:r>
          </a:p>
          <a:p>
            <a:r>
              <a:rPr lang="ru-RU" dirty="0" smtClean="0"/>
              <a:t>Дефекты ног;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4338" name="Picture 2" descr="C:\Documents and Settings\User\Desktop\0258893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7448"/>
            <a:ext cx="4032448" cy="36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Голова, лицо</a:t>
            </a:r>
          </a:p>
          <a:p>
            <a:r>
              <a:rPr lang="ru-RU" dirty="0" smtClean="0"/>
              <a:t>мозг</a:t>
            </a:r>
            <a:r>
              <a:rPr lang="ru-RU" dirty="0"/>
              <a:t>, кости </a:t>
            </a:r>
            <a:r>
              <a:rPr lang="ru-RU" dirty="0" smtClean="0"/>
              <a:t>черепа;</a:t>
            </a:r>
          </a:p>
          <a:p>
            <a:r>
              <a:rPr lang="ru-RU" dirty="0" smtClean="0"/>
              <a:t> </a:t>
            </a:r>
            <a:r>
              <a:rPr lang="ru-RU" dirty="0"/>
              <a:t>глаза, уши, нос, </a:t>
            </a:r>
            <a:endParaRPr lang="ru-RU" dirty="0" smtClean="0"/>
          </a:p>
          <a:p>
            <a:r>
              <a:rPr lang="ru-RU" dirty="0" smtClean="0"/>
              <a:t>гайморовы пазухи;</a:t>
            </a:r>
          </a:p>
          <a:p>
            <a:r>
              <a:rPr lang="ru-RU" dirty="0" smtClean="0"/>
              <a:t> </a:t>
            </a:r>
            <a:r>
              <a:rPr lang="ru-RU" dirty="0"/>
              <a:t>верхняя челюсть.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  <p:pic>
        <p:nvPicPr>
          <p:cNvPr id="2050" name="Picture 2" descr="C:\Documents and Settings\User\Desktop\4-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78090"/>
            <a:ext cx="4557886" cy="23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Позвоночник;</a:t>
            </a:r>
          </a:p>
          <a:p>
            <a:r>
              <a:rPr lang="ru-RU" dirty="0"/>
              <a:t>нижняя часть </a:t>
            </a:r>
            <a:r>
              <a:rPr lang="ru-RU" dirty="0" smtClean="0"/>
              <a:t>бедер;</a:t>
            </a:r>
          </a:p>
          <a:p>
            <a:r>
              <a:rPr lang="ru-RU" dirty="0" smtClean="0"/>
              <a:t> </a:t>
            </a:r>
            <a:r>
              <a:rPr lang="ru-RU" dirty="0"/>
              <a:t>коленные суставы и </a:t>
            </a:r>
            <a:r>
              <a:rPr lang="ru-RU" dirty="0" smtClean="0"/>
              <a:t>чашечка;</a:t>
            </a:r>
          </a:p>
          <a:p>
            <a:r>
              <a:rPr lang="ru-RU" dirty="0" smtClean="0"/>
              <a:t>хрящи</a:t>
            </a:r>
            <a:r>
              <a:rPr lang="ru-RU" dirty="0"/>
              <a:t>, связки, </a:t>
            </a:r>
            <a:r>
              <a:rPr lang="ru-RU" dirty="0" smtClean="0"/>
              <a:t>мениски;</a:t>
            </a:r>
          </a:p>
          <a:p>
            <a:r>
              <a:rPr lang="ru-RU" dirty="0" smtClean="0"/>
              <a:t>кожа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1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берегите от травм коленные </a:t>
            </a:r>
            <a:r>
              <a:rPr lang="ru-RU" dirty="0" smtClean="0"/>
              <a:t>суставы;</a:t>
            </a:r>
          </a:p>
          <a:p>
            <a:r>
              <a:rPr lang="ru-RU" dirty="0" smtClean="0"/>
              <a:t>уменьшите </a:t>
            </a:r>
            <a:r>
              <a:rPr lang="ru-RU" dirty="0"/>
              <a:t>потребление соли.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Свекла;</a:t>
            </a:r>
          </a:p>
          <a:p>
            <a:r>
              <a:rPr lang="ru-RU" dirty="0" smtClean="0"/>
              <a:t>сельдерей</a:t>
            </a:r>
            <a:r>
              <a:rPr lang="ru-RU" dirty="0"/>
              <a:t>, </a:t>
            </a:r>
            <a:r>
              <a:rPr lang="ru-RU" dirty="0" smtClean="0"/>
              <a:t>щавель;</a:t>
            </a:r>
          </a:p>
          <a:p>
            <a:r>
              <a:rPr lang="ru-RU" dirty="0" smtClean="0"/>
              <a:t> </a:t>
            </a:r>
            <a:r>
              <a:rPr lang="ru-RU" dirty="0"/>
              <a:t>ячмень, </a:t>
            </a:r>
            <a:r>
              <a:rPr lang="ru-RU" dirty="0" smtClean="0"/>
              <a:t>овес;</a:t>
            </a:r>
          </a:p>
          <a:p>
            <a:r>
              <a:rPr lang="ru-RU" dirty="0" smtClean="0"/>
              <a:t> </a:t>
            </a:r>
            <a:r>
              <a:rPr lang="ru-RU" dirty="0"/>
              <a:t>яблоки, черная </a:t>
            </a:r>
            <a:r>
              <a:rPr lang="ru-RU" dirty="0" smtClean="0"/>
              <a:t>смородина;</a:t>
            </a:r>
          </a:p>
          <a:p>
            <a:r>
              <a:rPr lang="ru-RU" dirty="0" smtClean="0"/>
              <a:t> </a:t>
            </a:r>
            <a:r>
              <a:rPr lang="ru-RU" dirty="0"/>
              <a:t>орехи.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Водолей </a:t>
            </a:r>
            <a:r>
              <a:rPr lang="ru-RU" dirty="0"/>
              <a:t>(21.01—20.02)</a:t>
            </a:r>
          </a:p>
        </p:txBody>
      </p:sp>
      <p:pic>
        <p:nvPicPr>
          <p:cNvPr id="12291" name="Picture 3" descr="C:\Documents and Settings\User\Desktop\art-знаки-зодиака-450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7920880" cy="55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психосоматические заболевания и </a:t>
            </a:r>
            <a:r>
              <a:rPr lang="ru-RU" dirty="0" smtClean="0"/>
              <a:t>невралгии;</a:t>
            </a:r>
          </a:p>
          <a:p>
            <a:r>
              <a:rPr lang="ru-RU" dirty="0" err="1" smtClean="0"/>
              <a:t>Онкозаболевания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Инсульты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Варикозное расширение вен.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3315" name="Picture 3" descr="C:\Documents and Settings\User\Desktop\Раковая опухоль_80_per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4391"/>
            <a:ext cx="31623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User\Desktop\endovascular stro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88324"/>
            <a:ext cx="3146538" cy="25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User\Desktop\profilaktika_varikoz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34" y="2996952"/>
            <a:ext cx="2232059" cy="16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Голени;</a:t>
            </a:r>
          </a:p>
          <a:p>
            <a:r>
              <a:rPr lang="ru-RU" dirty="0" smtClean="0"/>
              <a:t>Лодыжки;</a:t>
            </a:r>
          </a:p>
          <a:p>
            <a:r>
              <a:rPr lang="ru-RU" dirty="0" smtClean="0"/>
              <a:t>нервная </a:t>
            </a:r>
            <a:r>
              <a:rPr lang="ru-RU" dirty="0"/>
              <a:t>система.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Воздерживайтесь от алкоголя;</a:t>
            </a:r>
          </a:p>
          <a:p>
            <a:r>
              <a:rPr lang="ru-RU" dirty="0"/>
              <a:t>чаще бывайте на свежем </a:t>
            </a:r>
            <a:r>
              <a:rPr lang="ru-RU" dirty="0" smtClean="0"/>
              <a:t>воздухе;</a:t>
            </a:r>
          </a:p>
          <a:p>
            <a:r>
              <a:rPr lang="ru-RU" dirty="0" smtClean="0"/>
              <a:t>делайте </a:t>
            </a:r>
            <a:r>
              <a:rPr lang="ru-RU" dirty="0"/>
              <a:t>дыхательные </a:t>
            </a:r>
            <a:r>
              <a:rPr lang="ru-RU" dirty="0" smtClean="0"/>
              <a:t>упражнения;</a:t>
            </a:r>
          </a:p>
          <a:p>
            <a:r>
              <a:rPr lang="ru-RU" dirty="0" smtClean="0"/>
              <a:t>ведите </a:t>
            </a:r>
            <a:r>
              <a:rPr lang="ru-RU" dirty="0"/>
              <a:t>активный образ жизни.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Кабачки;</a:t>
            </a:r>
          </a:p>
          <a:p>
            <a:r>
              <a:rPr lang="ru-RU" dirty="0" smtClean="0"/>
              <a:t> </a:t>
            </a:r>
            <a:r>
              <a:rPr lang="ru-RU" dirty="0"/>
              <a:t>овес, </a:t>
            </a:r>
            <a:r>
              <a:rPr lang="ru-RU" dirty="0" smtClean="0"/>
              <a:t>ячмень;</a:t>
            </a:r>
          </a:p>
          <a:p>
            <a:r>
              <a:rPr lang="ru-RU" dirty="0" smtClean="0"/>
              <a:t> </a:t>
            </a:r>
            <a:r>
              <a:rPr lang="ru-RU" dirty="0"/>
              <a:t>клубнику, апельсины, гранаты и шиповник.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Рыбы </a:t>
            </a:r>
            <a:r>
              <a:rPr lang="ru-RU" dirty="0"/>
              <a:t>(21.02 — 20.03)</a:t>
            </a:r>
          </a:p>
        </p:txBody>
      </p:sp>
      <p:pic>
        <p:nvPicPr>
          <p:cNvPr id="13314" name="Picture 2" descr="C:\Documents and Settings\User\Desktop\art-знаки-зодиака-450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8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инфекциями, причиной которых являются </a:t>
            </a:r>
            <a:r>
              <a:rPr lang="ru-RU" dirty="0" smtClean="0"/>
              <a:t>грибки;</a:t>
            </a:r>
          </a:p>
          <a:p>
            <a:r>
              <a:rPr lang="ru-RU" dirty="0" smtClean="0"/>
              <a:t>Экземы;</a:t>
            </a:r>
          </a:p>
          <a:p>
            <a:r>
              <a:rPr lang="ru-RU" dirty="0" err="1" smtClean="0"/>
              <a:t>Послеалкогольный</a:t>
            </a:r>
            <a:r>
              <a:rPr lang="ru-RU" dirty="0" smtClean="0"/>
              <a:t> синдром;</a:t>
            </a:r>
          </a:p>
          <a:p>
            <a:r>
              <a:rPr lang="ru-RU" dirty="0" smtClean="0"/>
              <a:t>простуды</a:t>
            </a:r>
            <a:r>
              <a:rPr lang="ru-RU" dirty="0"/>
              <a:t>, </a:t>
            </a:r>
            <a:r>
              <a:rPr lang="ru-RU" dirty="0" smtClean="0"/>
              <a:t>осиплость голоса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15362" name="Picture 2" descr="C:\Documents and Settings\User\Desktop\_7_20120622_1313543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4144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User\Desktop\gribok-nogt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19625"/>
            <a:ext cx="333375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ледите </a:t>
            </a:r>
            <a:r>
              <a:rPr lang="ru-RU" dirty="0"/>
              <a:t>за здоровьем зубов и десен;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простужайте голову;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злоупотребляйте </a:t>
            </a:r>
            <a:r>
              <a:rPr lang="ru-RU" dirty="0" smtClean="0"/>
              <a:t>алкоголем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доводите себя до стресса.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  <p:pic>
        <p:nvPicPr>
          <p:cNvPr id="3074" name="Picture 2" descr="C:\Documents and Settings\User\Desktop\-Овнов-вредные-советы-e1366177794970-300x2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5340"/>
            <a:ext cx="3693411" cy="27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ступни ног и большие пальцы </a:t>
            </a:r>
            <a:r>
              <a:rPr lang="ru-RU" dirty="0" smtClean="0"/>
              <a:t>рук;</a:t>
            </a:r>
          </a:p>
          <a:p>
            <a:r>
              <a:rPr lang="ru-RU" dirty="0" smtClean="0"/>
              <a:t> </a:t>
            </a:r>
            <a:r>
              <a:rPr lang="ru-RU" dirty="0"/>
              <a:t>лимфатическая, эндокринная и иммунная системы.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Слабые места: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2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Закаляйтесь;</a:t>
            </a:r>
          </a:p>
          <a:p>
            <a:r>
              <a:rPr lang="ru-RU" dirty="0" smtClean="0"/>
              <a:t>больше отдыхайте;</a:t>
            </a:r>
          </a:p>
          <a:p>
            <a:r>
              <a:rPr lang="ru-RU" dirty="0" smtClean="0"/>
              <a:t>откажитесь </a:t>
            </a:r>
            <a:r>
              <a:rPr lang="ru-RU" dirty="0"/>
              <a:t>от курения.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Огурцы;</a:t>
            </a:r>
          </a:p>
          <a:p>
            <a:r>
              <a:rPr lang="ru-RU" dirty="0" smtClean="0"/>
              <a:t> фрукты;</a:t>
            </a:r>
          </a:p>
          <a:p>
            <a:r>
              <a:rPr lang="ru-RU" dirty="0" smtClean="0"/>
              <a:t> орехи.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2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сыры, творог, яйца, </a:t>
            </a:r>
            <a:r>
              <a:rPr lang="ru-RU" dirty="0" smtClean="0"/>
              <a:t>бананы;</a:t>
            </a:r>
          </a:p>
          <a:p>
            <a:r>
              <a:rPr lang="ru-RU" dirty="0" smtClean="0"/>
              <a:t> </a:t>
            </a:r>
            <a:r>
              <a:rPr lang="ru-RU" dirty="0"/>
              <a:t>грецкие орехи, </a:t>
            </a:r>
            <a:r>
              <a:rPr lang="ru-RU" dirty="0" smtClean="0"/>
              <a:t>фундук;</a:t>
            </a:r>
          </a:p>
          <a:p>
            <a:r>
              <a:rPr lang="ru-RU" dirty="0" smtClean="0"/>
              <a:t> </a:t>
            </a:r>
            <a:r>
              <a:rPr lang="ru-RU" dirty="0"/>
              <a:t>помидоры, перец, </a:t>
            </a:r>
            <a:r>
              <a:rPr lang="ru-RU" dirty="0" smtClean="0"/>
              <a:t>имбирь; </a:t>
            </a:r>
          </a:p>
          <a:p>
            <a:r>
              <a:rPr lang="ru-RU" dirty="0" smtClean="0"/>
              <a:t>сельдерей</a:t>
            </a:r>
            <a:r>
              <a:rPr lang="ru-RU" dirty="0"/>
              <a:t>, лук, </a:t>
            </a:r>
            <a:r>
              <a:rPr lang="ru-RU" dirty="0" smtClean="0"/>
              <a:t>чеснок;</a:t>
            </a:r>
          </a:p>
          <a:p>
            <a:r>
              <a:rPr lang="ru-RU" dirty="0"/>
              <a:t> </a:t>
            </a:r>
            <a:r>
              <a:rPr lang="ru-RU" dirty="0">
                <a:hlinkClick r:id="rId3"/>
              </a:rPr>
              <a:t>изюм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Рацион:</a:t>
            </a:r>
            <a:endParaRPr lang="ru-RU" dirty="0"/>
          </a:p>
        </p:txBody>
      </p:sp>
      <p:pic>
        <p:nvPicPr>
          <p:cNvPr id="4098" name="Picture 2" descr="C:\Documents and Settings\User\Desktop\1372668983_spa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Desktop\Изюм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4131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Desktop\сі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8880"/>
            <a:ext cx="3846184" cy="28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Телец (21.04 – 20.05) </a:t>
            </a:r>
            <a:endParaRPr lang="ru-RU" dirty="0"/>
          </a:p>
        </p:txBody>
      </p:sp>
      <p:pic>
        <p:nvPicPr>
          <p:cNvPr id="3074" name="Picture 2" descr="C:\Documents and Settings\User\Desktop\art-знаки-зодиака-450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9" y="1290660"/>
            <a:ext cx="7864579" cy="55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Ангина;</a:t>
            </a:r>
          </a:p>
          <a:p>
            <a:r>
              <a:rPr lang="ru-RU" dirty="0" smtClean="0"/>
              <a:t>Отит;</a:t>
            </a:r>
          </a:p>
          <a:p>
            <a:r>
              <a:rPr lang="ru-RU" dirty="0"/>
              <a:t>О</a:t>
            </a:r>
            <a:r>
              <a:rPr lang="ru-RU" dirty="0" smtClean="0"/>
              <a:t>стеохондроз, ревматизм;</a:t>
            </a:r>
          </a:p>
          <a:p>
            <a:r>
              <a:rPr lang="ru-RU" dirty="0"/>
              <a:t>З</a:t>
            </a:r>
            <a:r>
              <a:rPr lang="ru-RU" dirty="0" smtClean="0"/>
              <a:t>аболевания </a:t>
            </a:r>
            <a:r>
              <a:rPr lang="ru-RU" dirty="0"/>
              <a:t>лимфатических узлов </a:t>
            </a:r>
            <a:r>
              <a:rPr lang="ru-RU" dirty="0" smtClean="0"/>
              <a:t>шеи;</a:t>
            </a:r>
          </a:p>
          <a:p>
            <a:r>
              <a:rPr lang="ru-RU" dirty="0" smtClean="0"/>
              <a:t>Ожирение.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Болезни:</a:t>
            </a:r>
            <a:endParaRPr lang="ru-RU" dirty="0"/>
          </a:p>
        </p:txBody>
      </p:sp>
      <p:pic>
        <p:nvPicPr>
          <p:cNvPr id="5122" name="Picture 2" descr="C:\Documents and Settings\User\Desktop\angi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47270"/>
            <a:ext cx="2624187" cy="1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Desktop\hronicheskiy-sredniy-ot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42" y="1700808"/>
            <a:ext cx="2991811" cy="21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Desktop\ми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5639"/>
            <a:ext cx="3528392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1925</Words>
  <Application>Microsoft Office PowerPoint</Application>
  <PresentationFormat>Экран (4:3)</PresentationFormat>
  <Paragraphs>303</Paragraphs>
  <Slides>62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Волна</vt:lpstr>
      <vt:lpstr>Призентація з біології  учениці 9-А класу Короткової Христини</vt:lpstr>
      <vt:lpstr>Здоровье по зодиакам</vt:lpstr>
      <vt:lpstr>Овен (21.03 – 20.04)</vt:lpstr>
      <vt:lpstr>Болезни:</vt:lpstr>
      <vt:lpstr>Слабые места:</vt:lpstr>
      <vt:lpstr>Советы:</vt:lpstr>
      <vt:lpstr>Рацион:</vt:lpstr>
      <vt:lpstr>Телец (21.04 – 20.05) </vt:lpstr>
      <vt:lpstr>Болезни:</vt:lpstr>
      <vt:lpstr>Слабые места:</vt:lpstr>
      <vt:lpstr>Советы:</vt:lpstr>
      <vt:lpstr>Рацион:</vt:lpstr>
      <vt:lpstr>Близнецы (20.05 – 21.06)</vt:lpstr>
      <vt:lpstr>Болезни:</vt:lpstr>
      <vt:lpstr>Слабые места:</vt:lpstr>
      <vt:lpstr>Советы:</vt:lpstr>
      <vt:lpstr>Рацион:</vt:lpstr>
      <vt:lpstr>Рак (22.06 — 22.07)</vt:lpstr>
      <vt:lpstr>Болезни:</vt:lpstr>
      <vt:lpstr>Слабые места:</vt:lpstr>
      <vt:lpstr>Советы:</vt:lpstr>
      <vt:lpstr>Рацион:</vt:lpstr>
      <vt:lpstr>Лев (23.07 — 23.08)</vt:lpstr>
      <vt:lpstr>Болезни:</vt:lpstr>
      <vt:lpstr>Слабые места:</vt:lpstr>
      <vt:lpstr>Советы:</vt:lpstr>
      <vt:lpstr>Рацион:</vt:lpstr>
      <vt:lpstr>Дева (24.08 — 23.09)</vt:lpstr>
      <vt:lpstr>Болезни:</vt:lpstr>
      <vt:lpstr>Слабые места:</vt:lpstr>
      <vt:lpstr>Советы:</vt:lpstr>
      <vt:lpstr>Рацион:</vt:lpstr>
      <vt:lpstr>Весы (24.09 — 23.10)</vt:lpstr>
      <vt:lpstr>Болезни:</vt:lpstr>
      <vt:lpstr>Слабые места:</vt:lpstr>
      <vt:lpstr>Совет:</vt:lpstr>
      <vt:lpstr>Рацион:</vt:lpstr>
      <vt:lpstr>Скорпион (24.10-22.11)</vt:lpstr>
      <vt:lpstr>Болезни:</vt:lpstr>
      <vt:lpstr>Слабые места:</vt:lpstr>
      <vt:lpstr>Советы:</vt:lpstr>
      <vt:lpstr>Рацион:</vt:lpstr>
      <vt:lpstr>Стрелец (23.11-21.12)</vt:lpstr>
      <vt:lpstr>Болезни:</vt:lpstr>
      <vt:lpstr>Слабые места:</vt:lpstr>
      <vt:lpstr>Советы:</vt:lpstr>
      <vt:lpstr>Рацион:</vt:lpstr>
      <vt:lpstr>Козерог (22.12 — 20.01)</vt:lpstr>
      <vt:lpstr>Болезни:</vt:lpstr>
      <vt:lpstr>Слабые места:</vt:lpstr>
      <vt:lpstr>Советы:</vt:lpstr>
      <vt:lpstr>Рацион:</vt:lpstr>
      <vt:lpstr>Водолей (21.01—20.02)</vt:lpstr>
      <vt:lpstr>Болезни:</vt:lpstr>
      <vt:lpstr>Слабые места:</vt:lpstr>
      <vt:lpstr>Советы:</vt:lpstr>
      <vt:lpstr>Рацион:</vt:lpstr>
      <vt:lpstr>Рыбы (21.02 — 20.03)</vt:lpstr>
      <vt:lpstr>Болезни:</vt:lpstr>
      <vt:lpstr>Слабые места:</vt:lpstr>
      <vt:lpstr>Советы:</vt:lpstr>
      <vt:lpstr>Рацион: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Призентація з біології  учениці 9-А класу Короткової Христини</dc:title>
  <cp:lastModifiedBy>User</cp:lastModifiedBy>
  <cp:revision>21</cp:revision>
  <dcterms:modified xsi:type="dcterms:W3CDTF">2014-04-19T20:57:24Z</dcterms:modified>
</cp:coreProperties>
</file>