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4188-2A0B-48C2-964F-844AF31C1EE9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CE4-15CD-4FF9-8088-161919A327FA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4188-2A0B-48C2-964F-844AF31C1EE9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CE4-15CD-4FF9-8088-161919A327FA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4188-2A0B-48C2-964F-844AF31C1EE9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CE4-15CD-4FF9-8088-161919A327FA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4188-2A0B-48C2-964F-844AF31C1EE9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CE4-15CD-4FF9-8088-161919A327FA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4188-2A0B-48C2-964F-844AF31C1EE9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CE4-15CD-4FF9-8088-161919A327FA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4188-2A0B-48C2-964F-844AF31C1EE9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CE4-15CD-4FF9-8088-161919A327FA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4188-2A0B-48C2-964F-844AF31C1EE9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CE4-15CD-4FF9-8088-161919A327FA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4188-2A0B-48C2-964F-844AF31C1EE9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CE4-15CD-4FF9-8088-161919A327FA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4188-2A0B-48C2-964F-844AF31C1EE9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CE4-15CD-4FF9-8088-161919A327FA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4188-2A0B-48C2-964F-844AF31C1EE9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CE4-15CD-4FF9-8088-161919A327FA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4188-2A0B-48C2-964F-844AF31C1EE9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CE4-15CD-4FF9-8088-161919A327FA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2084188-2A0B-48C2-964F-844AF31C1EE9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C30ECE4-15CD-4FF9-8088-161919A327FA}" type="slidenum">
              <a:rPr lang="uk-UA" smtClean="0"/>
              <a:t>‹№›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916832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СНІД </a:t>
            </a:r>
            <a:b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 повинен про це знати!</a:t>
            </a:r>
            <a:endParaRPr lang="uk-U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0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834608" cy="418058"/>
          </a:xfrm>
        </p:spPr>
        <p:txBody>
          <a:bodyPr/>
          <a:lstStyle/>
          <a:p>
            <a:pPr algn="ctr"/>
            <a:r>
              <a:rPr lang="uk-UA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про віЛ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uk-UA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СНІД</a:t>
            </a:r>
            <a:endParaRPr lang="uk-UA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591491" y="1139994"/>
            <a:ext cx="59766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</a:t>
            </a:r>
            <a:r>
              <a:rPr lang="uk-UA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— </a:t>
            </a:r>
            <a:r>
              <a:rPr lang="uk-UA" sz="2000" dirty="0" smtClean="0"/>
              <a:t>вірус імунодефіциту людини, що призводить до захворювання на СНІД. ВІЛ схильний до стрімких мутацій. Передається через прямий контакт слизових оболонок або крові з рідиною тілесного походження, яка містить ВІЛ, як то кров, сперма, піхвові виділення, передсемінна рідина і грудне молоко. </a:t>
            </a:r>
            <a:endParaRPr lang="uk-UA" sz="20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1472647" y="3826757"/>
            <a:ext cx="609550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Синдром набутого імунодефіциту (СНІД) </a:t>
            </a:r>
            <a:r>
              <a:rPr lang="uk-UA" sz="2000" dirty="0" smtClean="0"/>
              <a:t>- хронічне інфекційне захво­рювання, яке зумовлює порушення діяльності імунної системи, вна­слідок чого організм втрачає здатність до захисту від патогенних та умовно патогенних мікроорганізмів, і характеризується комплексом клінічних проявів.</a:t>
            </a:r>
          </a:p>
        </p:txBody>
      </p:sp>
    </p:spTree>
    <p:extLst>
      <p:ext uri="{BB962C8B-B14F-4D97-AF65-F5344CB8AC3E}">
        <p14:creationId xmlns:p14="http://schemas.microsoft.com/office/powerpoint/2010/main" val="389737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698704" cy="346050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Гіпотези виникнення</a:t>
            </a:r>
            <a:endParaRPr lang="uk-UA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823669" y="1340767"/>
            <a:ext cx="61926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000" dirty="0" smtClean="0"/>
              <a:t>З моменту виявлення першого у світі хворого на СНІД серед науковців не вщухають суперечки з приводу того, як саме виникла ця хвороба. Однозначної відповіді немає, є лише гіпотези.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Першу з них висловив американський дослідник Б. Корбетт більш ніж 20 років тому. Він вважає, що ВІЛ початково потрапив у кров людини від шимпанзе під час поділу туші чи через укус тварини, і для цієї версії є серйозні аргументи. Один з них – у крові шимпанзе знайдено вірус, який, потрапивши в людський організм може викликати хворобу, схожу на СНІД.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1" y="1340767"/>
            <a:ext cx="2857500" cy="3667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60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1520" y="1338628"/>
            <a:ext cx="51125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/>
              <a:t>Більшість науковців вважають батьківщиною СНІДу Центральну Африку. Є версія, що вірус утворився під впливом радіаційного фону в районах Африки, які багаті на поклади урану.</a:t>
            </a:r>
          </a:p>
          <a:p>
            <a:endParaRPr lang="uk-UA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/>
              <a:t>Порівняно недавно виникла версія Е. Хупероу, що вірус з’явився внаслідок помилки науковців під час створення вакцини поліомієліту у 50-х р. минулого століття. Для виробництва цієї вакцини використовували печінку шимпанзе.</a:t>
            </a:r>
            <a:endParaRPr lang="uk-UA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42" y="2927604"/>
            <a:ext cx="3267206" cy="2613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94" y="586686"/>
            <a:ext cx="3062353" cy="2041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43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067944" y="1815629"/>
            <a:ext cx="5076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І, нарешті, остання з відомих версій – ВІЛ був створений у результаті генно-інженерних маніпуляцій, у процесі розробки чергового типу зброї. Ця версія не доведена, але й не спростована.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1626766"/>
            <a:ext cx="28575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6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688632" cy="62068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Хворі на Віл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uk-UA" dirty="0" smtClean="0">
                <a:solidFill>
                  <a:srgbClr val="C00000"/>
                </a:solidFill>
              </a:rPr>
              <a:t>снід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2227"/>
            <a:ext cx="4608512" cy="3890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42227"/>
            <a:ext cx="309424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5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240" y="188640"/>
            <a:ext cx="4468283" cy="2963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666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75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52" y="692696"/>
            <a:ext cx="4469931" cy="2555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81" y="692696"/>
            <a:ext cx="3799043" cy="2555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42862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2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1886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</a:t>
            </a:r>
            <a:r>
              <a:rPr lang="uk-UA" sz="2800" dirty="0" smtClean="0">
                <a:solidFill>
                  <a:srgbClr val="C00000"/>
                </a:solidFill>
              </a:rPr>
              <a:t>!</a:t>
            </a:r>
            <a:endParaRPr lang="uk-UA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192" y="51571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4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71</TotalTime>
  <Words>237</Words>
  <Application>Microsoft Office PowerPoint</Application>
  <PresentationFormat>Екран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Горизонт</vt:lpstr>
      <vt:lpstr>Презентація PowerPoint</vt:lpstr>
      <vt:lpstr>Поняття про віЛ/СНІД</vt:lpstr>
      <vt:lpstr>Гіпотези виникнення</vt:lpstr>
      <vt:lpstr>Презентація PowerPoint</vt:lpstr>
      <vt:lpstr>Презентація PowerPoint</vt:lpstr>
      <vt:lpstr>Хворі на Віл/снід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7</cp:revision>
  <dcterms:created xsi:type="dcterms:W3CDTF">2014-03-02T19:34:25Z</dcterms:created>
  <dcterms:modified xsi:type="dcterms:W3CDTF">2014-06-03T16:24:11Z</dcterms:modified>
</cp:coreProperties>
</file>