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61" r:id="rId3"/>
    <p:sldId id="257" r:id="rId4"/>
    <p:sldId id="262" r:id="rId5"/>
    <p:sldId id="260" r:id="rId6"/>
    <p:sldId id="266" r:id="rId7"/>
    <p:sldId id="258" r:id="rId8"/>
    <p:sldId id="269" r:id="rId9"/>
    <p:sldId id="259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22.04.2015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22.04.2015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22.04.2015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22.04.2015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22.04.2015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9892" cy="685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4048" y="5301208"/>
            <a:ext cx="3958208" cy="1371600"/>
          </a:xfrm>
        </p:spPr>
        <p:txBody>
          <a:bodyPr/>
          <a:lstStyle/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СНІД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err="1" smtClean="0"/>
              <a:t>Епідемія</a:t>
            </a:r>
            <a:r>
              <a:rPr lang="ru-RU" dirty="0" smtClean="0"/>
              <a:t> </a:t>
            </a:r>
            <a:r>
              <a:rPr lang="ru-RU" dirty="0" err="1" smtClean="0"/>
              <a:t>Сніду</a:t>
            </a:r>
            <a:r>
              <a:rPr lang="ru-RU" dirty="0" smtClean="0"/>
              <a:t> </a:t>
            </a:r>
            <a:r>
              <a:rPr lang="ru-RU" dirty="0" err="1" smtClean="0"/>
              <a:t>триває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20 </a:t>
            </a:r>
            <a:r>
              <a:rPr lang="ru-RU" dirty="0" err="1" smtClean="0"/>
              <a:t>років</a:t>
            </a:r>
            <a:r>
              <a:rPr lang="ru-RU" dirty="0" smtClean="0"/>
              <a:t>: </a:t>
            </a:r>
            <a:r>
              <a:rPr lang="ru-RU" dirty="0" err="1" smtClean="0"/>
              <a:t>вважається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масові</a:t>
            </a:r>
            <a:r>
              <a:rPr lang="ru-RU" dirty="0" smtClean="0"/>
              <a:t> </a:t>
            </a:r>
            <a:r>
              <a:rPr lang="ru-RU" dirty="0" err="1" smtClean="0"/>
              <a:t>випадки</a:t>
            </a:r>
            <a:r>
              <a:rPr lang="ru-RU" dirty="0" smtClean="0"/>
              <a:t> </a:t>
            </a:r>
            <a:r>
              <a:rPr lang="ru-RU" dirty="0" err="1" smtClean="0"/>
              <a:t>зараження</a:t>
            </a:r>
            <a:r>
              <a:rPr lang="ru-RU" dirty="0" smtClean="0"/>
              <a:t> </a:t>
            </a:r>
            <a:r>
              <a:rPr lang="ru-RU" dirty="0" err="1" smtClean="0"/>
              <a:t>Віл-інфекцією</a:t>
            </a:r>
            <a:r>
              <a:rPr lang="ru-RU" dirty="0" smtClean="0"/>
              <a:t> </a:t>
            </a:r>
            <a:r>
              <a:rPr lang="ru-RU" dirty="0" err="1" smtClean="0"/>
              <a:t>відбулися</a:t>
            </a:r>
            <a:r>
              <a:rPr lang="ru-RU" dirty="0" smtClean="0"/>
              <a:t> в </a:t>
            </a:r>
            <a:r>
              <a:rPr lang="ru-RU" dirty="0" err="1" smtClean="0"/>
              <a:t>кінці</a:t>
            </a:r>
            <a:r>
              <a:rPr lang="ru-RU" dirty="0" smtClean="0"/>
              <a:t> 1970-х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тих </a:t>
            </a:r>
            <a:r>
              <a:rPr lang="ru-RU" dirty="0" err="1" smtClean="0"/>
              <a:t>пір</a:t>
            </a:r>
            <a:r>
              <a:rPr lang="ru-RU" dirty="0" smtClean="0"/>
              <a:t> ВІЧ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вивчений</a:t>
            </a:r>
            <a:r>
              <a:rPr lang="ru-RU" dirty="0" smtClean="0"/>
              <a:t> </a:t>
            </a:r>
            <a:r>
              <a:rPr lang="ru-RU" dirty="0" err="1" smtClean="0"/>
              <a:t>краще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будь-який</a:t>
            </a:r>
            <a:r>
              <a:rPr lang="ru-RU" dirty="0" smtClean="0"/>
              <a:t> </a:t>
            </a:r>
            <a:r>
              <a:rPr lang="ru-RU" dirty="0" err="1" smtClean="0"/>
              <a:t>вірус</a:t>
            </a:r>
            <a:r>
              <a:rPr lang="ru-RU" dirty="0" smtClean="0"/>
              <a:t> в </a:t>
            </a:r>
            <a:r>
              <a:rPr lang="ru-RU" dirty="0" err="1" smtClean="0"/>
              <a:t>світі</a:t>
            </a:r>
            <a:r>
              <a:rPr lang="ru-RU" dirty="0" smtClean="0"/>
              <a:t>, </a:t>
            </a:r>
            <a:r>
              <a:rPr lang="ru-RU" dirty="0" err="1" smtClean="0"/>
              <a:t>мільйони</a:t>
            </a:r>
            <a:r>
              <a:rPr lang="ru-RU" dirty="0" smtClean="0"/>
              <a:t> людей </a:t>
            </a:r>
            <a:r>
              <a:rPr lang="ru-RU" dirty="0" err="1" smtClean="0"/>
              <a:t>продовжують</a:t>
            </a:r>
            <a:r>
              <a:rPr lang="ru-RU" dirty="0" smtClean="0"/>
              <a:t> </a:t>
            </a:r>
            <a:r>
              <a:rPr lang="ru-RU" dirty="0" err="1" smtClean="0"/>
              <a:t>вмирати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Сніду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міллінам</a:t>
            </a:r>
            <a:r>
              <a:rPr lang="ru-RU" dirty="0" smtClean="0"/>
              <a:t> </a:t>
            </a:r>
            <a:r>
              <a:rPr lang="ru-RU" dirty="0" err="1" smtClean="0"/>
              <a:t>людей</a:t>
            </a:r>
            <a:r>
              <a:rPr lang="ru-RU" dirty="0" smtClean="0"/>
              <a:t> ставиться </a:t>
            </a:r>
            <a:r>
              <a:rPr lang="ru-RU" dirty="0" err="1" smtClean="0"/>
              <a:t>діагноз</a:t>
            </a:r>
            <a:r>
              <a:rPr lang="ru-RU" dirty="0" smtClean="0"/>
              <a:t> </a:t>
            </a:r>
            <a:r>
              <a:rPr lang="ru-RU" dirty="0" err="1" smtClean="0"/>
              <a:t>Віл-інфекція</a:t>
            </a:r>
            <a:r>
              <a:rPr lang="ru-RU" dirty="0" smtClean="0"/>
              <a:t>. СНІД </a:t>
            </a:r>
            <a:r>
              <a:rPr lang="ru-RU" dirty="0" err="1" smtClean="0"/>
              <a:t>належить</a:t>
            </a:r>
            <a:r>
              <a:rPr lang="ru-RU" dirty="0" smtClean="0"/>
              <a:t> до </a:t>
            </a:r>
            <a:r>
              <a:rPr lang="ru-RU" dirty="0" err="1" smtClean="0"/>
              <a:t>п’яти</a:t>
            </a:r>
            <a:r>
              <a:rPr lang="ru-RU" dirty="0" smtClean="0"/>
              <a:t> </a:t>
            </a:r>
            <a:r>
              <a:rPr lang="ru-RU" dirty="0" err="1" smtClean="0"/>
              <a:t>головних</a:t>
            </a:r>
            <a:r>
              <a:rPr lang="ru-RU" dirty="0" smtClean="0"/>
              <a:t> </a:t>
            </a:r>
            <a:r>
              <a:rPr lang="ru-RU" dirty="0" err="1" smtClean="0"/>
              <a:t>хвороб-вбивць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відносять</a:t>
            </a:r>
            <a:r>
              <a:rPr lang="ru-RU" dirty="0" smtClean="0"/>
              <a:t> </a:t>
            </a:r>
            <a:r>
              <a:rPr lang="ru-RU" dirty="0" err="1" smtClean="0"/>
              <a:t>найбільше</a:t>
            </a:r>
            <a:r>
              <a:rPr lang="ru-RU" dirty="0" smtClean="0"/>
              <a:t> число </a:t>
            </a:r>
            <a:r>
              <a:rPr lang="ru-RU" dirty="0" err="1" smtClean="0"/>
              <a:t>життів</a:t>
            </a:r>
            <a:r>
              <a:rPr lang="ru-RU" dirty="0" smtClean="0"/>
              <a:t> на </a:t>
            </a:r>
            <a:r>
              <a:rPr lang="ru-RU" dirty="0" err="1" smtClean="0"/>
              <a:t>нашій</a:t>
            </a:r>
            <a:r>
              <a:rPr lang="ru-RU" dirty="0" smtClean="0"/>
              <a:t> </a:t>
            </a:r>
            <a:r>
              <a:rPr lang="ru-RU" dirty="0" err="1" smtClean="0"/>
              <a:t>планеті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Епідемія</a:t>
            </a:r>
            <a:r>
              <a:rPr lang="ru-RU" dirty="0" smtClean="0"/>
              <a:t> </a:t>
            </a:r>
            <a:r>
              <a:rPr lang="ru-RU" dirty="0" err="1" smtClean="0"/>
              <a:t>продовжує</a:t>
            </a:r>
            <a:r>
              <a:rPr lang="ru-RU" dirty="0" smtClean="0"/>
              <a:t> </a:t>
            </a:r>
            <a:r>
              <a:rPr lang="ru-RU" dirty="0" err="1" smtClean="0"/>
              <a:t>рости</a:t>
            </a:r>
            <a:r>
              <a:rPr lang="ru-RU" dirty="0" smtClean="0"/>
              <a:t>, </a:t>
            </a:r>
            <a:r>
              <a:rPr lang="ru-RU" dirty="0" err="1" smtClean="0"/>
              <a:t>охоплюючи</a:t>
            </a:r>
            <a:r>
              <a:rPr lang="ru-RU" dirty="0" smtClean="0"/>
              <a:t> все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регіони</a:t>
            </a:r>
            <a:r>
              <a:rPr lang="ru-RU" dirty="0" smtClean="0"/>
              <a:t>. За </a:t>
            </a:r>
            <a:r>
              <a:rPr lang="ru-RU" dirty="0" err="1" smtClean="0"/>
              <a:t>ці</a:t>
            </a:r>
            <a:r>
              <a:rPr lang="ru-RU" dirty="0" smtClean="0"/>
              <a:t> роки </a:t>
            </a:r>
            <a:r>
              <a:rPr lang="ru-RU" dirty="0" err="1" smtClean="0"/>
              <a:t>змінилися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про ВІЧ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Снід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відношення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до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.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неуцтва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сліпого</a:t>
            </a:r>
            <a:r>
              <a:rPr lang="ru-RU" dirty="0" smtClean="0"/>
              <a:t> страху перед </a:t>
            </a:r>
            <a:r>
              <a:rPr lang="ru-RU" dirty="0" err="1" smtClean="0"/>
              <a:t>невідомою</a:t>
            </a:r>
            <a:r>
              <a:rPr lang="ru-RU" dirty="0" smtClean="0"/>
              <a:t> хворобою </a:t>
            </a:r>
            <a:r>
              <a:rPr lang="ru-RU" dirty="0" err="1" smtClean="0"/>
              <a:t>людство</a:t>
            </a:r>
            <a:r>
              <a:rPr lang="ru-RU" dirty="0" smtClean="0"/>
              <a:t> </a:t>
            </a:r>
            <a:r>
              <a:rPr lang="ru-RU" dirty="0" err="1" smtClean="0"/>
              <a:t>прийшло</a:t>
            </a:r>
            <a:r>
              <a:rPr lang="ru-RU" dirty="0" smtClean="0"/>
              <a:t> до </a:t>
            </a:r>
            <a:r>
              <a:rPr lang="ru-RU" dirty="0" err="1" smtClean="0"/>
              <a:t>часткової</a:t>
            </a:r>
            <a:r>
              <a:rPr lang="ru-RU" dirty="0" smtClean="0"/>
              <a:t> перемоги науки над </a:t>
            </a:r>
            <a:r>
              <a:rPr lang="ru-RU" dirty="0" err="1" smtClean="0"/>
              <a:t>вірусом</a:t>
            </a:r>
            <a:r>
              <a:rPr lang="ru-RU" dirty="0" smtClean="0"/>
              <a:t>, а здорового </a:t>
            </a:r>
            <a:r>
              <a:rPr lang="ru-RU" dirty="0" err="1" smtClean="0"/>
              <a:t>глузду</a:t>
            </a:r>
            <a:r>
              <a:rPr lang="ru-RU" dirty="0" smtClean="0"/>
              <a:t> - над </a:t>
            </a:r>
            <a:r>
              <a:rPr lang="ru-RU" dirty="0" err="1" smtClean="0"/>
              <a:t>істерією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спідофобієй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Загальні Відомості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Синдром </a:t>
            </a:r>
            <a:r>
              <a:rPr lang="ru-RU" dirty="0" err="1" smtClean="0"/>
              <a:t>набутого</a:t>
            </a:r>
            <a:r>
              <a:rPr lang="ru-RU" dirty="0" smtClean="0"/>
              <a:t> </a:t>
            </a:r>
            <a:r>
              <a:rPr lang="ru-RU" dirty="0" err="1" smtClean="0"/>
              <a:t>імунодефіциту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зафіксовано</a:t>
            </a:r>
            <a:r>
              <a:rPr lang="ru-RU" dirty="0" smtClean="0"/>
              <a:t> в США у 1983 </a:t>
            </a:r>
            <a:r>
              <a:rPr lang="ru-RU" dirty="0" err="1" smtClean="0"/>
              <a:t>році</a:t>
            </a:r>
            <a:r>
              <a:rPr lang="ru-RU" dirty="0" smtClean="0"/>
              <a:t>.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місяців</a:t>
            </a:r>
            <a:r>
              <a:rPr lang="ru-RU" dirty="0" smtClean="0"/>
              <a:t> </a:t>
            </a:r>
            <a:r>
              <a:rPr lang="ru-RU" dirty="0" err="1" smtClean="0"/>
              <a:t>хворий</a:t>
            </a:r>
            <a:r>
              <a:rPr lang="ru-RU" dirty="0" smtClean="0"/>
              <a:t> помер. </a:t>
            </a:r>
            <a:r>
              <a:rPr lang="ru-RU" dirty="0" err="1" smtClean="0"/>
              <a:t>Сьогодні</a:t>
            </a:r>
            <a:r>
              <a:rPr lang="ru-RU" dirty="0" smtClean="0"/>
              <a:t> за </a:t>
            </a:r>
            <a:r>
              <a:rPr lang="ru-RU" dirty="0" err="1" smtClean="0"/>
              <a:t>добу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чотириста</a:t>
            </a:r>
            <a:r>
              <a:rPr lang="ru-RU" dirty="0" smtClean="0"/>
              <a:t>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чоловік</a:t>
            </a:r>
            <a:r>
              <a:rPr lang="ru-RU" dirty="0" smtClean="0"/>
              <a:t> </a:t>
            </a:r>
            <a:r>
              <a:rPr lang="ru-RU" dirty="0" err="1" smtClean="0"/>
              <a:t>заражується</a:t>
            </a:r>
            <a:r>
              <a:rPr lang="ru-RU" dirty="0" smtClean="0"/>
              <a:t> </a:t>
            </a:r>
            <a:r>
              <a:rPr lang="ru-RU" dirty="0" err="1" smtClean="0"/>
              <a:t>цією</a:t>
            </a:r>
            <a:r>
              <a:rPr lang="ru-RU" dirty="0" smtClean="0"/>
              <a:t> хворобою. </a:t>
            </a:r>
            <a:r>
              <a:rPr lang="ru-RU" dirty="0" err="1" smtClean="0"/>
              <a:t>Збудником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вірус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вигляд</a:t>
            </a:r>
            <a:r>
              <a:rPr lang="ru-RU" dirty="0" smtClean="0"/>
              <a:t> </a:t>
            </a:r>
            <a:r>
              <a:rPr lang="ru-RU" dirty="0" err="1" smtClean="0"/>
              <a:t>спіральки</a:t>
            </a:r>
            <a:r>
              <a:rPr lang="ru-RU" dirty="0" smtClean="0"/>
              <a:t> у </a:t>
            </a:r>
            <a:r>
              <a:rPr lang="ru-RU" dirty="0" err="1" smtClean="0"/>
              <a:t>трикутній</a:t>
            </a:r>
            <a:r>
              <a:rPr lang="ru-RU" dirty="0" smtClean="0"/>
              <a:t> </a:t>
            </a:r>
            <a:r>
              <a:rPr lang="ru-RU" dirty="0" err="1" smtClean="0"/>
              <a:t>серцевині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носить </a:t>
            </a:r>
            <a:r>
              <a:rPr lang="ru-RU" dirty="0" err="1" smtClean="0"/>
              <a:t>назву</a:t>
            </a:r>
            <a:r>
              <a:rPr lang="ru-RU" dirty="0" smtClean="0"/>
              <a:t> ВІЛ (</a:t>
            </a:r>
            <a:r>
              <a:rPr lang="ru-RU" dirty="0" err="1" smtClean="0"/>
              <a:t>вірус</a:t>
            </a:r>
            <a:r>
              <a:rPr lang="ru-RU" dirty="0" smtClean="0"/>
              <a:t> </a:t>
            </a:r>
            <a:r>
              <a:rPr lang="ru-RU" dirty="0" err="1" smtClean="0"/>
              <a:t>імунодефіциту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три </a:t>
            </a:r>
            <a:r>
              <a:rPr lang="ru-RU" dirty="0" err="1" smtClean="0"/>
              <a:t>типи</a:t>
            </a:r>
            <a:r>
              <a:rPr lang="ru-RU" dirty="0" smtClean="0"/>
              <a:t>: ВІЛ 1 та ВІЛ 2,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поширеними</a:t>
            </a:r>
            <a:r>
              <a:rPr lang="ru-RU" dirty="0" smtClean="0"/>
              <a:t> у </a:t>
            </a:r>
            <a:r>
              <a:rPr lang="ru-RU" dirty="0" err="1" smtClean="0"/>
              <a:t>Західній</a:t>
            </a:r>
            <a:r>
              <a:rPr lang="ru-RU" dirty="0" smtClean="0"/>
              <a:t> </a:t>
            </a:r>
            <a:r>
              <a:rPr lang="ru-RU" dirty="0" err="1" smtClean="0"/>
              <a:t>Європі</a:t>
            </a:r>
            <a:r>
              <a:rPr lang="ru-RU" dirty="0" smtClean="0"/>
              <a:t>, та ВІЛ 3, на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страждають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американці</a:t>
            </a:r>
            <a:r>
              <a:rPr lang="ru-RU" dirty="0" smtClean="0"/>
              <a:t> та </a:t>
            </a:r>
            <a:r>
              <a:rPr lang="ru-RU" dirty="0" err="1" smtClean="0"/>
              <a:t>африканці</a:t>
            </a:r>
            <a:r>
              <a:rPr lang="ru-RU" dirty="0" smtClean="0"/>
              <a:t>. </a:t>
            </a:r>
            <a:r>
              <a:rPr lang="ru-RU" dirty="0" err="1" smtClean="0"/>
              <a:t>Вірус</a:t>
            </a:r>
            <a:r>
              <a:rPr lang="ru-RU" dirty="0" smtClean="0"/>
              <a:t> </a:t>
            </a:r>
            <a:r>
              <a:rPr lang="ru-RU" dirty="0" err="1" smtClean="0"/>
              <a:t>вражає</a:t>
            </a:r>
            <a:r>
              <a:rPr lang="ru-RU" dirty="0" smtClean="0"/>
              <a:t> </a:t>
            </a:r>
            <a:r>
              <a:rPr lang="ru-RU" dirty="0" err="1" smtClean="0"/>
              <a:t>Т-лімфоцити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служать</a:t>
            </a:r>
            <a:r>
              <a:rPr lang="ru-RU" dirty="0" smtClean="0"/>
              <a:t> для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розмноження</a:t>
            </a:r>
            <a:r>
              <a:rPr lang="ru-RU" dirty="0" smtClean="0"/>
              <a:t>, та макрофаги,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розносять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по </a:t>
            </a:r>
            <a:r>
              <a:rPr lang="ru-RU" dirty="0" err="1" smtClean="0"/>
              <a:t>організму</a:t>
            </a:r>
            <a:r>
              <a:rPr lang="ru-RU" dirty="0" smtClean="0"/>
              <a:t>. Сам по </a:t>
            </a:r>
            <a:r>
              <a:rPr lang="ru-RU" dirty="0" err="1" smtClean="0"/>
              <a:t>собі</a:t>
            </a:r>
            <a:r>
              <a:rPr lang="ru-RU" dirty="0" smtClean="0"/>
              <a:t> СНІД не </a:t>
            </a:r>
            <a:r>
              <a:rPr lang="ru-RU" dirty="0" err="1" smtClean="0"/>
              <a:t>є</a:t>
            </a:r>
            <a:r>
              <a:rPr lang="ru-RU" dirty="0" smtClean="0"/>
              <a:t> смертельною хворобою,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вірусу</a:t>
            </a:r>
            <a:r>
              <a:rPr lang="ru-RU" dirty="0" smtClean="0"/>
              <a:t> у </a:t>
            </a:r>
            <a:r>
              <a:rPr lang="ru-RU" dirty="0" err="1" smtClean="0"/>
              <a:t>організмі</a:t>
            </a:r>
            <a:r>
              <a:rPr lang="ru-RU" dirty="0" smtClean="0"/>
              <a:t> </a:t>
            </a:r>
            <a:r>
              <a:rPr lang="ru-RU" dirty="0" err="1" smtClean="0"/>
              <a:t>впливає</a:t>
            </a:r>
            <a:r>
              <a:rPr lang="ru-RU" dirty="0" smtClean="0"/>
              <a:t> на </a:t>
            </a:r>
            <a:r>
              <a:rPr lang="ru-RU" dirty="0" err="1" smtClean="0"/>
              <a:t>імунну</a:t>
            </a:r>
            <a:r>
              <a:rPr lang="ru-RU" dirty="0" smtClean="0"/>
              <a:t> систему так,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проста нежить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призвести</a:t>
            </a:r>
            <a:r>
              <a:rPr lang="ru-RU" dirty="0" smtClean="0"/>
              <a:t> до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1080120"/>
          </a:xfrm>
        </p:spPr>
        <p:txBody>
          <a:bodyPr/>
          <a:lstStyle/>
          <a:p>
            <a:r>
              <a:rPr lang="uk-UA" dirty="0" smtClean="0"/>
              <a:t>Статистика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772816"/>
            <a:ext cx="7848872" cy="46805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 </a:t>
            </a:r>
            <a:r>
              <a:rPr lang="ru-RU" sz="1600" dirty="0" err="1" smtClean="0"/>
              <a:t>Кількість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випадків</a:t>
            </a:r>
            <a:r>
              <a:rPr lang="ru-RU" sz="1600" dirty="0" smtClean="0"/>
              <a:t> (</a:t>
            </a:r>
            <a:r>
              <a:rPr lang="ru-RU" sz="1600" dirty="0" err="1" smtClean="0"/>
              <a:t>осіб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1987)	 </a:t>
            </a:r>
            <a:r>
              <a:rPr lang="ru-RU" sz="1600" dirty="0" err="1" smtClean="0"/>
              <a:t>Всього</a:t>
            </a:r>
            <a:r>
              <a:rPr lang="ru-RU" sz="1600" dirty="0" smtClean="0"/>
              <a:t>	</a:t>
            </a:r>
            <a:r>
              <a:rPr lang="ru-RU" sz="1600" dirty="0" err="1" smtClean="0"/>
              <a:t>Дорослі</a:t>
            </a:r>
            <a:r>
              <a:rPr lang="ru-RU" sz="1600" dirty="0" smtClean="0"/>
              <a:t>	      </a:t>
            </a:r>
            <a:r>
              <a:rPr lang="ru-RU" sz="1600" dirty="0" err="1" smtClean="0"/>
              <a:t>Діти</a:t>
            </a:r>
            <a:r>
              <a:rPr lang="ru-RU" sz="1600" dirty="0" smtClean="0"/>
              <a:t>  до 14 </a:t>
            </a:r>
            <a:r>
              <a:rPr lang="ru-RU" sz="1600" dirty="0" err="1" smtClean="0"/>
              <a:t>років</a:t>
            </a:r>
            <a:endParaRPr lang="ru-RU" sz="1600" dirty="0" smtClean="0"/>
          </a:p>
          <a:p>
            <a:pPr>
              <a:buNone/>
            </a:pPr>
            <a:r>
              <a:rPr lang="ru-RU" sz="1600" dirty="0" err="1" smtClean="0"/>
              <a:t>ВІЛ-інфіковані</a:t>
            </a:r>
            <a:r>
              <a:rPr lang="ru-RU" sz="1600" dirty="0" smtClean="0"/>
              <a:t>	                                 185 147	   155 683	                29 464</a:t>
            </a:r>
          </a:p>
          <a:p>
            <a:pPr>
              <a:buNone/>
            </a:pPr>
            <a:r>
              <a:rPr lang="ru-RU" sz="1600" dirty="0" err="1" smtClean="0"/>
              <a:t>Хворі</a:t>
            </a:r>
            <a:r>
              <a:rPr lang="ru-RU" sz="1600" dirty="0" smtClean="0"/>
              <a:t> на СНІД	                                   38 455	     37 428	                  1 027</a:t>
            </a:r>
          </a:p>
          <a:p>
            <a:pPr>
              <a:buNone/>
            </a:pPr>
            <a:r>
              <a:rPr lang="ru-RU" sz="1600" dirty="0" err="1" smtClean="0"/>
              <a:t>Померлі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СНІД	                                   21 407	      21 114	     293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645024"/>
            <a:ext cx="684076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12 фатів про </a:t>
            </a:r>
            <a:r>
              <a:rPr lang="uk-UA" dirty="0" err="1" smtClean="0">
                <a:solidFill>
                  <a:schemeClr val="tx1"/>
                </a:solidFill>
              </a:rPr>
              <a:t>Снід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1)</a:t>
            </a:r>
            <a:r>
              <a:rPr lang="ru-RU" dirty="0" err="1" smtClean="0"/>
              <a:t>Вперше</a:t>
            </a:r>
            <a:r>
              <a:rPr lang="ru-RU" dirty="0" smtClean="0"/>
              <a:t> про СНІД </a:t>
            </a:r>
            <a:r>
              <a:rPr lang="ru-RU" dirty="0" err="1" smtClean="0"/>
              <a:t>дізнались</a:t>
            </a:r>
            <a:r>
              <a:rPr lang="ru-RU" dirty="0" smtClean="0"/>
              <a:t> в 80-х. З того часу померло 20 </a:t>
            </a:r>
            <a:r>
              <a:rPr lang="ru-RU" dirty="0" err="1" smtClean="0"/>
              <a:t>млн</a:t>
            </a:r>
            <a:r>
              <a:rPr lang="ru-RU" dirty="0" smtClean="0"/>
              <a:t> </a:t>
            </a:r>
            <a:r>
              <a:rPr lang="ru-RU" dirty="0" err="1" smtClean="0"/>
              <a:t>чоловік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2)</a:t>
            </a:r>
            <a:r>
              <a:rPr lang="ru-RU" dirty="0" err="1" smtClean="0"/>
              <a:t>Кожні</a:t>
            </a:r>
            <a:r>
              <a:rPr lang="ru-RU" dirty="0" smtClean="0"/>
              <a:t> 8 секунд </a:t>
            </a:r>
            <a:r>
              <a:rPr lang="ru-RU" dirty="0" err="1" smtClean="0"/>
              <a:t>заражується</a:t>
            </a:r>
            <a:r>
              <a:rPr lang="ru-RU" dirty="0" smtClean="0"/>
              <a:t> 1 </a:t>
            </a:r>
            <a:r>
              <a:rPr lang="ru-RU" dirty="0" err="1" smtClean="0"/>
              <a:t>людина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3)В день </a:t>
            </a:r>
            <a:r>
              <a:rPr lang="ru-RU" dirty="0" err="1" smtClean="0"/>
              <a:t>заражується</a:t>
            </a:r>
            <a:r>
              <a:rPr lang="ru-RU" dirty="0" smtClean="0"/>
              <a:t> 100 тис </a:t>
            </a:r>
            <a:r>
              <a:rPr lang="ru-RU" dirty="0" err="1" smtClean="0"/>
              <a:t>чоловік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4)В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найбільший</a:t>
            </a:r>
            <a:r>
              <a:rPr lang="ru-RU" dirty="0" smtClean="0"/>
              <a:t> </a:t>
            </a:r>
            <a:r>
              <a:rPr lang="ru-RU" dirty="0" err="1" smtClean="0"/>
              <a:t>відсоток</a:t>
            </a:r>
            <a:r>
              <a:rPr lang="ru-RU" dirty="0" smtClean="0"/>
              <a:t> </a:t>
            </a:r>
            <a:r>
              <a:rPr lang="ru-RU" dirty="0" err="1" smtClean="0"/>
              <a:t>ВІЛ-позитивних</a:t>
            </a:r>
            <a:r>
              <a:rPr lang="ru-RU" dirty="0" smtClean="0"/>
              <a:t> у </a:t>
            </a:r>
            <a:r>
              <a:rPr lang="ru-RU" dirty="0" err="1" smtClean="0"/>
              <a:t>Європі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5)</a:t>
            </a:r>
            <a:r>
              <a:rPr lang="ru-RU" dirty="0" err="1" smtClean="0"/>
              <a:t>Кожний</a:t>
            </a:r>
            <a:r>
              <a:rPr lang="ru-RU" dirty="0" smtClean="0"/>
              <a:t> 70-й </a:t>
            </a:r>
            <a:r>
              <a:rPr lang="ru-RU" dirty="0" err="1" smtClean="0"/>
              <a:t>українець</a:t>
            </a:r>
            <a:r>
              <a:rPr lang="ru-RU" dirty="0" smtClean="0"/>
              <a:t> уже </a:t>
            </a:r>
            <a:r>
              <a:rPr lang="ru-RU" dirty="0" err="1" smtClean="0"/>
              <a:t>ВІЛ-інфікований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6)3 </a:t>
            </a:r>
            <a:r>
              <a:rPr lang="ru-RU" dirty="0" err="1" smtClean="0"/>
              <a:t>із</a:t>
            </a:r>
            <a:r>
              <a:rPr lang="ru-RU" dirty="0" smtClean="0"/>
              <a:t> 4 не </a:t>
            </a:r>
            <a:r>
              <a:rPr lang="ru-RU" dirty="0" err="1" smtClean="0"/>
              <a:t>знають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вони </a:t>
            </a:r>
            <a:r>
              <a:rPr lang="ru-RU" dirty="0" err="1" smtClean="0"/>
              <a:t>ВІЛ-інфіковані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7)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заражених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(особливо </a:t>
            </a:r>
            <a:r>
              <a:rPr lang="ru-RU" dirty="0" err="1" smtClean="0"/>
              <a:t>жінок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дівчат</a:t>
            </a:r>
            <a:r>
              <a:rPr lang="ru-RU" dirty="0" smtClean="0"/>
              <a:t>) 15-30 р. </a:t>
            </a:r>
          </a:p>
          <a:p>
            <a:pPr>
              <a:buNone/>
            </a:pPr>
            <a:r>
              <a:rPr lang="ru-RU" dirty="0" smtClean="0"/>
              <a:t>8)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підлітків</a:t>
            </a:r>
            <a:r>
              <a:rPr lang="ru-RU" dirty="0" smtClean="0"/>
              <a:t> половина </a:t>
            </a:r>
            <a:r>
              <a:rPr lang="ru-RU" dirty="0" err="1" smtClean="0"/>
              <a:t>заражується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1 </a:t>
            </a:r>
            <a:r>
              <a:rPr lang="ru-RU" dirty="0" err="1" smtClean="0"/>
              <a:t>статевого</a:t>
            </a:r>
            <a:r>
              <a:rPr lang="ru-RU" dirty="0" smtClean="0"/>
              <a:t> акту. </a:t>
            </a:r>
          </a:p>
          <a:p>
            <a:pPr>
              <a:buNone/>
            </a:pPr>
            <a:r>
              <a:rPr lang="ru-RU" dirty="0" smtClean="0"/>
              <a:t>9)В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ВІЛ-інфіковані</a:t>
            </a:r>
            <a:r>
              <a:rPr lang="ru-RU" dirty="0" smtClean="0"/>
              <a:t> </a:t>
            </a:r>
            <a:r>
              <a:rPr lang="ru-RU" dirty="0" err="1" smtClean="0"/>
              <a:t>живуть</a:t>
            </a:r>
            <a:r>
              <a:rPr lang="ru-RU" dirty="0" smtClean="0"/>
              <a:t> 3-5 </a:t>
            </a:r>
            <a:r>
              <a:rPr lang="ru-RU" dirty="0" err="1" smtClean="0"/>
              <a:t>років</a:t>
            </a:r>
            <a:r>
              <a:rPr lang="ru-RU" dirty="0" smtClean="0"/>
              <a:t>,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Снідом</a:t>
            </a:r>
            <a:r>
              <a:rPr lang="ru-RU" dirty="0" smtClean="0"/>
              <a:t> - 1-2 роки. </a:t>
            </a:r>
          </a:p>
          <a:p>
            <a:pPr>
              <a:buNone/>
            </a:pPr>
            <a:r>
              <a:rPr lang="ru-RU" dirty="0" smtClean="0"/>
              <a:t>10)За 10 </a:t>
            </a:r>
            <a:r>
              <a:rPr lang="ru-RU" dirty="0" err="1" smtClean="0"/>
              <a:t>років</a:t>
            </a:r>
            <a:r>
              <a:rPr lang="ru-RU" dirty="0" smtClean="0"/>
              <a:t> у нас </a:t>
            </a:r>
            <a:r>
              <a:rPr lang="ru-RU" dirty="0" err="1" smtClean="0"/>
              <a:t>народжено</a:t>
            </a:r>
            <a:r>
              <a:rPr lang="ru-RU" dirty="0" smtClean="0"/>
              <a:t> 14115 </a:t>
            </a:r>
            <a:r>
              <a:rPr lang="ru-RU" dirty="0" err="1" smtClean="0"/>
              <a:t>ВІЛ-позитивних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11)Кожного 10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залишають</a:t>
            </a:r>
            <a:r>
              <a:rPr lang="ru-RU" dirty="0" smtClean="0"/>
              <a:t> в </a:t>
            </a:r>
            <a:r>
              <a:rPr lang="ru-RU" dirty="0" err="1" smtClean="0"/>
              <a:t>пологовому</a:t>
            </a:r>
            <a:r>
              <a:rPr lang="ru-RU" dirty="0" smtClean="0"/>
              <a:t> </a:t>
            </a:r>
            <a:r>
              <a:rPr lang="ru-RU" dirty="0" err="1" smtClean="0"/>
              <a:t>будинку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12)Через 6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померти</a:t>
            </a:r>
            <a:r>
              <a:rPr lang="ru-RU" dirty="0" smtClean="0"/>
              <a:t> 800000 </a:t>
            </a:r>
            <a:r>
              <a:rPr lang="ru-RU" dirty="0" err="1" smtClean="0"/>
              <a:t>чоловік</a:t>
            </a:r>
            <a:r>
              <a:rPr lang="ru-RU" dirty="0" smtClean="0"/>
              <a:t>, 140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помирати</a:t>
            </a:r>
            <a:r>
              <a:rPr lang="ru-RU" dirty="0" smtClean="0"/>
              <a:t> </a:t>
            </a:r>
            <a:r>
              <a:rPr lang="ru-RU" dirty="0" err="1" smtClean="0"/>
              <a:t>кожен</a:t>
            </a:r>
            <a:r>
              <a:rPr lang="ru-RU" dirty="0" smtClean="0"/>
              <a:t> день.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uk-UA" dirty="0" smtClean="0"/>
              <a:t>Шляхи передачі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908720"/>
            <a:ext cx="7467600" cy="4873752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Існують</a:t>
            </a:r>
            <a:r>
              <a:rPr lang="ru-RU" sz="2000" dirty="0" smtClean="0"/>
              <a:t> ТРИ </a:t>
            </a:r>
            <a:r>
              <a:rPr lang="ru-RU" sz="2000" dirty="0" err="1" smtClean="0"/>
              <a:t>основні</a:t>
            </a:r>
            <a:r>
              <a:rPr lang="ru-RU" sz="2000" dirty="0" smtClean="0"/>
              <a:t> шляхи </a:t>
            </a:r>
            <a:r>
              <a:rPr lang="ru-RU" sz="2000" dirty="0" err="1" smtClean="0"/>
              <a:t>передачі</a:t>
            </a:r>
            <a:r>
              <a:rPr lang="ru-RU" sz="2000" dirty="0" smtClean="0"/>
              <a:t> ВІЛ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однієї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людини</a:t>
            </a:r>
            <a:r>
              <a:rPr lang="ru-RU" sz="2000" dirty="0" smtClean="0"/>
              <a:t> до </a:t>
            </a:r>
            <a:r>
              <a:rPr lang="ru-RU" sz="2000" dirty="0" err="1" smtClean="0"/>
              <a:t>іншої</a:t>
            </a:r>
            <a:r>
              <a:rPr lang="ru-RU" sz="2000" dirty="0" smtClean="0"/>
              <a:t>: </a:t>
            </a:r>
          </a:p>
          <a:p>
            <a:r>
              <a:rPr lang="ru-RU" sz="2000" dirty="0" smtClean="0"/>
              <a:t>При </a:t>
            </a:r>
            <a:r>
              <a:rPr lang="ru-RU" sz="2000" dirty="0" err="1" smtClean="0"/>
              <a:t>статевому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контакті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ВІЛ-інфікованою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людиною</a:t>
            </a:r>
            <a:r>
              <a:rPr lang="ru-RU" sz="2000" dirty="0" smtClean="0"/>
              <a:t>, коли сперма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вагінальні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виділення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інфікованої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потрапляють</a:t>
            </a:r>
            <a:r>
              <a:rPr lang="ru-RU" sz="2000" dirty="0" smtClean="0"/>
              <a:t> на </a:t>
            </a:r>
            <a:r>
              <a:rPr lang="ru-RU" sz="2000" dirty="0" err="1" smtClean="0"/>
              <a:t>слизові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оболонки</a:t>
            </a:r>
            <a:r>
              <a:rPr lang="ru-RU" sz="2000" dirty="0" smtClean="0"/>
              <a:t> </a:t>
            </a:r>
            <a:r>
              <a:rPr lang="ru-RU" sz="2000" dirty="0" err="1" smtClean="0"/>
              <a:t>вагіни</a:t>
            </a:r>
            <a:r>
              <a:rPr lang="ru-RU" sz="2000" dirty="0" smtClean="0"/>
              <a:t>, </a:t>
            </a:r>
            <a:r>
              <a:rPr lang="ru-RU" sz="2000" dirty="0" err="1" smtClean="0"/>
              <a:t>пеніса</a:t>
            </a:r>
            <a:r>
              <a:rPr lang="ru-RU" sz="2000" dirty="0" smtClean="0"/>
              <a:t>, </a:t>
            </a:r>
            <a:r>
              <a:rPr lang="ru-RU" sz="2000" dirty="0" err="1" smtClean="0"/>
              <a:t>ротової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порожнини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прямої</a:t>
            </a:r>
            <a:r>
              <a:rPr lang="ru-RU" sz="2000" dirty="0" smtClean="0"/>
              <a:t> кишки,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яких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вірус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проникає</a:t>
            </a:r>
            <a:r>
              <a:rPr lang="ru-RU" sz="2000" dirty="0" smtClean="0"/>
              <a:t> в кров </a:t>
            </a:r>
            <a:r>
              <a:rPr lang="ru-RU" sz="2000" dirty="0" err="1" smtClean="0"/>
              <a:t>іншої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людини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 Коли </a:t>
            </a:r>
            <a:r>
              <a:rPr lang="ru-RU" sz="2000" dirty="0" err="1" smtClean="0"/>
              <a:t>цілісність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шкірних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покривів</a:t>
            </a:r>
            <a:r>
              <a:rPr lang="ru-RU" sz="2000" dirty="0" smtClean="0"/>
              <a:t> </a:t>
            </a:r>
            <a:r>
              <a:rPr lang="ru-RU" sz="2000" dirty="0" err="1" smtClean="0"/>
              <a:t>порушується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гострим</a:t>
            </a:r>
            <a:r>
              <a:rPr lang="ru-RU" sz="2000" dirty="0" smtClean="0"/>
              <a:t> предметом (</a:t>
            </a:r>
            <a:r>
              <a:rPr lang="ru-RU" sz="2000" dirty="0" err="1" smtClean="0"/>
              <a:t>голкою</a:t>
            </a:r>
            <a:r>
              <a:rPr lang="ru-RU" sz="2000" dirty="0" smtClean="0"/>
              <a:t>, бритвою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інструментом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нанесення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татуювання</a:t>
            </a:r>
            <a:r>
              <a:rPr lang="ru-RU" sz="2000" dirty="0" smtClean="0"/>
              <a:t>), </a:t>
            </a:r>
            <a:r>
              <a:rPr lang="ru-RU" sz="2000" dirty="0" err="1" smtClean="0"/>
              <a:t>яким</a:t>
            </a:r>
            <a:r>
              <a:rPr lang="ru-RU" sz="2000" dirty="0" smtClean="0"/>
              <a:t> перед </a:t>
            </a:r>
            <a:r>
              <a:rPr lang="ru-RU" sz="2000" dirty="0" err="1" smtClean="0"/>
              <a:t>цим</a:t>
            </a:r>
            <a:r>
              <a:rPr lang="ru-RU" sz="2000" dirty="0" smtClean="0"/>
              <a:t> </a:t>
            </a:r>
            <a:r>
              <a:rPr lang="ru-RU" sz="2000" dirty="0" err="1" smtClean="0"/>
              <a:t>користувалася</a:t>
            </a:r>
            <a:r>
              <a:rPr lang="ru-RU" sz="2000" dirty="0" smtClean="0"/>
              <a:t> </a:t>
            </a:r>
            <a:r>
              <a:rPr lang="ru-RU" sz="2000" dirty="0" err="1" smtClean="0"/>
              <a:t>інфікована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людина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кров </a:t>
            </a:r>
            <a:r>
              <a:rPr lang="ru-RU" sz="2000" dirty="0" err="1" smtClean="0"/>
              <a:t>якої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залишилась</a:t>
            </a:r>
            <a:r>
              <a:rPr lang="ru-RU" sz="2000" dirty="0" smtClean="0"/>
              <a:t> на </a:t>
            </a:r>
            <a:r>
              <a:rPr lang="ru-RU" sz="2000" dirty="0" err="1" smtClean="0"/>
              <a:t>цьому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предметі</a:t>
            </a:r>
            <a:r>
              <a:rPr lang="ru-RU" sz="2000" dirty="0" smtClean="0"/>
              <a:t>. </a:t>
            </a:r>
            <a:r>
              <a:rPr lang="ru-RU" sz="2000" dirty="0" err="1" smtClean="0"/>
              <a:t>Ризик</a:t>
            </a:r>
            <a:r>
              <a:rPr lang="ru-RU" sz="2000" dirty="0" smtClean="0"/>
              <a:t> </a:t>
            </a:r>
            <a:r>
              <a:rPr lang="ru-RU" sz="2000" dirty="0" err="1" smtClean="0"/>
              <a:t>інфікування</a:t>
            </a:r>
            <a:r>
              <a:rPr lang="ru-RU" sz="2000" dirty="0" smtClean="0"/>
              <a:t> ВІЛ </a:t>
            </a:r>
            <a:r>
              <a:rPr lang="ru-RU" sz="2000" dirty="0" err="1" smtClean="0"/>
              <a:t>найбільший</a:t>
            </a:r>
            <a:r>
              <a:rPr lang="ru-RU" sz="2000" dirty="0" smtClean="0"/>
              <a:t> при повторному </a:t>
            </a:r>
            <a:r>
              <a:rPr lang="ru-RU" sz="2000" dirty="0" err="1" smtClean="0"/>
              <a:t>використанні</a:t>
            </a:r>
            <a:r>
              <a:rPr lang="ru-RU" sz="2000" dirty="0" smtClean="0"/>
              <a:t> шприца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голки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введення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ліків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наркотиків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вірусоносія</a:t>
            </a:r>
            <a:r>
              <a:rPr lang="ru-RU" sz="2000" dirty="0" smtClean="0"/>
              <a:t>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переливанні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крові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містить</a:t>
            </a:r>
            <a:r>
              <a:rPr lang="ru-RU" sz="2000" dirty="0" smtClean="0"/>
              <a:t> ВІЛ. </a:t>
            </a:r>
          </a:p>
          <a:p>
            <a:r>
              <a:rPr lang="ru-RU" sz="2000" dirty="0" smtClean="0"/>
              <a:t> ВІЛ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передаватися</a:t>
            </a:r>
            <a:r>
              <a:rPr lang="ru-RU" sz="2000" dirty="0" smtClean="0"/>
              <a:t> плоду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інфікованої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матері</a:t>
            </a:r>
            <a:r>
              <a:rPr lang="ru-RU" sz="2000" dirty="0" smtClean="0"/>
              <a:t>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час </a:t>
            </a:r>
            <a:r>
              <a:rPr lang="ru-RU" sz="2000" dirty="0" err="1" smtClean="0"/>
              <a:t>вагітності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пологів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народження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дитини</a:t>
            </a:r>
            <a:r>
              <a:rPr lang="ru-RU" sz="2000" dirty="0" smtClean="0"/>
              <a:t> через молоко </a:t>
            </a:r>
            <a:r>
              <a:rPr lang="ru-RU" sz="2000" dirty="0" err="1" smtClean="0"/>
              <a:t>матері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404664"/>
            <a:ext cx="7467600" cy="606928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підступна</a:t>
            </a:r>
            <a:r>
              <a:rPr lang="ru-RU" dirty="0" smtClean="0"/>
              <a:t> </a:t>
            </a:r>
            <a:r>
              <a:rPr lang="ru-RU" dirty="0" err="1" smtClean="0"/>
              <a:t>невиліковна</a:t>
            </a:r>
            <a:r>
              <a:rPr lang="ru-RU" dirty="0" smtClean="0"/>
              <a:t> хвороба, яка не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характерних</a:t>
            </a:r>
            <a:r>
              <a:rPr lang="ru-RU" dirty="0" smtClean="0"/>
              <a:t> </a:t>
            </a:r>
            <a:r>
              <a:rPr lang="ru-RU" dirty="0" err="1" smtClean="0"/>
              <a:t>симптомів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все-таки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err="1" smtClean="0"/>
              <a:t>даного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такими: </a:t>
            </a:r>
          </a:p>
          <a:p>
            <a:r>
              <a:rPr lang="ru-RU" dirty="0" err="1" smtClean="0"/>
              <a:t>Стійкий</a:t>
            </a:r>
            <a:r>
              <a:rPr lang="ru-RU" dirty="0" smtClean="0"/>
              <a:t> </a:t>
            </a:r>
            <a:r>
              <a:rPr lang="ru-RU" dirty="0" err="1" smtClean="0"/>
              <a:t>сухий</a:t>
            </a:r>
            <a:r>
              <a:rPr lang="ru-RU" dirty="0" smtClean="0"/>
              <a:t> кашель. </a:t>
            </a:r>
          </a:p>
          <a:p>
            <a:r>
              <a:rPr lang="ru-RU" dirty="0" err="1" smtClean="0"/>
              <a:t>Тривала</a:t>
            </a:r>
            <a:r>
              <a:rPr lang="ru-RU" dirty="0" smtClean="0"/>
              <a:t>,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місяців</a:t>
            </a:r>
            <a:r>
              <a:rPr lang="ru-RU" dirty="0" smtClean="0"/>
              <a:t>, лихоманка (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) </a:t>
            </a:r>
            <a:r>
              <a:rPr lang="ru-RU" dirty="0" err="1" smtClean="0"/>
              <a:t>незрозумілої</a:t>
            </a:r>
            <a:r>
              <a:rPr lang="ru-RU" dirty="0" smtClean="0"/>
              <a:t> причини. </a:t>
            </a:r>
          </a:p>
          <a:p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лімфовузлів</a:t>
            </a:r>
            <a:r>
              <a:rPr lang="ru-RU" dirty="0" smtClean="0"/>
              <a:t> (</a:t>
            </a:r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 smtClean="0"/>
              <a:t>пахових</a:t>
            </a:r>
            <a:r>
              <a:rPr lang="ru-RU" dirty="0" smtClean="0"/>
              <a:t>).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Різке</a:t>
            </a:r>
            <a:r>
              <a:rPr lang="ru-RU" dirty="0" smtClean="0"/>
              <a:t> </a:t>
            </a:r>
            <a:r>
              <a:rPr lang="ru-RU" dirty="0" err="1" smtClean="0"/>
              <a:t>зниження</a:t>
            </a:r>
            <a:r>
              <a:rPr lang="ru-RU" dirty="0" smtClean="0"/>
              <a:t> ваги. </a:t>
            </a:r>
          </a:p>
          <a:p>
            <a:r>
              <a:rPr lang="ru-RU" dirty="0" err="1" smtClean="0"/>
              <a:t>Тривала</a:t>
            </a:r>
            <a:r>
              <a:rPr lang="ru-RU" dirty="0" smtClean="0"/>
              <a:t> </a:t>
            </a:r>
            <a:r>
              <a:rPr lang="ru-RU" dirty="0" err="1" smtClean="0"/>
              <a:t>діарея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Часті</a:t>
            </a:r>
            <a:r>
              <a:rPr lang="ru-RU" dirty="0" smtClean="0"/>
              <a:t> </a:t>
            </a:r>
            <a:r>
              <a:rPr lang="ru-RU" dirty="0" err="1" smtClean="0"/>
              <a:t>головні</a:t>
            </a:r>
            <a:r>
              <a:rPr lang="ru-RU" dirty="0" smtClean="0"/>
              <a:t> </a:t>
            </a:r>
            <a:r>
              <a:rPr lang="ru-RU" dirty="0" err="1" smtClean="0"/>
              <a:t>болі</a:t>
            </a:r>
            <a:r>
              <a:rPr lang="ru-RU" dirty="0" smtClean="0"/>
              <a:t>, </a:t>
            </a:r>
            <a:r>
              <a:rPr lang="ru-RU" dirty="0" err="1" smtClean="0"/>
              <a:t>слабкість</a:t>
            </a:r>
            <a:r>
              <a:rPr lang="ru-RU" dirty="0" smtClean="0"/>
              <a:t>,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пам'яті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працездатності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Запалення</a:t>
            </a:r>
            <a:r>
              <a:rPr lang="ru-RU" dirty="0" smtClean="0"/>
              <a:t> </a:t>
            </a:r>
            <a:r>
              <a:rPr lang="ru-RU" dirty="0" err="1" smtClean="0"/>
              <a:t>слизистої</a:t>
            </a:r>
            <a:r>
              <a:rPr lang="ru-RU" dirty="0" smtClean="0"/>
              <a:t> </a:t>
            </a:r>
            <a:r>
              <a:rPr lang="ru-RU" dirty="0" err="1" smtClean="0"/>
              <a:t>оболонки</a:t>
            </a:r>
            <a:r>
              <a:rPr lang="ru-RU" dirty="0" smtClean="0"/>
              <a:t> </a:t>
            </a:r>
            <a:r>
              <a:rPr lang="ru-RU" dirty="0" err="1" smtClean="0"/>
              <a:t>порожнини</a:t>
            </a:r>
            <a:r>
              <a:rPr lang="ru-RU" dirty="0" smtClean="0"/>
              <a:t> рота, </a:t>
            </a:r>
            <a:r>
              <a:rPr lang="ru-RU" dirty="0" err="1" smtClean="0"/>
              <a:t>білуватий</a:t>
            </a:r>
            <a:r>
              <a:rPr lang="ru-RU" dirty="0" smtClean="0"/>
              <a:t> </a:t>
            </a:r>
            <a:r>
              <a:rPr lang="ru-RU" dirty="0" err="1" smtClean="0"/>
              <a:t>наліт</a:t>
            </a:r>
            <a:r>
              <a:rPr lang="ru-RU" dirty="0" smtClean="0"/>
              <a:t>, </a:t>
            </a:r>
            <a:r>
              <a:rPr lang="ru-RU" dirty="0" err="1" smtClean="0"/>
              <a:t>виразки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Нез'ясовне</a:t>
            </a:r>
            <a:r>
              <a:rPr lang="ru-RU" dirty="0" smtClean="0"/>
              <a:t>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сліпота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Пітливість</a:t>
            </a:r>
            <a:r>
              <a:rPr lang="ru-RU" dirty="0" smtClean="0"/>
              <a:t> </a:t>
            </a:r>
            <a:r>
              <a:rPr lang="ru-RU" dirty="0" err="1" smtClean="0"/>
              <a:t>вночі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8256"/>
            <a:ext cx="9144000" cy="687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60</TotalTime>
  <Words>609</Words>
  <Application>Microsoft Office PowerPoint</Application>
  <PresentationFormat>Экран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Слайд 1</vt:lpstr>
      <vt:lpstr>СНІД</vt:lpstr>
      <vt:lpstr>Загальні Відомості</vt:lpstr>
      <vt:lpstr>Статистика</vt:lpstr>
      <vt:lpstr>12 фатів про Снід</vt:lpstr>
      <vt:lpstr>Шляхи передачі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Снід</dc:title>
  <dc:creator>vitalik</dc:creator>
  <cp:lastModifiedBy>vk</cp:lastModifiedBy>
  <cp:revision>20</cp:revision>
  <dcterms:created xsi:type="dcterms:W3CDTF">2013-12-02T14:36:02Z</dcterms:created>
  <dcterms:modified xsi:type="dcterms:W3CDTF">2015-04-22T12:11:38Z</dcterms:modified>
</cp:coreProperties>
</file>