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3/8/2014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3/8/2014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3/8/2014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3/8/2014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3/8/2014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3/8/2014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3/8/2014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3/8/2014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3/8/2014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3/8/2014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3/8/2014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3/8/2014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3/8/2014</a:t>
            </a:fld>
            <a:endParaRPr lang="en-US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7772400" cy="2076451"/>
          </a:xfrm>
        </p:spPr>
        <p:txBody>
          <a:bodyPr>
            <a:normAutofit/>
          </a:bodyPr>
          <a:lstStyle/>
          <a:p>
            <a:r>
              <a:rPr lang="ru-RU" sz="5400" dirty="0" err="1" smtClean="0">
                <a:solidFill>
                  <a:schemeClr val="bg1"/>
                </a:solidFill>
              </a:rPr>
              <a:t>Вплив</a:t>
            </a:r>
            <a:r>
              <a:rPr lang="ru-RU" sz="5400" dirty="0" smtClean="0">
                <a:solidFill>
                  <a:schemeClr val="bg1"/>
                </a:solidFill>
              </a:rPr>
              <a:t> </a:t>
            </a:r>
            <a:r>
              <a:rPr lang="ru-RU" sz="5400" dirty="0" err="1" smtClean="0">
                <a:solidFill>
                  <a:schemeClr val="bg1"/>
                </a:solidFill>
              </a:rPr>
              <a:t>вологи</a:t>
            </a:r>
            <a:r>
              <a:rPr lang="ru-RU" sz="5400" dirty="0" smtClean="0">
                <a:solidFill>
                  <a:schemeClr val="bg1"/>
                </a:solidFill>
              </a:rPr>
              <a:t> на </a:t>
            </a:r>
            <a:r>
              <a:rPr lang="ru-RU" sz="5400" dirty="0" err="1" smtClean="0">
                <a:solidFill>
                  <a:schemeClr val="bg1"/>
                </a:solidFill>
              </a:rPr>
              <a:t>живі</a:t>
            </a:r>
            <a:r>
              <a:rPr lang="ru-RU" sz="5400" dirty="0" smtClean="0">
                <a:solidFill>
                  <a:schemeClr val="bg1"/>
                </a:solidFill>
              </a:rPr>
              <a:t> </a:t>
            </a:r>
            <a:r>
              <a:rPr lang="ru-RU" sz="5400" dirty="0" err="1" smtClean="0">
                <a:solidFill>
                  <a:schemeClr val="bg1"/>
                </a:solidFill>
              </a:rPr>
              <a:t>організми</a:t>
            </a:r>
            <a:endParaRPr lang="ru-RU" sz="5400" dirty="0">
              <a:solidFill>
                <a:schemeClr val="bg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943600" y="5105400"/>
            <a:ext cx="3200400" cy="1752600"/>
          </a:xfrm>
        </p:spPr>
        <p:txBody>
          <a:bodyPr/>
          <a:lstStyle/>
          <a:p>
            <a:pPr algn="l"/>
            <a:r>
              <a:rPr lang="uk-UA" dirty="0" smtClean="0">
                <a:solidFill>
                  <a:srgbClr val="FFC000"/>
                </a:solidFill>
              </a:rPr>
              <a:t>Підготував</a:t>
            </a:r>
          </a:p>
          <a:p>
            <a:pPr algn="l"/>
            <a:r>
              <a:rPr lang="uk-UA" dirty="0" smtClean="0">
                <a:solidFill>
                  <a:srgbClr val="FFC000"/>
                </a:solidFill>
              </a:rPr>
              <a:t>учень 11-А класу</a:t>
            </a:r>
          </a:p>
          <a:p>
            <a:pPr algn="l"/>
            <a:r>
              <a:rPr lang="uk-UA" dirty="0" smtClean="0">
                <a:solidFill>
                  <a:srgbClr val="FFC000"/>
                </a:solidFill>
              </a:rPr>
              <a:t>Тесленко Павло</a:t>
            </a:r>
            <a:endParaRPr lang="ru-RU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114800"/>
            <a:ext cx="8229600" cy="2743200"/>
          </a:xfrm>
        </p:spPr>
        <p:txBody>
          <a:bodyPr/>
          <a:lstStyle/>
          <a:p>
            <a:r>
              <a:rPr lang="ru-RU" dirty="0" err="1" smtClean="0">
                <a:solidFill>
                  <a:schemeClr val="bg1"/>
                </a:solidFill>
              </a:rPr>
              <a:t>Всі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живі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організми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відчувають</a:t>
            </a:r>
            <a:r>
              <a:rPr lang="ru-RU" dirty="0" smtClean="0">
                <a:solidFill>
                  <a:schemeClr val="bg1"/>
                </a:solidFill>
              </a:rPr>
              <a:t> потребу у </a:t>
            </a:r>
            <a:r>
              <a:rPr lang="ru-RU" dirty="0" err="1" smtClean="0">
                <a:solidFill>
                  <a:schemeClr val="bg1"/>
                </a:solidFill>
              </a:rPr>
              <a:t>воді</a:t>
            </a:r>
            <a:r>
              <a:rPr lang="ru-RU" dirty="0" smtClean="0">
                <a:solidFill>
                  <a:schemeClr val="bg1"/>
                </a:solidFill>
              </a:rPr>
              <a:t>. </a:t>
            </a:r>
            <a:r>
              <a:rPr lang="ru-RU" dirty="0" err="1" smtClean="0">
                <a:solidFill>
                  <a:schemeClr val="bg1"/>
                </a:solidFill>
              </a:rPr>
              <a:t>Біохімічні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реакції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протікають</a:t>
            </a:r>
            <a:r>
              <a:rPr lang="ru-RU" dirty="0" smtClean="0">
                <a:solidFill>
                  <a:schemeClr val="bg1"/>
                </a:solidFill>
              </a:rPr>
              <a:t> в </a:t>
            </a:r>
            <a:r>
              <a:rPr lang="ru-RU" dirty="0" err="1" smtClean="0">
                <a:solidFill>
                  <a:schemeClr val="bg1"/>
                </a:solidFill>
              </a:rPr>
              <a:t>рідкому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середовищі</a:t>
            </a:r>
            <a:r>
              <a:rPr lang="ru-RU" dirty="0" smtClean="0">
                <a:solidFill>
                  <a:schemeClr val="bg1"/>
                </a:solidFill>
              </a:rPr>
              <a:t>. Вода для </a:t>
            </a:r>
            <a:r>
              <a:rPr lang="ru-RU" dirty="0" err="1" smtClean="0">
                <a:solidFill>
                  <a:schemeClr val="bg1"/>
                </a:solidFill>
              </a:rPr>
              <a:t>організмів</a:t>
            </a:r>
            <a:r>
              <a:rPr lang="ru-RU" dirty="0" smtClean="0">
                <a:solidFill>
                  <a:schemeClr val="bg1"/>
                </a:solidFill>
              </a:rPr>
              <a:t> служить </a:t>
            </a:r>
            <a:r>
              <a:rPr lang="ru-RU" dirty="0" err="1" smtClean="0">
                <a:solidFill>
                  <a:schemeClr val="bg1"/>
                </a:solidFill>
              </a:rPr>
              <a:t>універсальним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розчинником</a:t>
            </a:r>
            <a:r>
              <a:rPr lang="ru-RU" dirty="0" smtClean="0">
                <a:solidFill>
                  <a:schemeClr val="bg1"/>
                </a:solidFill>
              </a:rPr>
              <a:t> , за </a:t>
            </a:r>
            <a:r>
              <a:rPr lang="ru-RU" dirty="0" err="1" smtClean="0">
                <a:solidFill>
                  <a:schemeClr val="bg1"/>
                </a:solidFill>
              </a:rPr>
              <a:t>допомогою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неї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транспортуються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живильні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речовини</a:t>
            </a:r>
            <a:r>
              <a:rPr lang="ru-RU" dirty="0" smtClean="0">
                <a:solidFill>
                  <a:schemeClr val="bg1"/>
                </a:solidFill>
              </a:rPr>
              <a:t> , </a:t>
            </a:r>
            <a:r>
              <a:rPr lang="ru-RU" dirty="0" err="1" smtClean="0">
                <a:solidFill>
                  <a:schemeClr val="bg1"/>
                </a:solidFill>
              </a:rPr>
              <a:t>гормони</a:t>
            </a:r>
            <a:r>
              <a:rPr lang="ru-RU" dirty="0" smtClean="0">
                <a:solidFill>
                  <a:schemeClr val="bg1"/>
                </a:solidFill>
              </a:rPr>
              <a:t> , </a:t>
            </a:r>
            <a:r>
              <a:rPr lang="ru-RU" dirty="0" err="1" smtClean="0">
                <a:solidFill>
                  <a:schemeClr val="bg1"/>
                </a:solidFill>
              </a:rPr>
              <a:t>виводяться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шкідливі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продукти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обміну</a:t>
            </a:r>
            <a:r>
              <a:rPr lang="ru-RU" dirty="0" smtClean="0">
                <a:solidFill>
                  <a:schemeClr val="bg1"/>
                </a:solidFill>
              </a:rPr>
              <a:t> та </a:t>
            </a:r>
            <a:r>
              <a:rPr lang="ru-RU" dirty="0" err="1" smtClean="0">
                <a:solidFill>
                  <a:schemeClr val="bg1"/>
                </a:solidFill>
              </a:rPr>
              <a:t>ін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err="1" smtClean="0"/>
              <a:t>Адаптація</a:t>
            </a:r>
            <a:r>
              <a:rPr lang="ru-RU" dirty="0" smtClean="0"/>
              <a:t> </a:t>
            </a:r>
            <a:r>
              <a:rPr lang="ru-RU" dirty="0" err="1" smtClean="0"/>
              <a:t>рослин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тварин</a:t>
            </a:r>
            <a:r>
              <a:rPr lang="ru-RU" dirty="0" smtClean="0"/>
              <a:t> до </a:t>
            </a:r>
            <a:r>
              <a:rPr lang="ru-RU" dirty="0" err="1" smtClean="0"/>
              <a:t>вологості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Рослини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тварини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певні</a:t>
            </a:r>
            <a:r>
              <a:rPr lang="ru-RU" dirty="0" smtClean="0"/>
              <a:t> </a:t>
            </a:r>
            <a:r>
              <a:rPr lang="ru-RU" dirty="0" err="1" smtClean="0"/>
              <a:t>пристосування</a:t>
            </a:r>
            <a:r>
              <a:rPr lang="ru-RU" dirty="0" smtClean="0"/>
              <a:t> для </a:t>
            </a:r>
            <a:r>
              <a:rPr lang="ru-RU" dirty="0" err="1" smtClean="0"/>
              <a:t>збереження</a:t>
            </a:r>
            <a:r>
              <a:rPr lang="ru-RU" dirty="0" smtClean="0"/>
              <a:t> </a:t>
            </a:r>
            <a:r>
              <a:rPr lang="ru-RU" dirty="0" err="1" smtClean="0"/>
              <a:t>вологи</a:t>
            </a:r>
            <a:r>
              <a:rPr lang="ru-RU" dirty="0" smtClean="0"/>
              <a:t>. У них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спеціальні</a:t>
            </a:r>
            <a:r>
              <a:rPr lang="ru-RU" dirty="0" smtClean="0"/>
              <a:t> </a:t>
            </a:r>
            <a:r>
              <a:rPr lang="ru-RU" dirty="0" err="1" smtClean="0"/>
              <a:t>покривні</a:t>
            </a:r>
            <a:r>
              <a:rPr lang="ru-RU" dirty="0" smtClean="0"/>
              <a:t> </a:t>
            </a:r>
            <a:r>
              <a:rPr lang="ru-RU" dirty="0" err="1" smtClean="0"/>
              <a:t>тканини</a:t>
            </a:r>
            <a:r>
              <a:rPr lang="ru-RU" dirty="0" smtClean="0"/>
              <a:t>, слабо </a:t>
            </a:r>
            <a:r>
              <a:rPr lang="ru-RU" dirty="0" err="1" smtClean="0"/>
              <a:t>проникні</a:t>
            </a:r>
            <a:r>
              <a:rPr lang="ru-RU" dirty="0" smtClean="0"/>
              <a:t> для води. </a:t>
            </a:r>
            <a:r>
              <a:rPr lang="ru-RU" dirty="0" err="1" smtClean="0"/>
              <a:t>Дихання</a:t>
            </a:r>
            <a:r>
              <a:rPr lang="ru-RU" dirty="0" smtClean="0"/>
              <a:t> </a:t>
            </a:r>
            <a:r>
              <a:rPr lang="ru-RU" dirty="0" err="1" smtClean="0"/>
              <a:t>здійснюється</a:t>
            </a:r>
            <a:r>
              <a:rPr lang="ru-RU" dirty="0" smtClean="0"/>
              <a:t> через </a:t>
            </a:r>
            <a:r>
              <a:rPr lang="ru-RU" dirty="0" err="1" smtClean="0"/>
              <a:t>невеликі</a:t>
            </a:r>
            <a:r>
              <a:rPr lang="ru-RU" dirty="0" smtClean="0"/>
              <a:t> отвори,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ведуть</a:t>
            </a:r>
            <a:r>
              <a:rPr lang="ru-RU" dirty="0" smtClean="0"/>
              <a:t> у </a:t>
            </a:r>
            <a:r>
              <a:rPr lang="ru-RU" dirty="0" err="1" smtClean="0"/>
              <a:t>внутрішні</a:t>
            </a:r>
            <a:r>
              <a:rPr lang="ru-RU" dirty="0" smtClean="0"/>
              <a:t> </a:t>
            </a:r>
            <a:r>
              <a:rPr lang="ru-RU" dirty="0" err="1" smtClean="0"/>
              <a:t>порожнини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зменшує</a:t>
            </a:r>
            <a:r>
              <a:rPr lang="ru-RU" dirty="0" smtClean="0"/>
              <a:t> </a:t>
            </a:r>
            <a:r>
              <a:rPr lang="ru-RU" dirty="0" err="1" smtClean="0"/>
              <a:t>втрати</a:t>
            </a:r>
            <a:r>
              <a:rPr lang="ru-RU" dirty="0" smtClean="0"/>
              <a:t> </a:t>
            </a:r>
            <a:r>
              <a:rPr lang="ru-RU" dirty="0" err="1" smtClean="0"/>
              <a:t>вологи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err="1" smtClean="0"/>
              <a:t>Адаптація</a:t>
            </a:r>
            <a:r>
              <a:rPr lang="ru-RU" dirty="0" smtClean="0"/>
              <a:t> </a:t>
            </a:r>
            <a:r>
              <a:rPr lang="ru-RU" dirty="0" err="1" smtClean="0"/>
              <a:t>рослин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тварин</a:t>
            </a:r>
            <a:r>
              <a:rPr lang="ru-RU" dirty="0" smtClean="0"/>
              <a:t> до </a:t>
            </a:r>
            <a:r>
              <a:rPr lang="ru-RU" dirty="0" err="1" smtClean="0"/>
              <a:t>вологості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Наземні</a:t>
            </a:r>
            <a:r>
              <a:rPr lang="ru-RU" dirty="0" smtClean="0"/>
              <a:t> </a:t>
            </a:r>
            <a:r>
              <a:rPr lang="ru-RU" dirty="0" err="1" smtClean="0"/>
              <a:t>тварини</a:t>
            </a:r>
            <a:r>
              <a:rPr lang="ru-RU" dirty="0" smtClean="0"/>
              <a:t> </a:t>
            </a:r>
            <a:r>
              <a:rPr lang="ru-RU" dirty="0" err="1" smtClean="0"/>
              <a:t>шукають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активно </a:t>
            </a:r>
            <a:r>
              <a:rPr lang="ru-RU" dirty="0" err="1" smtClean="0"/>
              <a:t>створюють</a:t>
            </a:r>
            <a:r>
              <a:rPr lang="ru-RU" dirty="0" smtClean="0"/>
              <a:t> </a:t>
            </a:r>
            <a:r>
              <a:rPr lang="ru-RU" dirty="0" err="1" smtClean="0"/>
              <a:t>мікрокліматичні</a:t>
            </a:r>
            <a:r>
              <a:rPr lang="ru-RU" dirty="0" smtClean="0"/>
              <a:t> </a:t>
            </a:r>
            <a:r>
              <a:rPr lang="ru-RU" dirty="0" err="1" smtClean="0"/>
              <a:t>умови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підходящою</a:t>
            </a:r>
            <a:r>
              <a:rPr lang="ru-RU" dirty="0" smtClean="0"/>
              <a:t> </a:t>
            </a:r>
            <a:r>
              <a:rPr lang="ru-RU" dirty="0" err="1" smtClean="0"/>
              <a:t>вологістю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Більшість</a:t>
            </a:r>
            <a:r>
              <a:rPr lang="ru-RU" dirty="0" smtClean="0"/>
              <a:t> </a:t>
            </a:r>
            <a:r>
              <a:rPr lang="ru-RU" dirty="0" err="1" smtClean="0"/>
              <a:t>рослин</a:t>
            </a:r>
            <a:r>
              <a:rPr lang="ru-RU" dirty="0" smtClean="0"/>
              <a:t> </a:t>
            </a:r>
            <a:r>
              <a:rPr lang="ru-RU" dirty="0" err="1" smtClean="0"/>
              <a:t>основну</a:t>
            </a:r>
            <a:r>
              <a:rPr lang="ru-RU" dirty="0" smtClean="0"/>
              <a:t> </a:t>
            </a:r>
            <a:r>
              <a:rPr lang="ru-RU" dirty="0" err="1" smtClean="0"/>
              <a:t>частину</a:t>
            </a:r>
            <a:r>
              <a:rPr lang="ru-RU" dirty="0" smtClean="0"/>
              <a:t> </a:t>
            </a:r>
            <a:r>
              <a:rPr lang="ru-RU" dirty="0" err="1" smtClean="0"/>
              <a:t>вологи</a:t>
            </a:r>
            <a:r>
              <a:rPr lang="ru-RU" dirty="0" smtClean="0"/>
              <a:t> </a:t>
            </a:r>
            <a:r>
              <a:rPr lang="ru-RU" dirty="0" err="1" smtClean="0"/>
              <a:t>набувають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грунту. Цей </a:t>
            </a:r>
            <a:r>
              <a:rPr lang="ru-RU" dirty="0" err="1" smtClean="0"/>
              <a:t>процес</a:t>
            </a:r>
            <a:r>
              <a:rPr lang="ru-RU" dirty="0" smtClean="0"/>
              <a:t> </a:t>
            </a:r>
            <a:r>
              <a:rPr lang="ru-RU" dirty="0" err="1" smtClean="0"/>
              <a:t>регулюється</a:t>
            </a:r>
            <a:r>
              <a:rPr lang="ru-RU" dirty="0" smtClean="0"/>
              <a:t> за </a:t>
            </a:r>
            <a:r>
              <a:rPr lang="ru-RU" dirty="0" err="1" smtClean="0"/>
              <a:t>допомогою</a:t>
            </a:r>
            <a:r>
              <a:rPr lang="ru-RU" dirty="0" smtClean="0"/>
              <a:t> росту </a:t>
            </a:r>
            <a:r>
              <a:rPr lang="ru-RU" dirty="0" err="1" smtClean="0"/>
              <a:t>коренів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Розрізняють</a:t>
            </a:r>
            <a:r>
              <a:rPr lang="ru-RU" dirty="0" smtClean="0"/>
              <a:t>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екологічні</a:t>
            </a:r>
            <a:r>
              <a:rPr lang="ru-RU" dirty="0" smtClean="0"/>
              <a:t> </a:t>
            </a:r>
            <a:r>
              <a:rPr lang="ru-RU" dirty="0" err="1" smtClean="0"/>
              <a:t>групи</a:t>
            </a:r>
            <a:r>
              <a:rPr lang="ru-RU" dirty="0" smtClean="0"/>
              <a:t> </a:t>
            </a:r>
            <a:r>
              <a:rPr lang="ru-RU" dirty="0" err="1" smtClean="0"/>
              <a:t>рослин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гідрофіти</a:t>
            </a:r>
            <a:r>
              <a:rPr lang="ru-RU" dirty="0" smtClean="0"/>
              <a:t> - </a:t>
            </a:r>
            <a:r>
              <a:rPr lang="ru-RU" dirty="0" err="1" smtClean="0"/>
              <a:t>наземно-водні</a:t>
            </a:r>
            <a:r>
              <a:rPr lang="ru-RU" dirty="0" smtClean="0"/>
              <a:t> </a:t>
            </a:r>
            <a:r>
              <a:rPr lang="ru-RU" dirty="0" err="1" smtClean="0"/>
              <a:t>рослини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живуть</a:t>
            </a:r>
            <a:r>
              <a:rPr lang="ru-RU" dirty="0" smtClean="0"/>
              <a:t> на </a:t>
            </a:r>
            <a:r>
              <a:rPr lang="ru-RU" dirty="0" err="1" smtClean="0"/>
              <a:t>мілководді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</a:t>
            </a:r>
            <a:r>
              <a:rPr lang="ru-RU" dirty="0" smtClean="0"/>
              <a:t> болотах, </a:t>
            </a:r>
            <a:r>
              <a:rPr lang="ru-RU" dirty="0" err="1" smtClean="0"/>
              <a:t>живуть</a:t>
            </a:r>
            <a:r>
              <a:rPr lang="ru-RU" dirty="0" smtClean="0"/>
              <a:t> в </a:t>
            </a:r>
            <a:r>
              <a:rPr lang="ru-RU" dirty="0" err="1" smtClean="0"/>
              <a:t>умовах</a:t>
            </a:r>
            <a:r>
              <a:rPr lang="ru-RU" dirty="0" smtClean="0"/>
              <a:t> </a:t>
            </a:r>
            <a:r>
              <a:rPr lang="ru-RU" dirty="0" err="1" smtClean="0"/>
              <a:t>постійно</a:t>
            </a:r>
            <a:r>
              <a:rPr lang="ru-RU" dirty="0" smtClean="0"/>
              <a:t> </a:t>
            </a:r>
            <a:r>
              <a:rPr lang="ru-RU" dirty="0" err="1" smtClean="0"/>
              <a:t>високої</a:t>
            </a:r>
            <a:r>
              <a:rPr lang="ru-RU" dirty="0" smtClean="0"/>
              <a:t> </a:t>
            </a:r>
            <a:r>
              <a:rPr lang="ru-RU" dirty="0" err="1" smtClean="0"/>
              <a:t>вологості</a:t>
            </a:r>
            <a:r>
              <a:rPr lang="ru-RU" dirty="0" smtClean="0"/>
              <a:t> </a:t>
            </a:r>
            <a:r>
              <a:rPr lang="ru-RU" dirty="0" err="1" smtClean="0"/>
              <a:t>повітря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грунту;</a:t>
            </a:r>
          </a:p>
          <a:p>
            <a:r>
              <a:rPr lang="ru-RU" dirty="0" err="1" smtClean="0"/>
              <a:t>мезофіти</a:t>
            </a:r>
            <a:r>
              <a:rPr lang="ru-RU" dirty="0" smtClean="0"/>
              <a:t> - </a:t>
            </a:r>
            <a:r>
              <a:rPr lang="ru-RU" dirty="0" err="1" smtClean="0"/>
              <a:t>ростуть</a:t>
            </a:r>
            <a:r>
              <a:rPr lang="ru-RU" dirty="0" smtClean="0"/>
              <a:t> при </a:t>
            </a:r>
            <a:r>
              <a:rPr lang="ru-RU" dirty="0" err="1" smtClean="0"/>
              <a:t>середньому</a:t>
            </a:r>
            <a:r>
              <a:rPr lang="ru-RU" dirty="0" smtClean="0"/>
              <a:t> </a:t>
            </a:r>
            <a:r>
              <a:rPr lang="ru-RU" dirty="0" err="1" smtClean="0"/>
              <a:t>зволоженні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переносять</a:t>
            </a:r>
            <a:r>
              <a:rPr lang="ru-RU" dirty="0" smtClean="0"/>
              <a:t> не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сильні</a:t>
            </a:r>
            <a:r>
              <a:rPr lang="ru-RU" dirty="0" smtClean="0"/>
              <a:t> </a:t>
            </a:r>
            <a:r>
              <a:rPr lang="ru-RU" dirty="0" err="1" smtClean="0"/>
              <a:t>посухи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ксерофіти</a:t>
            </a:r>
            <a:r>
              <a:rPr lang="ru-RU" dirty="0" smtClean="0"/>
              <a:t> - </a:t>
            </a:r>
            <a:r>
              <a:rPr lang="ru-RU" dirty="0" err="1" smtClean="0"/>
              <a:t>мешкають</a:t>
            </a:r>
            <a:r>
              <a:rPr lang="ru-RU" dirty="0" smtClean="0"/>
              <a:t> в </a:t>
            </a:r>
            <a:r>
              <a:rPr lang="ru-RU" dirty="0" err="1" smtClean="0"/>
              <a:t>умовах</a:t>
            </a:r>
            <a:r>
              <a:rPr lang="ru-RU" dirty="0" smtClean="0"/>
              <a:t> </a:t>
            </a:r>
            <a:r>
              <a:rPr lang="ru-RU" dirty="0" err="1" smtClean="0"/>
              <a:t>недостатнього</a:t>
            </a:r>
            <a:r>
              <a:rPr lang="ru-RU" dirty="0" smtClean="0"/>
              <a:t> </a:t>
            </a:r>
            <a:r>
              <a:rPr lang="ru-RU" dirty="0" err="1" smtClean="0"/>
              <a:t>зволоження</a:t>
            </a:r>
            <a:r>
              <a:rPr lang="ru-RU" dirty="0" smtClean="0"/>
              <a:t> 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990600"/>
            <a:ext cx="2895600" cy="856488"/>
          </a:xfrm>
        </p:spPr>
        <p:txBody>
          <a:bodyPr>
            <a:normAutofit/>
          </a:bodyPr>
          <a:lstStyle/>
          <a:p>
            <a:pPr algn="ctr"/>
            <a:r>
              <a:rPr lang="ru-RU" dirty="0" err="1" smtClean="0"/>
              <a:t>Гідрофіти</a:t>
            </a:r>
            <a:endParaRPr lang="ru-RU" dirty="0"/>
          </a:p>
        </p:txBody>
      </p:sp>
      <p:pic>
        <p:nvPicPr>
          <p:cNvPr id="1026" name="Picture 2" descr="C:\Users\Admin\Desktop\800px-Hydrochari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0" y="1066800"/>
            <a:ext cx="3870476" cy="27432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971800" y="3810000"/>
            <a:ext cx="2438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err="1" smtClean="0"/>
              <a:t>Водокрас</a:t>
            </a:r>
            <a:endParaRPr lang="ru-RU" sz="2800" dirty="0"/>
          </a:p>
        </p:txBody>
      </p:sp>
      <p:pic>
        <p:nvPicPr>
          <p:cNvPr id="1028" name="Picture 4" descr="http://upload.wikimedia.org/wikipedia/commons/thumb/c/cb/SagittariaSagittifoliaLeaves.jpg/200px-SagittariaSagittifoliaLeav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1981200"/>
            <a:ext cx="2590800" cy="3886200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533400" y="5903893"/>
            <a:ext cx="21336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err="1" smtClean="0"/>
              <a:t>Стрілиця</a:t>
            </a:r>
            <a:r>
              <a:rPr lang="ru-RU" sz="2800" dirty="0" smtClean="0"/>
              <a:t> </a:t>
            </a:r>
            <a:r>
              <a:rPr lang="ru-RU" sz="2800" dirty="0" err="1" smtClean="0"/>
              <a:t>звичайна</a:t>
            </a:r>
            <a:endParaRPr lang="ru-RU" sz="2800" dirty="0"/>
          </a:p>
        </p:txBody>
      </p:sp>
      <p:pic>
        <p:nvPicPr>
          <p:cNvPr id="1030" name="Picture 6" descr="File:Nymphaea caerulea flower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62600" y="4171950"/>
            <a:ext cx="3175000" cy="2381250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3276600" y="5715000"/>
            <a:ext cx="2438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/>
              <a:t>Лотос </a:t>
            </a:r>
            <a:r>
              <a:rPr lang="ru-RU" sz="2800" dirty="0" err="1" smtClean="0"/>
              <a:t>блакитний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914400"/>
            <a:ext cx="2743200" cy="932688"/>
          </a:xfrm>
        </p:spPr>
        <p:txBody>
          <a:bodyPr/>
          <a:lstStyle/>
          <a:p>
            <a:r>
              <a:rPr lang="ru-RU" dirty="0" err="1" smtClean="0"/>
              <a:t>Мезофіти</a:t>
            </a:r>
            <a:endParaRPr lang="ru-RU" dirty="0"/>
          </a:p>
        </p:txBody>
      </p:sp>
      <p:pic>
        <p:nvPicPr>
          <p:cNvPr id="31746" name="Picture 2" descr="http://hitagro.ru/wp-content/uploads/2012/09/sort_vibor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62600" y="1066800"/>
            <a:ext cx="2844800" cy="2133600"/>
          </a:xfrm>
          <a:prstGeom prst="rect">
            <a:avLst/>
          </a:prstGeom>
          <a:noFill/>
        </p:spPr>
      </p:pic>
      <p:pic>
        <p:nvPicPr>
          <p:cNvPr id="31748" name="Picture 4" descr="http://i076.radikal.ru/0901/50/57478864ed5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1981199"/>
            <a:ext cx="4572000" cy="3871913"/>
          </a:xfrm>
          <a:prstGeom prst="rect">
            <a:avLst/>
          </a:prstGeom>
          <a:noFill/>
        </p:spPr>
      </p:pic>
      <p:pic>
        <p:nvPicPr>
          <p:cNvPr id="31750" name="Picture 6" descr="http://img1.liveinternet.ru/images/attach/c/3/75/928/75928153_large_3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9800" y="3733800"/>
            <a:ext cx="2438400" cy="2438400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6477000" y="6172200"/>
            <a:ext cx="14879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/>
              <a:t>Малина</a:t>
            </a:r>
            <a:endParaRPr lang="ru-RU" sz="28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219200" y="5867400"/>
            <a:ext cx="2362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err="1" smtClean="0"/>
              <a:t>Троянда</a:t>
            </a:r>
            <a:endParaRPr lang="ru-RU" sz="28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191000" y="1066800"/>
            <a:ext cx="13641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err="1" smtClean="0"/>
              <a:t>Яблуня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914400"/>
            <a:ext cx="2971800" cy="856488"/>
          </a:xfrm>
        </p:spPr>
        <p:txBody>
          <a:bodyPr/>
          <a:lstStyle/>
          <a:p>
            <a:r>
              <a:rPr lang="ru-RU" dirty="0" err="1" smtClean="0"/>
              <a:t>Ксерофіти</a:t>
            </a:r>
            <a:endParaRPr lang="ru-RU" dirty="0"/>
          </a:p>
        </p:txBody>
      </p:sp>
      <p:pic>
        <p:nvPicPr>
          <p:cNvPr id="32770" name="Picture 2" descr="http://ru.static.z-dn.net/files/dc6/b53cf337789d16a8680a5c9e7bbf53b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91200" y="4419600"/>
            <a:ext cx="2930041" cy="2247469"/>
          </a:xfrm>
          <a:prstGeom prst="rect">
            <a:avLst/>
          </a:prstGeom>
          <a:noFill/>
        </p:spPr>
      </p:pic>
      <p:pic>
        <p:nvPicPr>
          <p:cNvPr id="32772" name="Picture 4" descr="http://odinklik.com/sites/default/files/imagecache/resizeimgpost-500-500/u37/2010/12/flay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10200" y="1143000"/>
            <a:ext cx="3454400" cy="2590800"/>
          </a:xfrm>
          <a:prstGeom prst="rect">
            <a:avLst/>
          </a:prstGeom>
          <a:noFill/>
        </p:spPr>
      </p:pic>
      <p:pic>
        <p:nvPicPr>
          <p:cNvPr id="32774" name="Picture 6" descr="http://img0.liveinternet.ru/images/attach/c/6/90/24/90024836_73176325_59bb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600" y="1981200"/>
            <a:ext cx="5000624" cy="3657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7620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uk-UA" sz="6000" dirty="0" smtClean="0"/>
              <a:t>Дякую за увагу!</a:t>
            </a:r>
            <a:endParaRPr lang="ru-RU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56</TotalTime>
  <Words>195</Words>
  <Application>Microsoft Office PowerPoint</Application>
  <PresentationFormat>Экран (4:3)</PresentationFormat>
  <Paragraphs>24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9</vt:i4>
      </vt:variant>
    </vt:vector>
  </HeadingPairs>
  <TitlesOfParts>
    <vt:vector size="11" baseType="lpstr">
      <vt:lpstr>Office Theme</vt:lpstr>
      <vt:lpstr>Поток</vt:lpstr>
      <vt:lpstr>Вплив вологи на живі організми</vt:lpstr>
      <vt:lpstr>Презентация PowerPoint</vt:lpstr>
      <vt:lpstr>Адаптація рослин і тварин до вологості</vt:lpstr>
      <vt:lpstr>Адаптація рослин і тварин до вологості</vt:lpstr>
      <vt:lpstr>Розрізняють такі екологічні групи рослин:</vt:lpstr>
      <vt:lpstr>Гідрофіти</vt:lpstr>
      <vt:lpstr>Мезофіти</vt:lpstr>
      <vt:lpstr>Ксерофіти</vt:lpstr>
      <vt:lpstr>Дякую за увагу!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Вплив вологи на живі організми</dc:title>
  <dc:creator>Admin</dc:creator>
  <cp:lastModifiedBy>user</cp:lastModifiedBy>
  <cp:revision>8</cp:revision>
  <dcterms:created xsi:type="dcterms:W3CDTF">2013-11-21T19:00:31Z</dcterms:created>
  <dcterms:modified xsi:type="dcterms:W3CDTF">2014-03-08T12:19:48Z</dcterms:modified>
</cp:coreProperties>
</file>