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7" r:id="rId5"/>
    <p:sldId id="261" r:id="rId6"/>
    <p:sldId id="262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414722"/>
          </a:xfrm>
        </p:spPr>
        <p:txBody>
          <a:bodyPr>
            <a:normAutofit/>
          </a:bodyPr>
          <a:lstStyle/>
          <a:p>
            <a:r>
              <a:rPr lang="uk-UA" dirty="0" smtClean="0"/>
              <a:t>Перша допомога при отруєнні кислотами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medvin2u.net/wp-content/uploads/2013/06/Acid-and-Corrosive-Poisoning-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714356"/>
            <a:ext cx="7262282" cy="53649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stvnews.ru/files/s1321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123009" cy="5153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rame6.loadup.ru/bb/b8/1466569.7.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7858180" cy="58936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perfectlady.ru/images/article/51785-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7012878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epa.gov/reg3wcmd/images/leadpain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57166"/>
            <a:ext cx="5286412" cy="6171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п'є молоко 2 Отруєння лугами і кислот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00042"/>
            <a:ext cx="5562212" cy="5590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grif.kiev.ua/files/images/09_2012/13487527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785926"/>
            <a:ext cx="4576495" cy="2928958"/>
          </a:xfrm>
          <a:prstGeom prst="rect">
            <a:avLst/>
          </a:prstGeom>
          <a:noFill/>
        </p:spPr>
      </p:pic>
      <p:sp>
        <p:nvSpPr>
          <p:cNvPr id="3" name="Знак запрета 2"/>
          <p:cNvSpPr/>
          <p:nvPr/>
        </p:nvSpPr>
        <p:spPr>
          <a:xfrm>
            <a:off x="142844" y="0"/>
            <a:ext cx="9001156" cy="6715148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0246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Бажаю здоров</a:t>
            </a:r>
            <a:r>
              <a:rPr lang="en-US" sz="4400" dirty="0" smtClean="0"/>
              <a:t>’</a:t>
            </a:r>
            <a:r>
              <a:rPr lang="ru-RU" sz="4400" dirty="0" smtClean="0"/>
              <a:t>я!</a:t>
            </a:r>
            <a:endParaRPr lang="ru-RU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5">
      <a:dk1>
        <a:srgbClr val="C1FFFD"/>
      </a:dk1>
      <a:lt1>
        <a:sysClr val="window" lastClr="FFFFFF"/>
      </a:lt1>
      <a:dk2>
        <a:srgbClr val="C1FFFD"/>
      </a:dk2>
      <a:lt2>
        <a:srgbClr val="D4D2D0"/>
      </a:lt2>
      <a:accent1>
        <a:srgbClr val="FFFFFF"/>
      </a:accent1>
      <a:accent2>
        <a:srgbClr val="CCAF0A"/>
      </a:accent2>
      <a:accent3>
        <a:srgbClr val="FFFFFF"/>
      </a:accent3>
      <a:accent4>
        <a:srgbClr val="748560"/>
      </a:accent4>
      <a:accent5>
        <a:srgbClr val="9E9273"/>
      </a:accent5>
      <a:accent6>
        <a:srgbClr val="7E848D"/>
      </a:accent6>
      <a:hlink>
        <a:srgbClr val="FFFFFF"/>
      </a:hlink>
      <a:folHlink>
        <a:srgbClr val="A116E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10</Words>
  <PresentationFormat>Экран (4:3)</PresentationFormat>
  <Paragraphs>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Перша допомога при отруєнні кислотами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Бажаю здоров’я!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Перша допомога при отруєнні кислотами </dc:title>
  <cp:lastModifiedBy>Юля</cp:lastModifiedBy>
  <cp:revision>2</cp:revision>
  <dcterms:modified xsi:type="dcterms:W3CDTF">2014-01-26T17:20:43Z</dcterms:modified>
</cp:coreProperties>
</file>