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>
        <p:scale>
          <a:sx n="94" d="100"/>
          <a:sy n="94" d="100"/>
        </p:scale>
        <p:origin x="-85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015EA-F51E-4AD6-997A-D9444C57EA39}" type="doc">
      <dgm:prSet loTypeId="urn:microsoft.com/office/officeart/2005/8/layout/orgChart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0B7A523-6DCD-4695-9911-DBF40C83F138}">
      <dgm:prSet phldrT="[Текст]" custT="1"/>
      <dgm:spPr/>
      <dgm:t>
        <a:bodyPr/>
        <a:lstStyle/>
        <a:p>
          <a:r>
            <a:rPr lang="uk-UA" sz="1800" dirty="0" smtClean="0"/>
            <a:t>Вторинні статеві ознаки</a:t>
          </a:r>
          <a:endParaRPr lang="ru-RU" sz="1800" dirty="0"/>
        </a:p>
      </dgm:t>
    </dgm:pt>
    <dgm:pt modelId="{99046259-689C-490F-8149-2784E675E836}" type="parTrans" cxnId="{968235A4-B7CB-4871-9147-F40C836904CA}">
      <dgm:prSet/>
      <dgm:spPr/>
      <dgm:t>
        <a:bodyPr/>
        <a:lstStyle/>
        <a:p>
          <a:endParaRPr lang="ru-RU"/>
        </a:p>
      </dgm:t>
    </dgm:pt>
    <dgm:pt modelId="{F7952B86-535D-4C26-AB04-AE25A241A737}" type="sibTrans" cxnId="{968235A4-B7CB-4871-9147-F40C836904CA}">
      <dgm:prSet/>
      <dgm:spPr/>
      <dgm:t>
        <a:bodyPr/>
        <a:lstStyle/>
        <a:p>
          <a:endParaRPr lang="ru-RU"/>
        </a:p>
      </dgm:t>
    </dgm:pt>
    <dgm:pt modelId="{CCA646D1-D921-41C7-82DD-222B34F1EFF0}" type="asst">
      <dgm:prSet phldrT="[Текст]" custT="1"/>
      <dgm:spPr/>
      <dgm:t>
        <a:bodyPr/>
        <a:lstStyle/>
        <a:p>
          <a:r>
            <a:rPr lang="uk-UA" sz="1600" dirty="0" smtClean="0"/>
            <a:t>Розвиток кістково-м</a:t>
          </a:r>
          <a:r>
            <a:rPr lang="en-US" sz="1600" dirty="0" smtClean="0"/>
            <a:t>’</a:t>
          </a:r>
          <a:r>
            <a:rPr lang="uk-UA" sz="1600" dirty="0" err="1" smtClean="0"/>
            <a:t>язової</a:t>
          </a:r>
          <a:r>
            <a:rPr lang="en-US" sz="1600" dirty="0" smtClean="0"/>
            <a:t> </a:t>
          </a:r>
          <a:r>
            <a:rPr lang="uk-UA" sz="1600" dirty="0" smtClean="0"/>
            <a:t>системи </a:t>
          </a:r>
          <a:endParaRPr lang="ru-RU" sz="1600" dirty="0"/>
        </a:p>
      </dgm:t>
    </dgm:pt>
    <dgm:pt modelId="{4CA0D59D-07EC-4413-A92B-A5D1CE9DBFC4}" type="parTrans" cxnId="{9F8A3D0C-E122-4752-885B-FBF39645B38A}">
      <dgm:prSet/>
      <dgm:spPr/>
      <dgm:t>
        <a:bodyPr/>
        <a:lstStyle/>
        <a:p>
          <a:endParaRPr lang="ru-RU"/>
        </a:p>
      </dgm:t>
    </dgm:pt>
    <dgm:pt modelId="{057D0E28-3BBD-4DF0-B4F5-38D83EE11C12}" type="sibTrans" cxnId="{9F8A3D0C-E122-4752-885B-FBF39645B38A}">
      <dgm:prSet/>
      <dgm:spPr/>
      <dgm:t>
        <a:bodyPr/>
        <a:lstStyle/>
        <a:p>
          <a:endParaRPr lang="ru-RU"/>
        </a:p>
      </dgm:t>
    </dgm:pt>
    <dgm:pt modelId="{D32A32BA-FF8B-47E5-ACF1-6788E6761FDC}">
      <dgm:prSet phldrT="[Текст]"/>
      <dgm:spPr/>
      <dgm:t>
        <a:bodyPr/>
        <a:lstStyle/>
        <a:p>
          <a:r>
            <a:rPr lang="uk-UA" dirty="0" smtClean="0"/>
            <a:t>Пропорції тіла</a:t>
          </a:r>
          <a:endParaRPr lang="ru-RU" dirty="0"/>
        </a:p>
      </dgm:t>
    </dgm:pt>
    <dgm:pt modelId="{BECE96CC-5A5A-4711-ACBF-F927D5DC23E8}" type="parTrans" cxnId="{960DF63D-FD1A-4125-81C4-786D80FFFDD0}">
      <dgm:prSet/>
      <dgm:spPr/>
      <dgm:t>
        <a:bodyPr/>
        <a:lstStyle/>
        <a:p>
          <a:endParaRPr lang="ru-RU"/>
        </a:p>
      </dgm:t>
    </dgm:pt>
    <dgm:pt modelId="{515ED9FA-0A77-4773-8C5F-37C0B7F250D7}" type="sibTrans" cxnId="{960DF63D-FD1A-4125-81C4-786D80FFFDD0}">
      <dgm:prSet/>
      <dgm:spPr/>
      <dgm:t>
        <a:bodyPr/>
        <a:lstStyle/>
        <a:p>
          <a:endParaRPr lang="ru-RU"/>
        </a:p>
      </dgm:t>
    </dgm:pt>
    <dgm:pt modelId="{ABE5C02D-1824-4A94-8AA4-ECAB0529F946}">
      <dgm:prSet phldrT="[Текст]" custT="1"/>
      <dgm:spPr/>
      <dgm:t>
        <a:bodyPr/>
        <a:lstStyle/>
        <a:p>
          <a:r>
            <a:rPr lang="uk-UA" sz="1600" dirty="0" smtClean="0"/>
            <a:t>Особливості розвитку підшкірно-жирової клітковини</a:t>
          </a:r>
          <a:endParaRPr lang="ru-RU" sz="1600" dirty="0"/>
        </a:p>
      </dgm:t>
    </dgm:pt>
    <dgm:pt modelId="{18598FDC-6155-47D5-A690-9AB26049C9CA}" type="parTrans" cxnId="{B73A7543-39E6-4815-B245-34E4C36B7721}">
      <dgm:prSet/>
      <dgm:spPr/>
      <dgm:t>
        <a:bodyPr/>
        <a:lstStyle/>
        <a:p>
          <a:endParaRPr lang="ru-RU"/>
        </a:p>
      </dgm:t>
    </dgm:pt>
    <dgm:pt modelId="{75BA5031-BD14-4A71-8F3A-189513228196}" type="sibTrans" cxnId="{B73A7543-39E6-4815-B245-34E4C36B7721}">
      <dgm:prSet/>
      <dgm:spPr/>
      <dgm:t>
        <a:bodyPr/>
        <a:lstStyle/>
        <a:p>
          <a:endParaRPr lang="ru-RU"/>
        </a:p>
      </dgm:t>
    </dgm:pt>
    <dgm:pt modelId="{40490CE1-CAB2-400C-9CC4-772783D7C915}">
      <dgm:prSet phldrT="[Текст]" custT="1"/>
      <dgm:spPr/>
      <dgm:t>
        <a:bodyPr/>
        <a:lstStyle/>
        <a:p>
          <a:r>
            <a:rPr lang="uk-UA" sz="1600" dirty="0" smtClean="0"/>
            <a:t>Ріст волосяного покриву</a:t>
          </a:r>
          <a:endParaRPr lang="ru-RU" sz="1600" dirty="0"/>
        </a:p>
      </dgm:t>
    </dgm:pt>
    <dgm:pt modelId="{B8E07539-0812-4A76-AD7D-D4362CFB7895}" type="parTrans" cxnId="{09893FEF-6F67-4551-80DF-9593501BA5A2}">
      <dgm:prSet/>
      <dgm:spPr/>
      <dgm:t>
        <a:bodyPr/>
        <a:lstStyle/>
        <a:p>
          <a:endParaRPr lang="ru-RU"/>
        </a:p>
      </dgm:t>
    </dgm:pt>
    <dgm:pt modelId="{4FCE797A-AC6B-4B2F-81E6-5CE5688C554E}" type="sibTrans" cxnId="{09893FEF-6F67-4551-80DF-9593501BA5A2}">
      <dgm:prSet/>
      <dgm:spPr/>
      <dgm:t>
        <a:bodyPr/>
        <a:lstStyle/>
        <a:p>
          <a:endParaRPr lang="ru-RU"/>
        </a:p>
      </dgm:t>
    </dgm:pt>
    <dgm:pt modelId="{6C44FE9F-8D19-4CE9-B0CF-827DC9A3DE6E}">
      <dgm:prSet custT="1"/>
      <dgm:spPr/>
      <dgm:t>
        <a:bodyPr/>
        <a:lstStyle/>
        <a:p>
          <a:r>
            <a:rPr lang="uk-UA" sz="1600" dirty="0" smtClean="0"/>
            <a:t>Розвиток молочних залоз</a:t>
          </a:r>
          <a:endParaRPr lang="ru-RU" sz="1600" dirty="0"/>
        </a:p>
      </dgm:t>
    </dgm:pt>
    <dgm:pt modelId="{D9B43B5F-A71B-4FC3-AAED-8DA919409BAE}" type="parTrans" cxnId="{68BCE1AB-84CE-47A1-AA5F-C8D59BD84458}">
      <dgm:prSet/>
      <dgm:spPr/>
      <dgm:t>
        <a:bodyPr/>
        <a:lstStyle/>
        <a:p>
          <a:endParaRPr lang="ru-RU"/>
        </a:p>
      </dgm:t>
    </dgm:pt>
    <dgm:pt modelId="{56DF42D3-9643-4720-ADE7-B54BB1D20950}" type="sibTrans" cxnId="{68BCE1AB-84CE-47A1-AA5F-C8D59BD84458}">
      <dgm:prSet/>
      <dgm:spPr/>
      <dgm:t>
        <a:bodyPr/>
        <a:lstStyle/>
        <a:p>
          <a:endParaRPr lang="ru-RU"/>
        </a:p>
      </dgm:t>
    </dgm:pt>
    <dgm:pt modelId="{8000909C-5E40-4FEB-B4D4-BE8A97646BA2}">
      <dgm:prSet custT="1"/>
      <dgm:spPr/>
      <dgm:t>
        <a:bodyPr/>
        <a:lstStyle/>
        <a:p>
          <a:r>
            <a:rPr lang="uk-UA" sz="1600" dirty="0" smtClean="0"/>
            <a:t>Зміна тембру голосу</a:t>
          </a:r>
          <a:endParaRPr lang="ru-RU" sz="1600" dirty="0"/>
        </a:p>
      </dgm:t>
    </dgm:pt>
    <dgm:pt modelId="{71B8A7AD-E86F-4883-BE59-00B72F932C5A}" type="parTrans" cxnId="{081A4028-AF36-4171-99E8-66F54C1C3DEF}">
      <dgm:prSet/>
      <dgm:spPr/>
      <dgm:t>
        <a:bodyPr/>
        <a:lstStyle/>
        <a:p>
          <a:endParaRPr lang="ru-RU"/>
        </a:p>
      </dgm:t>
    </dgm:pt>
    <dgm:pt modelId="{6EAE7AFF-A3CB-4B58-A09A-8CE7D0AEA738}" type="sibTrans" cxnId="{081A4028-AF36-4171-99E8-66F54C1C3DEF}">
      <dgm:prSet/>
      <dgm:spPr/>
      <dgm:t>
        <a:bodyPr/>
        <a:lstStyle/>
        <a:p>
          <a:endParaRPr lang="ru-RU"/>
        </a:p>
      </dgm:t>
    </dgm:pt>
    <dgm:pt modelId="{9D72D9AD-3262-4B9B-B0A9-C79F8F36DD4A}">
      <dgm:prSet custT="1"/>
      <dgm:spPr/>
      <dgm:t>
        <a:bodyPr/>
        <a:lstStyle/>
        <a:p>
          <a:r>
            <a:rPr lang="uk-UA" sz="1600" dirty="0" smtClean="0"/>
            <a:t>Особливості поведінки</a:t>
          </a:r>
          <a:endParaRPr lang="ru-RU" sz="1600" dirty="0"/>
        </a:p>
      </dgm:t>
    </dgm:pt>
    <dgm:pt modelId="{DA234328-71AB-4DC4-A93F-2A8E09DF065B}" type="parTrans" cxnId="{27DF03D0-D8EB-4BD0-98B4-185286F6D2B5}">
      <dgm:prSet/>
      <dgm:spPr/>
      <dgm:t>
        <a:bodyPr/>
        <a:lstStyle/>
        <a:p>
          <a:endParaRPr lang="ru-RU"/>
        </a:p>
      </dgm:t>
    </dgm:pt>
    <dgm:pt modelId="{BB61AD9F-83CF-40EE-9D29-86D7AE3B1A17}" type="sibTrans" cxnId="{27DF03D0-D8EB-4BD0-98B4-185286F6D2B5}">
      <dgm:prSet/>
      <dgm:spPr/>
      <dgm:t>
        <a:bodyPr/>
        <a:lstStyle/>
        <a:p>
          <a:endParaRPr lang="ru-RU"/>
        </a:p>
      </dgm:t>
    </dgm:pt>
    <dgm:pt modelId="{F88DFB43-E560-458E-A4CD-23439B46CC5C}" type="pres">
      <dgm:prSet presAssocID="{B9D015EA-F51E-4AD6-997A-D9444C57EA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65D198-22F6-4D51-A229-F284D7A08A04}" type="pres">
      <dgm:prSet presAssocID="{40B7A523-6DCD-4695-9911-DBF40C83F138}" presName="hierRoot1" presStyleCnt="0">
        <dgm:presLayoutVars>
          <dgm:hierBranch val="init"/>
        </dgm:presLayoutVars>
      </dgm:prSet>
      <dgm:spPr/>
    </dgm:pt>
    <dgm:pt modelId="{AAE9AD02-65A7-46A2-979F-8274B7A66A84}" type="pres">
      <dgm:prSet presAssocID="{40B7A523-6DCD-4695-9911-DBF40C83F138}" presName="rootComposite1" presStyleCnt="0"/>
      <dgm:spPr/>
    </dgm:pt>
    <dgm:pt modelId="{35AEC718-114C-4242-889C-9C6BD029256F}" type="pres">
      <dgm:prSet presAssocID="{40B7A523-6DCD-4695-9911-DBF40C83F138}" presName="rootText1" presStyleLbl="node0" presStyleIdx="0" presStyleCnt="1" custScaleX="280858" custScaleY="184597" custLinFactY="-110383" custLinFactNeighborX="-5815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C3CA29-679A-45F6-A9B6-F610F159F64B}" type="pres">
      <dgm:prSet presAssocID="{40B7A523-6DCD-4695-9911-DBF40C83F13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B1919DD-CA33-4C04-9CD6-CCC466DB807C}" type="pres">
      <dgm:prSet presAssocID="{40B7A523-6DCD-4695-9911-DBF40C83F138}" presName="hierChild2" presStyleCnt="0"/>
      <dgm:spPr/>
    </dgm:pt>
    <dgm:pt modelId="{67B84AB8-125E-4BF3-93E4-A1A2CBA04806}" type="pres">
      <dgm:prSet presAssocID="{BECE96CC-5A5A-4711-ACBF-F927D5DC23E8}" presName="Name37" presStyleLbl="parChTrans1D2" presStyleIdx="0" presStyleCnt="7"/>
      <dgm:spPr/>
      <dgm:t>
        <a:bodyPr/>
        <a:lstStyle/>
        <a:p>
          <a:endParaRPr lang="ru-RU"/>
        </a:p>
      </dgm:t>
    </dgm:pt>
    <dgm:pt modelId="{39A1D03B-BFB1-4D96-8735-A285FE00487A}" type="pres">
      <dgm:prSet presAssocID="{D32A32BA-FF8B-47E5-ACF1-6788E6761FDC}" presName="hierRoot2" presStyleCnt="0">
        <dgm:presLayoutVars>
          <dgm:hierBranch val="init"/>
        </dgm:presLayoutVars>
      </dgm:prSet>
      <dgm:spPr/>
    </dgm:pt>
    <dgm:pt modelId="{5665FD67-A718-48A5-AE2D-885CCD96385C}" type="pres">
      <dgm:prSet presAssocID="{D32A32BA-FF8B-47E5-ACF1-6788E6761FDC}" presName="rootComposite" presStyleCnt="0"/>
      <dgm:spPr/>
    </dgm:pt>
    <dgm:pt modelId="{A5EF5039-8933-473E-BC54-F3437D825A40}" type="pres">
      <dgm:prSet presAssocID="{D32A32BA-FF8B-47E5-ACF1-6788E6761FDC}" presName="rootText" presStyleLbl="node2" presStyleIdx="0" presStyleCnt="6" custScaleX="145188" custScaleY="128408" custLinFactNeighborX="99887" custLinFactNeighborY="-981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1307A2-BA5A-43F0-81B8-F44AC0FBB8F5}" type="pres">
      <dgm:prSet presAssocID="{D32A32BA-FF8B-47E5-ACF1-6788E6761FDC}" presName="rootConnector" presStyleLbl="node2" presStyleIdx="0" presStyleCnt="6"/>
      <dgm:spPr/>
      <dgm:t>
        <a:bodyPr/>
        <a:lstStyle/>
        <a:p>
          <a:endParaRPr lang="ru-RU"/>
        </a:p>
      </dgm:t>
    </dgm:pt>
    <dgm:pt modelId="{DDE54B89-46B6-437B-821A-F9163D5B8F86}" type="pres">
      <dgm:prSet presAssocID="{D32A32BA-FF8B-47E5-ACF1-6788E6761FDC}" presName="hierChild4" presStyleCnt="0"/>
      <dgm:spPr/>
    </dgm:pt>
    <dgm:pt modelId="{F30EA0E5-5713-49AE-87BD-DFCBD340168B}" type="pres">
      <dgm:prSet presAssocID="{D32A32BA-FF8B-47E5-ACF1-6788E6761FDC}" presName="hierChild5" presStyleCnt="0"/>
      <dgm:spPr/>
    </dgm:pt>
    <dgm:pt modelId="{06E9E51A-7BB2-411C-B088-8B60885112CE}" type="pres">
      <dgm:prSet presAssocID="{18598FDC-6155-47D5-A690-9AB26049C9CA}" presName="Name37" presStyleLbl="parChTrans1D2" presStyleIdx="1" presStyleCnt="7"/>
      <dgm:spPr/>
      <dgm:t>
        <a:bodyPr/>
        <a:lstStyle/>
        <a:p>
          <a:endParaRPr lang="ru-RU"/>
        </a:p>
      </dgm:t>
    </dgm:pt>
    <dgm:pt modelId="{F54A1ABB-7DD5-410A-9A33-A9960E120284}" type="pres">
      <dgm:prSet presAssocID="{ABE5C02D-1824-4A94-8AA4-ECAB0529F946}" presName="hierRoot2" presStyleCnt="0">
        <dgm:presLayoutVars>
          <dgm:hierBranch val="init"/>
        </dgm:presLayoutVars>
      </dgm:prSet>
      <dgm:spPr/>
    </dgm:pt>
    <dgm:pt modelId="{667D06A3-7DA2-4F53-A6A1-1FE7B2C5B6D4}" type="pres">
      <dgm:prSet presAssocID="{ABE5C02D-1824-4A94-8AA4-ECAB0529F946}" presName="rootComposite" presStyleCnt="0"/>
      <dgm:spPr/>
    </dgm:pt>
    <dgm:pt modelId="{3895A838-D4B5-4E75-8E2E-AA3825926079}" type="pres">
      <dgm:prSet presAssocID="{ABE5C02D-1824-4A94-8AA4-ECAB0529F946}" presName="rootText" presStyleLbl="node2" presStyleIdx="1" presStyleCnt="6" custScaleX="186169" custScaleY="332960" custLinFactX="100000" custLinFactY="163395" custLinFactNeighborX="194653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9AAC2-B56F-4E6B-AD17-16A2D3F0FDA7}" type="pres">
      <dgm:prSet presAssocID="{ABE5C02D-1824-4A94-8AA4-ECAB0529F946}" presName="rootConnector" presStyleLbl="node2" presStyleIdx="1" presStyleCnt="6"/>
      <dgm:spPr/>
      <dgm:t>
        <a:bodyPr/>
        <a:lstStyle/>
        <a:p>
          <a:endParaRPr lang="ru-RU"/>
        </a:p>
      </dgm:t>
    </dgm:pt>
    <dgm:pt modelId="{55BBD743-D772-445E-BF20-8D42CBBD7AD5}" type="pres">
      <dgm:prSet presAssocID="{ABE5C02D-1824-4A94-8AA4-ECAB0529F946}" presName="hierChild4" presStyleCnt="0"/>
      <dgm:spPr/>
    </dgm:pt>
    <dgm:pt modelId="{1673A0D9-6167-4F81-93AE-2CD3E4D01D46}" type="pres">
      <dgm:prSet presAssocID="{ABE5C02D-1824-4A94-8AA4-ECAB0529F946}" presName="hierChild5" presStyleCnt="0"/>
      <dgm:spPr/>
    </dgm:pt>
    <dgm:pt modelId="{3169050B-349F-4032-8DD1-9081577350F0}" type="pres">
      <dgm:prSet presAssocID="{B8E07539-0812-4A76-AD7D-D4362CFB7895}" presName="Name37" presStyleLbl="parChTrans1D2" presStyleIdx="2" presStyleCnt="7"/>
      <dgm:spPr/>
      <dgm:t>
        <a:bodyPr/>
        <a:lstStyle/>
        <a:p>
          <a:endParaRPr lang="ru-RU"/>
        </a:p>
      </dgm:t>
    </dgm:pt>
    <dgm:pt modelId="{0E951890-8A63-45FF-97E4-3EDAF61D45FE}" type="pres">
      <dgm:prSet presAssocID="{40490CE1-CAB2-400C-9CC4-772783D7C915}" presName="hierRoot2" presStyleCnt="0">
        <dgm:presLayoutVars>
          <dgm:hierBranch val="init"/>
        </dgm:presLayoutVars>
      </dgm:prSet>
      <dgm:spPr/>
    </dgm:pt>
    <dgm:pt modelId="{9BDA08A9-F95C-4E65-B94A-4303E8D9E3CE}" type="pres">
      <dgm:prSet presAssocID="{40490CE1-CAB2-400C-9CC4-772783D7C915}" presName="rootComposite" presStyleCnt="0"/>
      <dgm:spPr/>
    </dgm:pt>
    <dgm:pt modelId="{D8D69172-C2C3-441B-A592-8CF0B1458AB5}" type="pres">
      <dgm:prSet presAssocID="{40490CE1-CAB2-400C-9CC4-772783D7C915}" presName="rootText" presStyleLbl="node2" presStyleIdx="2" presStyleCnt="6" custScaleX="214351" custScaleY="214173" custLinFactX="142296" custLinFactNeighborX="200000" custLinFactNeighborY="557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391018-879F-4A82-9475-8B81BF920A6B}" type="pres">
      <dgm:prSet presAssocID="{40490CE1-CAB2-400C-9CC4-772783D7C915}" presName="rootConnector" presStyleLbl="node2" presStyleIdx="2" presStyleCnt="6"/>
      <dgm:spPr/>
      <dgm:t>
        <a:bodyPr/>
        <a:lstStyle/>
        <a:p>
          <a:endParaRPr lang="ru-RU"/>
        </a:p>
      </dgm:t>
    </dgm:pt>
    <dgm:pt modelId="{5E30B708-4C74-450A-8C76-8788BBCD0E0A}" type="pres">
      <dgm:prSet presAssocID="{40490CE1-CAB2-400C-9CC4-772783D7C915}" presName="hierChild4" presStyleCnt="0"/>
      <dgm:spPr/>
    </dgm:pt>
    <dgm:pt modelId="{FE0CD7DF-8AD8-4017-8815-B50646E7B99F}" type="pres">
      <dgm:prSet presAssocID="{40490CE1-CAB2-400C-9CC4-772783D7C915}" presName="hierChild5" presStyleCnt="0"/>
      <dgm:spPr/>
    </dgm:pt>
    <dgm:pt modelId="{5212B8D1-EF6C-48C2-9E3E-C237D8E7B6B6}" type="pres">
      <dgm:prSet presAssocID="{D9B43B5F-A71B-4FC3-AAED-8DA919409BAE}" presName="Name37" presStyleLbl="parChTrans1D2" presStyleIdx="3" presStyleCnt="7"/>
      <dgm:spPr/>
      <dgm:t>
        <a:bodyPr/>
        <a:lstStyle/>
        <a:p>
          <a:endParaRPr lang="ru-RU"/>
        </a:p>
      </dgm:t>
    </dgm:pt>
    <dgm:pt modelId="{22A9DBF6-F785-4DD1-8112-301B67581D56}" type="pres">
      <dgm:prSet presAssocID="{6C44FE9F-8D19-4CE9-B0CF-827DC9A3DE6E}" presName="hierRoot2" presStyleCnt="0">
        <dgm:presLayoutVars>
          <dgm:hierBranch val="init"/>
        </dgm:presLayoutVars>
      </dgm:prSet>
      <dgm:spPr/>
    </dgm:pt>
    <dgm:pt modelId="{A1469765-ABD7-402D-94B0-0ADED4FC6F3B}" type="pres">
      <dgm:prSet presAssocID="{6C44FE9F-8D19-4CE9-B0CF-827DC9A3DE6E}" presName="rootComposite" presStyleCnt="0"/>
      <dgm:spPr/>
    </dgm:pt>
    <dgm:pt modelId="{EF041A58-9928-4928-87CE-945AD4A94A92}" type="pres">
      <dgm:prSet presAssocID="{6C44FE9F-8D19-4CE9-B0CF-827DC9A3DE6E}" presName="rootText" presStyleLbl="node2" presStyleIdx="3" presStyleCnt="6" custScaleX="162524" custScaleY="192478" custLinFactY="-100000" custLinFactNeighborX="74640" custLinFactNeighborY="-1136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E76531-6A67-4E8F-A5B2-A2382B904DAB}" type="pres">
      <dgm:prSet presAssocID="{6C44FE9F-8D19-4CE9-B0CF-827DC9A3DE6E}" presName="rootConnector" presStyleLbl="node2" presStyleIdx="3" presStyleCnt="6"/>
      <dgm:spPr/>
      <dgm:t>
        <a:bodyPr/>
        <a:lstStyle/>
        <a:p>
          <a:endParaRPr lang="ru-RU"/>
        </a:p>
      </dgm:t>
    </dgm:pt>
    <dgm:pt modelId="{AC68855E-E893-4232-A11B-E2D377A3A38C}" type="pres">
      <dgm:prSet presAssocID="{6C44FE9F-8D19-4CE9-B0CF-827DC9A3DE6E}" presName="hierChild4" presStyleCnt="0"/>
      <dgm:spPr/>
    </dgm:pt>
    <dgm:pt modelId="{3D376F6D-BD69-4664-9529-24645678E21E}" type="pres">
      <dgm:prSet presAssocID="{6C44FE9F-8D19-4CE9-B0CF-827DC9A3DE6E}" presName="hierChild5" presStyleCnt="0"/>
      <dgm:spPr/>
    </dgm:pt>
    <dgm:pt modelId="{F20CC537-4156-4D85-8DC7-99241634A74F}" type="pres">
      <dgm:prSet presAssocID="{71B8A7AD-E86F-4883-BE59-00B72F932C5A}" presName="Name37" presStyleLbl="parChTrans1D2" presStyleIdx="4" presStyleCnt="7"/>
      <dgm:spPr/>
      <dgm:t>
        <a:bodyPr/>
        <a:lstStyle/>
        <a:p>
          <a:endParaRPr lang="ru-RU"/>
        </a:p>
      </dgm:t>
    </dgm:pt>
    <dgm:pt modelId="{72DB9D39-453C-4A37-88E0-286706F02D38}" type="pres">
      <dgm:prSet presAssocID="{8000909C-5E40-4FEB-B4D4-BE8A97646BA2}" presName="hierRoot2" presStyleCnt="0">
        <dgm:presLayoutVars>
          <dgm:hierBranch val="init"/>
        </dgm:presLayoutVars>
      </dgm:prSet>
      <dgm:spPr/>
    </dgm:pt>
    <dgm:pt modelId="{913D2900-54D9-46FC-8A52-7858D97895E3}" type="pres">
      <dgm:prSet presAssocID="{8000909C-5E40-4FEB-B4D4-BE8A97646BA2}" presName="rootComposite" presStyleCnt="0"/>
      <dgm:spPr/>
    </dgm:pt>
    <dgm:pt modelId="{43099CF3-8688-4EBC-B3E1-79753FD1F817}" type="pres">
      <dgm:prSet presAssocID="{8000909C-5E40-4FEB-B4D4-BE8A97646BA2}" presName="rootText" presStyleLbl="node2" presStyleIdx="4" presStyleCnt="6" custScaleX="137222" custScaleY="223290" custLinFactX="-200000" custLinFactY="63522" custLinFactNeighborX="-276985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3C422E-FB46-4230-ABE4-B80C3B87B9FB}" type="pres">
      <dgm:prSet presAssocID="{8000909C-5E40-4FEB-B4D4-BE8A97646BA2}" presName="rootConnector" presStyleLbl="node2" presStyleIdx="4" presStyleCnt="6"/>
      <dgm:spPr/>
      <dgm:t>
        <a:bodyPr/>
        <a:lstStyle/>
        <a:p>
          <a:endParaRPr lang="ru-RU"/>
        </a:p>
      </dgm:t>
    </dgm:pt>
    <dgm:pt modelId="{C0261C06-2DFC-4B20-9A6D-6323FE35A32F}" type="pres">
      <dgm:prSet presAssocID="{8000909C-5E40-4FEB-B4D4-BE8A97646BA2}" presName="hierChild4" presStyleCnt="0"/>
      <dgm:spPr/>
    </dgm:pt>
    <dgm:pt modelId="{49AA4A71-8C0F-4FE6-BA23-282A1AF97B45}" type="pres">
      <dgm:prSet presAssocID="{8000909C-5E40-4FEB-B4D4-BE8A97646BA2}" presName="hierChild5" presStyleCnt="0"/>
      <dgm:spPr/>
    </dgm:pt>
    <dgm:pt modelId="{3EC27878-221E-4DF8-8FDF-006B47ED4EE6}" type="pres">
      <dgm:prSet presAssocID="{DA234328-71AB-4DC4-A93F-2A8E09DF065B}" presName="Name37" presStyleLbl="parChTrans1D2" presStyleIdx="5" presStyleCnt="7"/>
      <dgm:spPr/>
      <dgm:t>
        <a:bodyPr/>
        <a:lstStyle/>
        <a:p>
          <a:endParaRPr lang="ru-RU"/>
        </a:p>
      </dgm:t>
    </dgm:pt>
    <dgm:pt modelId="{94DF0927-D1D9-44FC-8DB4-99D0826D0492}" type="pres">
      <dgm:prSet presAssocID="{9D72D9AD-3262-4B9B-B0A9-C79F8F36DD4A}" presName="hierRoot2" presStyleCnt="0">
        <dgm:presLayoutVars>
          <dgm:hierBranch val="init"/>
        </dgm:presLayoutVars>
      </dgm:prSet>
      <dgm:spPr/>
    </dgm:pt>
    <dgm:pt modelId="{55C8DF52-7A57-4FF0-BE50-C2DDDCE205BB}" type="pres">
      <dgm:prSet presAssocID="{9D72D9AD-3262-4B9B-B0A9-C79F8F36DD4A}" presName="rootComposite" presStyleCnt="0"/>
      <dgm:spPr/>
    </dgm:pt>
    <dgm:pt modelId="{841ED37D-1ECF-468C-BA18-51925C888552}" type="pres">
      <dgm:prSet presAssocID="{9D72D9AD-3262-4B9B-B0A9-C79F8F36DD4A}" presName="rootText" presStyleLbl="node2" presStyleIdx="5" presStyleCnt="6" custScaleX="179193" custScaleY="349032" custLinFactY="-113697" custLinFactNeighborX="-34835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0E2C0F-8379-4705-9238-9E9CB4E525D0}" type="pres">
      <dgm:prSet presAssocID="{9D72D9AD-3262-4B9B-B0A9-C79F8F36DD4A}" presName="rootConnector" presStyleLbl="node2" presStyleIdx="5" presStyleCnt="6"/>
      <dgm:spPr/>
      <dgm:t>
        <a:bodyPr/>
        <a:lstStyle/>
        <a:p>
          <a:endParaRPr lang="ru-RU"/>
        </a:p>
      </dgm:t>
    </dgm:pt>
    <dgm:pt modelId="{BBDEB969-8A2C-4218-81DA-3E9837B874C0}" type="pres">
      <dgm:prSet presAssocID="{9D72D9AD-3262-4B9B-B0A9-C79F8F36DD4A}" presName="hierChild4" presStyleCnt="0"/>
      <dgm:spPr/>
    </dgm:pt>
    <dgm:pt modelId="{91419A31-65EC-4160-8961-7E5E8976FE78}" type="pres">
      <dgm:prSet presAssocID="{9D72D9AD-3262-4B9B-B0A9-C79F8F36DD4A}" presName="hierChild5" presStyleCnt="0"/>
      <dgm:spPr/>
    </dgm:pt>
    <dgm:pt modelId="{DA3539BB-0442-4231-AB27-01D9664E3C33}" type="pres">
      <dgm:prSet presAssocID="{40B7A523-6DCD-4695-9911-DBF40C83F138}" presName="hierChild3" presStyleCnt="0"/>
      <dgm:spPr/>
    </dgm:pt>
    <dgm:pt modelId="{98BDE763-A4C4-4571-994D-10715D141542}" type="pres">
      <dgm:prSet presAssocID="{4CA0D59D-07EC-4413-A92B-A5D1CE9DBFC4}" presName="Name111" presStyleLbl="parChTrans1D2" presStyleIdx="6" presStyleCnt="7"/>
      <dgm:spPr/>
      <dgm:t>
        <a:bodyPr/>
        <a:lstStyle/>
        <a:p>
          <a:endParaRPr lang="ru-RU"/>
        </a:p>
      </dgm:t>
    </dgm:pt>
    <dgm:pt modelId="{28596DD4-A9A0-4D57-84E8-33EC5DA96FB9}" type="pres">
      <dgm:prSet presAssocID="{CCA646D1-D921-41C7-82DD-222B34F1EFF0}" presName="hierRoot3" presStyleCnt="0">
        <dgm:presLayoutVars>
          <dgm:hierBranch val="init"/>
        </dgm:presLayoutVars>
      </dgm:prSet>
      <dgm:spPr/>
    </dgm:pt>
    <dgm:pt modelId="{227356EB-571D-4646-BBA5-E5E32D0B6933}" type="pres">
      <dgm:prSet presAssocID="{CCA646D1-D921-41C7-82DD-222B34F1EFF0}" presName="rootComposite3" presStyleCnt="0"/>
      <dgm:spPr/>
    </dgm:pt>
    <dgm:pt modelId="{51AA44C2-AB77-4290-A524-8E5FC7295676}" type="pres">
      <dgm:prSet presAssocID="{CCA646D1-D921-41C7-82DD-222B34F1EFF0}" presName="rootText3" presStyleLbl="asst1" presStyleIdx="0" presStyleCnt="1" custScaleX="207044" custScaleY="325825" custLinFactX="-100000" custLinFactY="-100000" custLinFactNeighborX="-117898" custLinFactNeighborY="-1419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524A78-7E11-4E96-8583-E672396C6941}" type="pres">
      <dgm:prSet presAssocID="{CCA646D1-D921-41C7-82DD-222B34F1EFF0}" presName="rootConnector3" presStyleLbl="asst1" presStyleIdx="0" presStyleCnt="1"/>
      <dgm:spPr/>
      <dgm:t>
        <a:bodyPr/>
        <a:lstStyle/>
        <a:p>
          <a:endParaRPr lang="ru-RU"/>
        </a:p>
      </dgm:t>
    </dgm:pt>
    <dgm:pt modelId="{25B8AAF0-C623-4E16-9BF3-2B6823C71C0B}" type="pres">
      <dgm:prSet presAssocID="{CCA646D1-D921-41C7-82DD-222B34F1EFF0}" presName="hierChild6" presStyleCnt="0"/>
      <dgm:spPr/>
    </dgm:pt>
    <dgm:pt modelId="{C6BA3FC2-822E-4ADE-A123-817C92537C76}" type="pres">
      <dgm:prSet presAssocID="{CCA646D1-D921-41C7-82DD-222B34F1EFF0}" presName="hierChild7" presStyleCnt="0"/>
      <dgm:spPr/>
    </dgm:pt>
  </dgm:ptLst>
  <dgm:cxnLst>
    <dgm:cxn modelId="{3757DAA8-89FD-4A93-B339-4B0CD5F78157}" type="presOf" srcId="{D9B43B5F-A71B-4FC3-AAED-8DA919409BAE}" destId="{5212B8D1-EF6C-48C2-9E3E-C237D8E7B6B6}" srcOrd="0" destOrd="0" presId="urn:microsoft.com/office/officeart/2005/8/layout/orgChart1"/>
    <dgm:cxn modelId="{68BCE1AB-84CE-47A1-AA5F-C8D59BD84458}" srcId="{40B7A523-6DCD-4695-9911-DBF40C83F138}" destId="{6C44FE9F-8D19-4CE9-B0CF-827DC9A3DE6E}" srcOrd="4" destOrd="0" parTransId="{D9B43B5F-A71B-4FC3-AAED-8DA919409BAE}" sibTransId="{56DF42D3-9643-4720-ADE7-B54BB1D20950}"/>
    <dgm:cxn modelId="{97E88142-A9F0-4B91-8179-2AEB8CF82078}" type="presOf" srcId="{ABE5C02D-1824-4A94-8AA4-ECAB0529F946}" destId="{3895A838-D4B5-4E75-8E2E-AA3825926079}" srcOrd="0" destOrd="0" presId="urn:microsoft.com/office/officeart/2005/8/layout/orgChart1"/>
    <dgm:cxn modelId="{9B1C4AB9-3AB8-4327-A852-9C26DCE25F29}" type="presOf" srcId="{ABE5C02D-1824-4A94-8AA4-ECAB0529F946}" destId="{E919AAC2-B56F-4E6B-AD17-16A2D3F0FDA7}" srcOrd="1" destOrd="0" presId="urn:microsoft.com/office/officeart/2005/8/layout/orgChart1"/>
    <dgm:cxn modelId="{095D254C-A7FF-4D84-BC23-1981269FAF37}" type="presOf" srcId="{40B7A523-6DCD-4695-9911-DBF40C83F138}" destId="{94C3CA29-679A-45F6-A9B6-F610F159F64B}" srcOrd="1" destOrd="0" presId="urn:microsoft.com/office/officeart/2005/8/layout/orgChart1"/>
    <dgm:cxn modelId="{960DF63D-FD1A-4125-81C4-786D80FFFDD0}" srcId="{40B7A523-6DCD-4695-9911-DBF40C83F138}" destId="{D32A32BA-FF8B-47E5-ACF1-6788E6761FDC}" srcOrd="1" destOrd="0" parTransId="{BECE96CC-5A5A-4711-ACBF-F927D5DC23E8}" sibTransId="{515ED9FA-0A77-4773-8C5F-37C0B7F250D7}"/>
    <dgm:cxn modelId="{F7449DD0-104B-4DF1-BA58-474EAF9B7042}" type="presOf" srcId="{4CA0D59D-07EC-4413-A92B-A5D1CE9DBFC4}" destId="{98BDE763-A4C4-4571-994D-10715D141542}" srcOrd="0" destOrd="0" presId="urn:microsoft.com/office/officeart/2005/8/layout/orgChart1"/>
    <dgm:cxn modelId="{968235A4-B7CB-4871-9147-F40C836904CA}" srcId="{B9D015EA-F51E-4AD6-997A-D9444C57EA39}" destId="{40B7A523-6DCD-4695-9911-DBF40C83F138}" srcOrd="0" destOrd="0" parTransId="{99046259-689C-490F-8149-2784E675E836}" sibTransId="{F7952B86-535D-4C26-AB04-AE25A241A737}"/>
    <dgm:cxn modelId="{4BA2E626-FB55-4802-B154-8B84D8C4DE9A}" type="presOf" srcId="{D32A32BA-FF8B-47E5-ACF1-6788E6761FDC}" destId="{A5EF5039-8933-473E-BC54-F3437D825A40}" srcOrd="0" destOrd="0" presId="urn:microsoft.com/office/officeart/2005/8/layout/orgChart1"/>
    <dgm:cxn modelId="{09893FEF-6F67-4551-80DF-9593501BA5A2}" srcId="{40B7A523-6DCD-4695-9911-DBF40C83F138}" destId="{40490CE1-CAB2-400C-9CC4-772783D7C915}" srcOrd="3" destOrd="0" parTransId="{B8E07539-0812-4A76-AD7D-D4362CFB7895}" sibTransId="{4FCE797A-AC6B-4B2F-81E6-5CE5688C554E}"/>
    <dgm:cxn modelId="{3E5CBBB5-D8F5-4847-BA5A-7E3776C9B1ED}" type="presOf" srcId="{8000909C-5E40-4FEB-B4D4-BE8A97646BA2}" destId="{43099CF3-8688-4EBC-B3E1-79753FD1F817}" srcOrd="0" destOrd="0" presId="urn:microsoft.com/office/officeart/2005/8/layout/orgChart1"/>
    <dgm:cxn modelId="{CA4D2CA6-BB14-4811-8818-B6A6555F12BD}" type="presOf" srcId="{40490CE1-CAB2-400C-9CC4-772783D7C915}" destId="{D8D69172-C2C3-441B-A592-8CF0B1458AB5}" srcOrd="0" destOrd="0" presId="urn:microsoft.com/office/officeart/2005/8/layout/orgChart1"/>
    <dgm:cxn modelId="{DB440734-BF67-4843-8BFB-C6CD8472B4F0}" type="presOf" srcId="{6C44FE9F-8D19-4CE9-B0CF-827DC9A3DE6E}" destId="{EF041A58-9928-4928-87CE-945AD4A94A92}" srcOrd="0" destOrd="0" presId="urn:microsoft.com/office/officeart/2005/8/layout/orgChart1"/>
    <dgm:cxn modelId="{3BDEAD1E-AF18-4F5B-9F74-990601B33F29}" type="presOf" srcId="{8000909C-5E40-4FEB-B4D4-BE8A97646BA2}" destId="{323C422E-FB46-4230-ABE4-B80C3B87B9FB}" srcOrd="1" destOrd="0" presId="urn:microsoft.com/office/officeart/2005/8/layout/orgChart1"/>
    <dgm:cxn modelId="{166FDB97-79DF-448B-8BC2-523E788821BE}" type="presOf" srcId="{9D72D9AD-3262-4B9B-B0A9-C79F8F36DD4A}" destId="{970E2C0F-8379-4705-9238-9E9CB4E525D0}" srcOrd="1" destOrd="0" presId="urn:microsoft.com/office/officeart/2005/8/layout/orgChart1"/>
    <dgm:cxn modelId="{C0C72D05-5A0C-42E5-AE92-1095F33CCD8F}" type="presOf" srcId="{71B8A7AD-E86F-4883-BE59-00B72F932C5A}" destId="{F20CC537-4156-4D85-8DC7-99241634A74F}" srcOrd="0" destOrd="0" presId="urn:microsoft.com/office/officeart/2005/8/layout/orgChart1"/>
    <dgm:cxn modelId="{FE4FFA97-8631-4435-8D44-2CFCDF8D7667}" type="presOf" srcId="{CCA646D1-D921-41C7-82DD-222B34F1EFF0}" destId="{60524A78-7E11-4E96-8583-E672396C6941}" srcOrd="1" destOrd="0" presId="urn:microsoft.com/office/officeart/2005/8/layout/orgChart1"/>
    <dgm:cxn modelId="{6F56FE89-23CC-4D39-8BA1-8EA1C05E9D64}" type="presOf" srcId="{B8E07539-0812-4A76-AD7D-D4362CFB7895}" destId="{3169050B-349F-4032-8DD1-9081577350F0}" srcOrd="0" destOrd="0" presId="urn:microsoft.com/office/officeart/2005/8/layout/orgChart1"/>
    <dgm:cxn modelId="{081A4028-AF36-4171-99E8-66F54C1C3DEF}" srcId="{40B7A523-6DCD-4695-9911-DBF40C83F138}" destId="{8000909C-5E40-4FEB-B4D4-BE8A97646BA2}" srcOrd="5" destOrd="0" parTransId="{71B8A7AD-E86F-4883-BE59-00B72F932C5A}" sibTransId="{6EAE7AFF-A3CB-4B58-A09A-8CE7D0AEA738}"/>
    <dgm:cxn modelId="{6BF260EB-E499-4DF2-9898-F52186C056F5}" type="presOf" srcId="{D32A32BA-FF8B-47E5-ACF1-6788E6761FDC}" destId="{C71307A2-BA5A-43F0-81B8-F44AC0FBB8F5}" srcOrd="1" destOrd="0" presId="urn:microsoft.com/office/officeart/2005/8/layout/orgChart1"/>
    <dgm:cxn modelId="{E40611E6-38BD-4C68-A666-98E56D94C825}" type="presOf" srcId="{9D72D9AD-3262-4B9B-B0A9-C79F8F36DD4A}" destId="{841ED37D-1ECF-468C-BA18-51925C888552}" srcOrd="0" destOrd="0" presId="urn:microsoft.com/office/officeart/2005/8/layout/orgChart1"/>
    <dgm:cxn modelId="{9F8A3D0C-E122-4752-885B-FBF39645B38A}" srcId="{40B7A523-6DCD-4695-9911-DBF40C83F138}" destId="{CCA646D1-D921-41C7-82DD-222B34F1EFF0}" srcOrd="0" destOrd="0" parTransId="{4CA0D59D-07EC-4413-A92B-A5D1CE9DBFC4}" sibTransId="{057D0E28-3BBD-4DF0-B4F5-38D83EE11C12}"/>
    <dgm:cxn modelId="{27DF03D0-D8EB-4BD0-98B4-185286F6D2B5}" srcId="{40B7A523-6DCD-4695-9911-DBF40C83F138}" destId="{9D72D9AD-3262-4B9B-B0A9-C79F8F36DD4A}" srcOrd="6" destOrd="0" parTransId="{DA234328-71AB-4DC4-A93F-2A8E09DF065B}" sibTransId="{BB61AD9F-83CF-40EE-9D29-86D7AE3B1A17}"/>
    <dgm:cxn modelId="{CF289030-E279-45FD-8EDE-31AFCB0C49F9}" type="presOf" srcId="{6C44FE9F-8D19-4CE9-B0CF-827DC9A3DE6E}" destId="{7DE76531-6A67-4E8F-A5B2-A2382B904DAB}" srcOrd="1" destOrd="0" presId="urn:microsoft.com/office/officeart/2005/8/layout/orgChart1"/>
    <dgm:cxn modelId="{52FA2C0B-F996-4DCD-84D8-3B62A9345205}" type="presOf" srcId="{CCA646D1-D921-41C7-82DD-222B34F1EFF0}" destId="{51AA44C2-AB77-4290-A524-8E5FC7295676}" srcOrd="0" destOrd="0" presId="urn:microsoft.com/office/officeart/2005/8/layout/orgChart1"/>
    <dgm:cxn modelId="{DA1521C5-0643-486F-B7C3-AF405F200BE1}" type="presOf" srcId="{40490CE1-CAB2-400C-9CC4-772783D7C915}" destId="{98391018-879F-4A82-9475-8B81BF920A6B}" srcOrd="1" destOrd="0" presId="urn:microsoft.com/office/officeart/2005/8/layout/orgChart1"/>
    <dgm:cxn modelId="{19C0C632-3920-4A30-BD78-3E2FAE4C6CEE}" type="presOf" srcId="{DA234328-71AB-4DC4-A93F-2A8E09DF065B}" destId="{3EC27878-221E-4DF8-8FDF-006B47ED4EE6}" srcOrd="0" destOrd="0" presId="urn:microsoft.com/office/officeart/2005/8/layout/orgChart1"/>
    <dgm:cxn modelId="{A559090F-0814-4AAC-9B44-27565E1C38D1}" type="presOf" srcId="{18598FDC-6155-47D5-A690-9AB26049C9CA}" destId="{06E9E51A-7BB2-411C-B088-8B60885112CE}" srcOrd="0" destOrd="0" presId="urn:microsoft.com/office/officeart/2005/8/layout/orgChart1"/>
    <dgm:cxn modelId="{F3D4AA7C-0C8E-44FB-A083-1D3D926F709B}" type="presOf" srcId="{BECE96CC-5A5A-4711-ACBF-F927D5DC23E8}" destId="{67B84AB8-125E-4BF3-93E4-A1A2CBA04806}" srcOrd="0" destOrd="0" presId="urn:microsoft.com/office/officeart/2005/8/layout/orgChart1"/>
    <dgm:cxn modelId="{8DCD8001-07DD-4768-85BB-1CA4EC36DEC3}" type="presOf" srcId="{B9D015EA-F51E-4AD6-997A-D9444C57EA39}" destId="{F88DFB43-E560-458E-A4CD-23439B46CC5C}" srcOrd="0" destOrd="0" presId="urn:microsoft.com/office/officeart/2005/8/layout/orgChart1"/>
    <dgm:cxn modelId="{B8A39DFD-9A45-4FD1-BAE1-C452BDCD5EC9}" type="presOf" srcId="{40B7A523-6DCD-4695-9911-DBF40C83F138}" destId="{35AEC718-114C-4242-889C-9C6BD029256F}" srcOrd="0" destOrd="0" presId="urn:microsoft.com/office/officeart/2005/8/layout/orgChart1"/>
    <dgm:cxn modelId="{B73A7543-39E6-4815-B245-34E4C36B7721}" srcId="{40B7A523-6DCD-4695-9911-DBF40C83F138}" destId="{ABE5C02D-1824-4A94-8AA4-ECAB0529F946}" srcOrd="2" destOrd="0" parTransId="{18598FDC-6155-47D5-A690-9AB26049C9CA}" sibTransId="{75BA5031-BD14-4A71-8F3A-189513228196}"/>
    <dgm:cxn modelId="{71D084EA-39E4-4E1C-AFAD-E3290B9D31CD}" type="presParOf" srcId="{F88DFB43-E560-458E-A4CD-23439B46CC5C}" destId="{5C65D198-22F6-4D51-A229-F284D7A08A04}" srcOrd="0" destOrd="0" presId="urn:microsoft.com/office/officeart/2005/8/layout/orgChart1"/>
    <dgm:cxn modelId="{C8970EC6-9115-46DE-8DBA-3B7E638617A2}" type="presParOf" srcId="{5C65D198-22F6-4D51-A229-F284D7A08A04}" destId="{AAE9AD02-65A7-46A2-979F-8274B7A66A84}" srcOrd="0" destOrd="0" presId="urn:microsoft.com/office/officeart/2005/8/layout/orgChart1"/>
    <dgm:cxn modelId="{F22ABCD0-430E-442D-9F23-F3236DFED9A5}" type="presParOf" srcId="{AAE9AD02-65A7-46A2-979F-8274B7A66A84}" destId="{35AEC718-114C-4242-889C-9C6BD029256F}" srcOrd="0" destOrd="0" presId="urn:microsoft.com/office/officeart/2005/8/layout/orgChart1"/>
    <dgm:cxn modelId="{ED0288A1-E99F-431C-B5EC-AC61FB2D32CA}" type="presParOf" srcId="{AAE9AD02-65A7-46A2-979F-8274B7A66A84}" destId="{94C3CA29-679A-45F6-A9B6-F610F159F64B}" srcOrd="1" destOrd="0" presId="urn:microsoft.com/office/officeart/2005/8/layout/orgChart1"/>
    <dgm:cxn modelId="{2B1E4D11-1093-43BD-98EF-180F62EC4689}" type="presParOf" srcId="{5C65D198-22F6-4D51-A229-F284D7A08A04}" destId="{EB1919DD-CA33-4C04-9CD6-CCC466DB807C}" srcOrd="1" destOrd="0" presId="urn:microsoft.com/office/officeart/2005/8/layout/orgChart1"/>
    <dgm:cxn modelId="{326B7E20-52AF-4EB8-B974-9F61A4076961}" type="presParOf" srcId="{EB1919DD-CA33-4C04-9CD6-CCC466DB807C}" destId="{67B84AB8-125E-4BF3-93E4-A1A2CBA04806}" srcOrd="0" destOrd="0" presId="urn:microsoft.com/office/officeart/2005/8/layout/orgChart1"/>
    <dgm:cxn modelId="{E80412DD-3C6B-40C7-8496-1C5392F9CDED}" type="presParOf" srcId="{EB1919DD-CA33-4C04-9CD6-CCC466DB807C}" destId="{39A1D03B-BFB1-4D96-8735-A285FE00487A}" srcOrd="1" destOrd="0" presId="urn:microsoft.com/office/officeart/2005/8/layout/orgChart1"/>
    <dgm:cxn modelId="{86F20351-EACA-45EB-8474-0EE33058FD24}" type="presParOf" srcId="{39A1D03B-BFB1-4D96-8735-A285FE00487A}" destId="{5665FD67-A718-48A5-AE2D-885CCD96385C}" srcOrd="0" destOrd="0" presId="urn:microsoft.com/office/officeart/2005/8/layout/orgChart1"/>
    <dgm:cxn modelId="{6C6D5511-B307-4605-9946-52193F8E15E3}" type="presParOf" srcId="{5665FD67-A718-48A5-AE2D-885CCD96385C}" destId="{A5EF5039-8933-473E-BC54-F3437D825A40}" srcOrd="0" destOrd="0" presId="urn:microsoft.com/office/officeart/2005/8/layout/orgChart1"/>
    <dgm:cxn modelId="{9D6A5685-788C-4A6F-800A-749A1DADB5B0}" type="presParOf" srcId="{5665FD67-A718-48A5-AE2D-885CCD96385C}" destId="{C71307A2-BA5A-43F0-81B8-F44AC0FBB8F5}" srcOrd="1" destOrd="0" presId="urn:microsoft.com/office/officeart/2005/8/layout/orgChart1"/>
    <dgm:cxn modelId="{205BC7EE-BF5F-4FCF-B3FF-FAA9F5B1289E}" type="presParOf" srcId="{39A1D03B-BFB1-4D96-8735-A285FE00487A}" destId="{DDE54B89-46B6-437B-821A-F9163D5B8F86}" srcOrd="1" destOrd="0" presId="urn:microsoft.com/office/officeart/2005/8/layout/orgChart1"/>
    <dgm:cxn modelId="{7C7A4A8D-70AA-4109-A7CF-AC8827ADB922}" type="presParOf" srcId="{39A1D03B-BFB1-4D96-8735-A285FE00487A}" destId="{F30EA0E5-5713-49AE-87BD-DFCBD340168B}" srcOrd="2" destOrd="0" presId="urn:microsoft.com/office/officeart/2005/8/layout/orgChart1"/>
    <dgm:cxn modelId="{DA50CAD3-9689-4310-B4EF-7842D64C4C76}" type="presParOf" srcId="{EB1919DD-CA33-4C04-9CD6-CCC466DB807C}" destId="{06E9E51A-7BB2-411C-B088-8B60885112CE}" srcOrd="2" destOrd="0" presId="urn:microsoft.com/office/officeart/2005/8/layout/orgChart1"/>
    <dgm:cxn modelId="{42677579-D312-4736-B3CB-F740B8BC8F1F}" type="presParOf" srcId="{EB1919DD-CA33-4C04-9CD6-CCC466DB807C}" destId="{F54A1ABB-7DD5-410A-9A33-A9960E120284}" srcOrd="3" destOrd="0" presId="urn:microsoft.com/office/officeart/2005/8/layout/orgChart1"/>
    <dgm:cxn modelId="{56FB7818-A988-4FD2-A517-9D59045BCA1C}" type="presParOf" srcId="{F54A1ABB-7DD5-410A-9A33-A9960E120284}" destId="{667D06A3-7DA2-4F53-A6A1-1FE7B2C5B6D4}" srcOrd="0" destOrd="0" presId="urn:microsoft.com/office/officeart/2005/8/layout/orgChart1"/>
    <dgm:cxn modelId="{46E2162A-262C-409C-B169-71F7A6C01E2D}" type="presParOf" srcId="{667D06A3-7DA2-4F53-A6A1-1FE7B2C5B6D4}" destId="{3895A838-D4B5-4E75-8E2E-AA3825926079}" srcOrd="0" destOrd="0" presId="urn:microsoft.com/office/officeart/2005/8/layout/orgChart1"/>
    <dgm:cxn modelId="{1453CC0D-976C-43FC-B685-74443D96870A}" type="presParOf" srcId="{667D06A3-7DA2-4F53-A6A1-1FE7B2C5B6D4}" destId="{E919AAC2-B56F-4E6B-AD17-16A2D3F0FDA7}" srcOrd="1" destOrd="0" presId="urn:microsoft.com/office/officeart/2005/8/layout/orgChart1"/>
    <dgm:cxn modelId="{AD0F67E2-EA6C-4F1C-8941-AE6E240CE49F}" type="presParOf" srcId="{F54A1ABB-7DD5-410A-9A33-A9960E120284}" destId="{55BBD743-D772-445E-BF20-8D42CBBD7AD5}" srcOrd="1" destOrd="0" presId="urn:microsoft.com/office/officeart/2005/8/layout/orgChart1"/>
    <dgm:cxn modelId="{6E5C69B9-FC51-46ED-B798-11E7F339C759}" type="presParOf" srcId="{F54A1ABB-7DD5-410A-9A33-A9960E120284}" destId="{1673A0D9-6167-4F81-93AE-2CD3E4D01D46}" srcOrd="2" destOrd="0" presId="urn:microsoft.com/office/officeart/2005/8/layout/orgChart1"/>
    <dgm:cxn modelId="{80393C82-88EE-4B8C-8804-939FB1784A52}" type="presParOf" srcId="{EB1919DD-CA33-4C04-9CD6-CCC466DB807C}" destId="{3169050B-349F-4032-8DD1-9081577350F0}" srcOrd="4" destOrd="0" presId="urn:microsoft.com/office/officeart/2005/8/layout/orgChart1"/>
    <dgm:cxn modelId="{B6F86C96-CC39-4666-AAA5-57B1104AB1FC}" type="presParOf" srcId="{EB1919DD-CA33-4C04-9CD6-CCC466DB807C}" destId="{0E951890-8A63-45FF-97E4-3EDAF61D45FE}" srcOrd="5" destOrd="0" presId="urn:microsoft.com/office/officeart/2005/8/layout/orgChart1"/>
    <dgm:cxn modelId="{17BBEB66-2757-4A22-B8E5-B59B599DD784}" type="presParOf" srcId="{0E951890-8A63-45FF-97E4-3EDAF61D45FE}" destId="{9BDA08A9-F95C-4E65-B94A-4303E8D9E3CE}" srcOrd="0" destOrd="0" presId="urn:microsoft.com/office/officeart/2005/8/layout/orgChart1"/>
    <dgm:cxn modelId="{8B60CDB6-E96C-4E14-91ED-F26713651092}" type="presParOf" srcId="{9BDA08A9-F95C-4E65-B94A-4303E8D9E3CE}" destId="{D8D69172-C2C3-441B-A592-8CF0B1458AB5}" srcOrd="0" destOrd="0" presId="urn:microsoft.com/office/officeart/2005/8/layout/orgChart1"/>
    <dgm:cxn modelId="{CE46C7E9-9A16-4950-8E5E-07BC9A61CFC0}" type="presParOf" srcId="{9BDA08A9-F95C-4E65-B94A-4303E8D9E3CE}" destId="{98391018-879F-4A82-9475-8B81BF920A6B}" srcOrd="1" destOrd="0" presId="urn:microsoft.com/office/officeart/2005/8/layout/orgChart1"/>
    <dgm:cxn modelId="{D5757A45-386A-4B45-8888-058FD4500598}" type="presParOf" srcId="{0E951890-8A63-45FF-97E4-3EDAF61D45FE}" destId="{5E30B708-4C74-450A-8C76-8788BBCD0E0A}" srcOrd="1" destOrd="0" presId="urn:microsoft.com/office/officeart/2005/8/layout/orgChart1"/>
    <dgm:cxn modelId="{35B36A0B-2BB2-40BB-BA07-FB2006D18D0F}" type="presParOf" srcId="{0E951890-8A63-45FF-97E4-3EDAF61D45FE}" destId="{FE0CD7DF-8AD8-4017-8815-B50646E7B99F}" srcOrd="2" destOrd="0" presId="urn:microsoft.com/office/officeart/2005/8/layout/orgChart1"/>
    <dgm:cxn modelId="{515AAE08-8B64-4F06-B369-EA0689856114}" type="presParOf" srcId="{EB1919DD-CA33-4C04-9CD6-CCC466DB807C}" destId="{5212B8D1-EF6C-48C2-9E3E-C237D8E7B6B6}" srcOrd="6" destOrd="0" presId="urn:microsoft.com/office/officeart/2005/8/layout/orgChart1"/>
    <dgm:cxn modelId="{D511AAF3-CA08-4669-B299-0F07953E8F0F}" type="presParOf" srcId="{EB1919DD-CA33-4C04-9CD6-CCC466DB807C}" destId="{22A9DBF6-F785-4DD1-8112-301B67581D56}" srcOrd="7" destOrd="0" presId="urn:microsoft.com/office/officeart/2005/8/layout/orgChart1"/>
    <dgm:cxn modelId="{24B3B245-6D22-40B6-9587-EC450D770841}" type="presParOf" srcId="{22A9DBF6-F785-4DD1-8112-301B67581D56}" destId="{A1469765-ABD7-402D-94B0-0ADED4FC6F3B}" srcOrd="0" destOrd="0" presId="urn:microsoft.com/office/officeart/2005/8/layout/orgChart1"/>
    <dgm:cxn modelId="{F09404AE-606F-4912-9D9C-510137947077}" type="presParOf" srcId="{A1469765-ABD7-402D-94B0-0ADED4FC6F3B}" destId="{EF041A58-9928-4928-87CE-945AD4A94A92}" srcOrd="0" destOrd="0" presId="urn:microsoft.com/office/officeart/2005/8/layout/orgChart1"/>
    <dgm:cxn modelId="{5F9AFDBE-85C5-4432-A28A-D4594132EB2B}" type="presParOf" srcId="{A1469765-ABD7-402D-94B0-0ADED4FC6F3B}" destId="{7DE76531-6A67-4E8F-A5B2-A2382B904DAB}" srcOrd="1" destOrd="0" presId="urn:microsoft.com/office/officeart/2005/8/layout/orgChart1"/>
    <dgm:cxn modelId="{2C8AF462-F9BA-4778-A289-669E8AA9C5A4}" type="presParOf" srcId="{22A9DBF6-F785-4DD1-8112-301B67581D56}" destId="{AC68855E-E893-4232-A11B-E2D377A3A38C}" srcOrd="1" destOrd="0" presId="urn:microsoft.com/office/officeart/2005/8/layout/orgChart1"/>
    <dgm:cxn modelId="{03BF4C9E-3E45-407A-AD2F-EED559C54F60}" type="presParOf" srcId="{22A9DBF6-F785-4DD1-8112-301B67581D56}" destId="{3D376F6D-BD69-4664-9529-24645678E21E}" srcOrd="2" destOrd="0" presId="urn:microsoft.com/office/officeart/2005/8/layout/orgChart1"/>
    <dgm:cxn modelId="{320931E0-A69E-4DB2-BEC1-DDE78E76DA0A}" type="presParOf" srcId="{EB1919DD-CA33-4C04-9CD6-CCC466DB807C}" destId="{F20CC537-4156-4D85-8DC7-99241634A74F}" srcOrd="8" destOrd="0" presId="urn:microsoft.com/office/officeart/2005/8/layout/orgChart1"/>
    <dgm:cxn modelId="{F3284A3F-4FC9-4DBE-924A-DABFE76EEC1F}" type="presParOf" srcId="{EB1919DD-CA33-4C04-9CD6-CCC466DB807C}" destId="{72DB9D39-453C-4A37-88E0-286706F02D38}" srcOrd="9" destOrd="0" presId="urn:microsoft.com/office/officeart/2005/8/layout/orgChart1"/>
    <dgm:cxn modelId="{3BE5777A-2306-4B49-92EB-1090CCAA719E}" type="presParOf" srcId="{72DB9D39-453C-4A37-88E0-286706F02D38}" destId="{913D2900-54D9-46FC-8A52-7858D97895E3}" srcOrd="0" destOrd="0" presId="urn:microsoft.com/office/officeart/2005/8/layout/orgChart1"/>
    <dgm:cxn modelId="{648F4FD9-145E-407A-BF1C-3C32DC5C342E}" type="presParOf" srcId="{913D2900-54D9-46FC-8A52-7858D97895E3}" destId="{43099CF3-8688-4EBC-B3E1-79753FD1F817}" srcOrd="0" destOrd="0" presId="urn:microsoft.com/office/officeart/2005/8/layout/orgChart1"/>
    <dgm:cxn modelId="{2BEFC752-7B70-44C7-AEF8-03A1285EC1AB}" type="presParOf" srcId="{913D2900-54D9-46FC-8A52-7858D97895E3}" destId="{323C422E-FB46-4230-ABE4-B80C3B87B9FB}" srcOrd="1" destOrd="0" presId="urn:microsoft.com/office/officeart/2005/8/layout/orgChart1"/>
    <dgm:cxn modelId="{BAA05DBD-B94B-43EE-A209-D16D77C88331}" type="presParOf" srcId="{72DB9D39-453C-4A37-88E0-286706F02D38}" destId="{C0261C06-2DFC-4B20-9A6D-6323FE35A32F}" srcOrd="1" destOrd="0" presId="urn:microsoft.com/office/officeart/2005/8/layout/orgChart1"/>
    <dgm:cxn modelId="{2471EDEB-9E01-4E9B-A6D7-536B69EC08B3}" type="presParOf" srcId="{72DB9D39-453C-4A37-88E0-286706F02D38}" destId="{49AA4A71-8C0F-4FE6-BA23-282A1AF97B45}" srcOrd="2" destOrd="0" presId="urn:microsoft.com/office/officeart/2005/8/layout/orgChart1"/>
    <dgm:cxn modelId="{B6CF0127-CD47-4197-AC92-B810EAE838DA}" type="presParOf" srcId="{EB1919DD-CA33-4C04-9CD6-CCC466DB807C}" destId="{3EC27878-221E-4DF8-8FDF-006B47ED4EE6}" srcOrd="10" destOrd="0" presId="urn:microsoft.com/office/officeart/2005/8/layout/orgChart1"/>
    <dgm:cxn modelId="{B3D8FCDF-1E8F-41C0-958C-3939639A1139}" type="presParOf" srcId="{EB1919DD-CA33-4C04-9CD6-CCC466DB807C}" destId="{94DF0927-D1D9-44FC-8DB4-99D0826D0492}" srcOrd="11" destOrd="0" presId="urn:microsoft.com/office/officeart/2005/8/layout/orgChart1"/>
    <dgm:cxn modelId="{D1B26BD4-2CF3-4E9A-9A48-125C0D45614B}" type="presParOf" srcId="{94DF0927-D1D9-44FC-8DB4-99D0826D0492}" destId="{55C8DF52-7A57-4FF0-BE50-C2DDDCE205BB}" srcOrd="0" destOrd="0" presId="urn:microsoft.com/office/officeart/2005/8/layout/orgChart1"/>
    <dgm:cxn modelId="{149BF229-BDA1-4184-874C-B1DBCE10C2F7}" type="presParOf" srcId="{55C8DF52-7A57-4FF0-BE50-C2DDDCE205BB}" destId="{841ED37D-1ECF-468C-BA18-51925C888552}" srcOrd="0" destOrd="0" presId="urn:microsoft.com/office/officeart/2005/8/layout/orgChart1"/>
    <dgm:cxn modelId="{C498403D-51BE-4FEC-A761-E2171FF63A8D}" type="presParOf" srcId="{55C8DF52-7A57-4FF0-BE50-C2DDDCE205BB}" destId="{970E2C0F-8379-4705-9238-9E9CB4E525D0}" srcOrd="1" destOrd="0" presId="urn:microsoft.com/office/officeart/2005/8/layout/orgChart1"/>
    <dgm:cxn modelId="{4FFA3641-1BF3-412C-A995-DE1F28056CF6}" type="presParOf" srcId="{94DF0927-D1D9-44FC-8DB4-99D0826D0492}" destId="{BBDEB969-8A2C-4218-81DA-3E9837B874C0}" srcOrd="1" destOrd="0" presId="urn:microsoft.com/office/officeart/2005/8/layout/orgChart1"/>
    <dgm:cxn modelId="{A89C2506-9ECE-49C0-826B-71220F2E3F43}" type="presParOf" srcId="{94DF0927-D1D9-44FC-8DB4-99D0826D0492}" destId="{91419A31-65EC-4160-8961-7E5E8976FE78}" srcOrd="2" destOrd="0" presId="urn:microsoft.com/office/officeart/2005/8/layout/orgChart1"/>
    <dgm:cxn modelId="{F7C9F5B7-CED6-468E-947B-49D9D413E075}" type="presParOf" srcId="{5C65D198-22F6-4D51-A229-F284D7A08A04}" destId="{DA3539BB-0442-4231-AB27-01D9664E3C33}" srcOrd="2" destOrd="0" presId="urn:microsoft.com/office/officeart/2005/8/layout/orgChart1"/>
    <dgm:cxn modelId="{14A52142-C788-4DE1-ABB5-97BE377C3598}" type="presParOf" srcId="{DA3539BB-0442-4231-AB27-01D9664E3C33}" destId="{98BDE763-A4C4-4571-994D-10715D141542}" srcOrd="0" destOrd="0" presId="urn:microsoft.com/office/officeart/2005/8/layout/orgChart1"/>
    <dgm:cxn modelId="{61554CB1-7519-49BA-BFA9-12247354B39F}" type="presParOf" srcId="{DA3539BB-0442-4231-AB27-01D9664E3C33}" destId="{28596DD4-A9A0-4D57-84E8-33EC5DA96FB9}" srcOrd="1" destOrd="0" presId="urn:microsoft.com/office/officeart/2005/8/layout/orgChart1"/>
    <dgm:cxn modelId="{702725B0-698A-4889-B14F-23DFA6C366AE}" type="presParOf" srcId="{28596DD4-A9A0-4D57-84E8-33EC5DA96FB9}" destId="{227356EB-571D-4646-BBA5-E5E32D0B6933}" srcOrd="0" destOrd="0" presId="urn:microsoft.com/office/officeart/2005/8/layout/orgChart1"/>
    <dgm:cxn modelId="{C8BC48F8-82C6-4390-A790-7B4957BF1636}" type="presParOf" srcId="{227356EB-571D-4646-BBA5-E5E32D0B6933}" destId="{51AA44C2-AB77-4290-A524-8E5FC7295676}" srcOrd="0" destOrd="0" presId="urn:microsoft.com/office/officeart/2005/8/layout/orgChart1"/>
    <dgm:cxn modelId="{A58AF900-51E7-4FB3-827C-E9544C189213}" type="presParOf" srcId="{227356EB-571D-4646-BBA5-E5E32D0B6933}" destId="{60524A78-7E11-4E96-8583-E672396C6941}" srcOrd="1" destOrd="0" presId="urn:microsoft.com/office/officeart/2005/8/layout/orgChart1"/>
    <dgm:cxn modelId="{7C5DF9C8-A28C-4FF1-A58B-B90B651B9111}" type="presParOf" srcId="{28596DD4-A9A0-4D57-84E8-33EC5DA96FB9}" destId="{25B8AAF0-C623-4E16-9BF3-2B6823C71C0B}" srcOrd="1" destOrd="0" presId="urn:microsoft.com/office/officeart/2005/8/layout/orgChart1"/>
    <dgm:cxn modelId="{B4C909A4-2C0E-4FCF-AF95-E93B62DBC19D}" type="presParOf" srcId="{28596DD4-A9A0-4D57-84E8-33EC5DA96FB9}" destId="{C6BA3FC2-822E-4ADE-A123-817C92537C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DE763-A4C4-4571-994D-10715D141542}">
      <dsp:nvSpPr>
        <dsp:cNvPr id="0" name=""/>
        <dsp:cNvSpPr/>
      </dsp:nvSpPr>
      <dsp:spPr>
        <a:xfrm>
          <a:off x="2488049" y="887809"/>
          <a:ext cx="1645427" cy="1010494"/>
        </a:xfrm>
        <a:custGeom>
          <a:avLst/>
          <a:gdLst/>
          <a:ahLst/>
          <a:cxnLst/>
          <a:rect l="0" t="0" r="0" b="0"/>
          <a:pathLst>
            <a:path>
              <a:moveTo>
                <a:pt x="1645427" y="0"/>
              </a:moveTo>
              <a:lnTo>
                <a:pt x="1645427" y="1010494"/>
              </a:lnTo>
              <a:lnTo>
                <a:pt x="0" y="10104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27878-221E-4DF8-8FDF-006B47ED4EE6}">
      <dsp:nvSpPr>
        <dsp:cNvPr id="0" name=""/>
        <dsp:cNvSpPr/>
      </dsp:nvSpPr>
      <dsp:spPr>
        <a:xfrm>
          <a:off x="4133477" y="887809"/>
          <a:ext cx="3298550" cy="1502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930"/>
              </a:lnTo>
              <a:lnTo>
                <a:pt x="3298550" y="1424930"/>
              </a:lnTo>
              <a:lnTo>
                <a:pt x="3298550" y="150255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CC537-4156-4D85-8DC7-99241634A74F}">
      <dsp:nvSpPr>
        <dsp:cNvPr id="0" name=""/>
        <dsp:cNvSpPr/>
      </dsp:nvSpPr>
      <dsp:spPr>
        <a:xfrm>
          <a:off x="2838690" y="887809"/>
          <a:ext cx="1294786" cy="3266452"/>
        </a:xfrm>
        <a:custGeom>
          <a:avLst/>
          <a:gdLst/>
          <a:ahLst/>
          <a:cxnLst/>
          <a:rect l="0" t="0" r="0" b="0"/>
          <a:pathLst>
            <a:path>
              <a:moveTo>
                <a:pt x="1294786" y="0"/>
              </a:moveTo>
              <a:lnTo>
                <a:pt x="1294786" y="3188832"/>
              </a:lnTo>
              <a:lnTo>
                <a:pt x="0" y="3188832"/>
              </a:lnTo>
              <a:lnTo>
                <a:pt x="0" y="326645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2B8D1-EF6C-48C2-9E3E-C237D8E7B6B6}">
      <dsp:nvSpPr>
        <dsp:cNvPr id="0" name=""/>
        <dsp:cNvSpPr/>
      </dsp:nvSpPr>
      <dsp:spPr>
        <a:xfrm>
          <a:off x="4133477" y="887809"/>
          <a:ext cx="1519893" cy="1872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802"/>
              </a:lnTo>
              <a:lnTo>
                <a:pt x="1519893" y="1794802"/>
              </a:lnTo>
              <a:lnTo>
                <a:pt x="1519893" y="187242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9050B-349F-4032-8DD1-9081577350F0}">
      <dsp:nvSpPr>
        <dsp:cNvPr id="0" name=""/>
        <dsp:cNvSpPr/>
      </dsp:nvSpPr>
      <dsp:spPr>
        <a:xfrm>
          <a:off x="4133477" y="887809"/>
          <a:ext cx="1950268" cy="2868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0532"/>
              </a:lnTo>
              <a:lnTo>
                <a:pt x="1950268" y="2790532"/>
              </a:lnTo>
              <a:lnTo>
                <a:pt x="1950268" y="286815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9E51A-7BB2-411C-B088-8B60885112CE}">
      <dsp:nvSpPr>
        <dsp:cNvPr id="0" name=""/>
        <dsp:cNvSpPr/>
      </dsp:nvSpPr>
      <dsp:spPr>
        <a:xfrm>
          <a:off x="4050181" y="887809"/>
          <a:ext cx="91440" cy="4005225"/>
        </a:xfrm>
        <a:custGeom>
          <a:avLst/>
          <a:gdLst/>
          <a:ahLst/>
          <a:cxnLst/>
          <a:rect l="0" t="0" r="0" b="0"/>
          <a:pathLst>
            <a:path>
              <a:moveTo>
                <a:pt x="83295" y="0"/>
              </a:moveTo>
              <a:lnTo>
                <a:pt x="83295" y="3927605"/>
              </a:lnTo>
              <a:lnTo>
                <a:pt x="45720" y="3927605"/>
              </a:lnTo>
              <a:lnTo>
                <a:pt x="45720" y="400522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84AB8-125E-4BF3-93E4-A1A2CBA04806}">
      <dsp:nvSpPr>
        <dsp:cNvPr id="0" name=""/>
        <dsp:cNvSpPr/>
      </dsp:nvSpPr>
      <dsp:spPr>
        <a:xfrm>
          <a:off x="1276102" y="887809"/>
          <a:ext cx="2857374" cy="2299154"/>
        </a:xfrm>
        <a:custGeom>
          <a:avLst/>
          <a:gdLst/>
          <a:ahLst/>
          <a:cxnLst/>
          <a:rect l="0" t="0" r="0" b="0"/>
          <a:pathLst>
            <a:path>
              <a:moveTo>
                <a:pt x="2857374" y="0"/>
              </a:moveTo>
              <a:lnTo>
                <a:pt x="2857374" y="2221533"/>
              </a:lnTo>
              <a:lnTo>
                <a:pt x="0" y="2221533"/>
              </a:lnTo>
              <a:lnTo>
                <a:pt x="0" y="22991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EC718-114C-4242-889C-9C6BD029256F}">
      <dsp:nvSpPr>
        <dsp:cNvPr id="0" name=""/>
        <dsp:cNvSpPr/>
      </dsp:nvSpPr>
      <dsp:spPr>
        <a:xfrm>
          <a:off x="3095366" y="205500"/>
          <a:ext cx="2076221" cy="68230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Вторинні статеві ознаки</a:t>
          </a:r>
          <a:endParaRPr lang="ru-RU" sz="1800" kern="1200" dirty="0"/>
        </a:p>
      </dsp:txBody>
      <dsp:txXfrm>
        <a:off x="3095366" y="205500"/>
        <a:ext cx="2076221" cy="682309"/>
      </dsp:txXfrm>
    </dsp:sp>
    <dsp:sp modelId="{A5EF5039-8933-473E-BC54-F3437D825A40}">
      <dsp:nvSpPr>
        <dsp:cNvPr id="0" name=""/>
        <dsp:cNvSpPr/>
      </dsp:nvSpPr>
      <dsp:spPr>
        <a:xfrm>
          <a:off x="739456" y="3186964"/>
          <a:ext cx="1073291" cy="47462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Пропорції тіла</a:t>
          </a:r>
          <a:endParaRPr lang="ru-RU" sz="1700" kern="1200" dirty="0"/>
        </a:p>
      </dsp:txBody>
      <dsp:txXfrm>
        <a:off x="739456" y="3186964"/>
        <a:ext cx="1073291" cy="474623"/>
      </dsp:txXfrm>
    </dsp:sp>
    <dsp:sp modelId="{3895A838-D4B5-4E75-8E2E-AA3825926079}">
      <dsp:nvSpPr>
        <dsp:cNvPr id="0" name=""/>
        <dsp:cNvSpPr/>
      </dsp:nvSpPr>
      <dsp:spPr>
        <a:xfrm>
          <a:off x="3407781" y="4893035"/>
          <a:ext cx="1376239" cy="12306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Особливості розвитку підшкірно-жирової клітковини</a:t>
          </a:r>
          <a:endParaRPr lang="ru-RU" sz="1600" kern="1200" dirty="0"/>
        </a:p>
      </dsp:txBody>
      <dsp:txXfrm>
        <a:off x="3407781" y="4893035"/>
        <a:ext cx="1376239" cy="1230690"/>
      </dsp:txXfrm>
    </dsp:sp>
    <dsp:sp modelId="{D8D69172-C2C3-441B-A592-8CF0B1458AB5}">
      <dsp:nvSpPr>
        <dsp:cNvPr id="0" name=""/>
        <dsp:cNvSpPr/>
      </dsp:nvSpPr>
      <dsp:spPr>
        <a:xfrm>
          <a:off x="5291459" y="3755962"/>
          <a:ext cx="1584573" cy="79162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Ріст волосяного покриву</a:t>
          </a:r>
          <a:endParaRPr lang="ru-RU" sz="1600" kern="1200" dirty="0"/>
        </a:p>
      </dsp:txBody>
      <dsp:txXfrm>
        <a:off x="5291459" y="3755962"/>
        <a:ext cx="1584573" cy="791628"/>
      </dsp:txXfrm>
    </dsp:sp>
    <dsp:sp modelId="{EF041A58-9928-4928-87CE-945AD4A94A92}">
      <dsp:nvSpPr>
        <dsp:cNvPr id="0" name=""/>
        <dsp:cNvSpPr/>
      </dsp:nvSpPr>
      <dsp:spPr>
        <a:xfrm>
          <a:off x="5052647" y="2760232"/>
          <a:ext cx="1201446" cy="7114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Розвиток молочних залоз</a:t>
          </a:r>
          <a:endParaRPr lang="ru-RU" sz="1600" kern="1200" dirty="0"/>
        </a:p>
      </dsp:txBody>
      <dsp:txXfrm>
        <a:off x="5052647" y="2760232"/>
        <a:ext cx="1201446" cy="711439"/>
      </dsp:txXfrm>
    </dsp:sp>
    <dsp:sp modelId="{43099CF3-8688-4EBC-B3E1-79753FD1F817}">
      <dsp:nvSpPr>
        <dsp:cNvPr id="0" name=""/>
        <dsp:cNvSpPr/>
      </dsp:nvSpPr>
      <dsp:spPr>
        <a:xfrm>
          <a:off x="2331488" y="4154262"/>
          <a:ext cx="1014403" cy="82532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Зміна тембру голосу</a:t>
          </a:r>
          <a:endParaRPr lang="ru-RU" sz="1600" kern="1200" dirty="0"/>
        </a:p>
      </dsp:txBody>
      <dsp:txXfrm>
        <a:off x="2331488" y="4154262"/>
        <a:ext cx="1014403" cy="825327"/>
      </dsp:txXfrm>
    </dsp:sp>
    <dsp:sp modelId="{841ED37D-1ECF-468C-BA18-51925C888552}">
      <dsp:nvSpPr>
        <dsp:cNvPr id="0" name=""/>
        <dsp:cNvSpPr/>
      </dsp:nvSpPr>
      <dsp:spPr>
        <a:xfrm>
          <a:off x="6769692" y="2390360"/>
          <a:ext cx="1324670" cy="129009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Особливості поведінки</a:t>
          </a:r>
          <a:endParaRPr lang="ru-RU" sz="1600" kern="1200" dirty="0"/>
        </a:p>
      </dsp:txBody>
      <dsp:txXfrm>
        <a:off x="6769692" y="2390360"/>
        <a:ext cx="1324670" cy="1290096"/>
      </dsp:txXfrm>
    </dsp:sp>
    <dsp:sp modelId="{51AA44C2-AB77-4290-A524-8E5FC7295676}">
      <dsp:nvSpPr>
        <dsp:cNvPr id="0" name=""/>
        <dsp:cNvSpPr/>
      </dsp:nvSpPr>
      <dsp:spPr>
        <a:xfrm>
          <a:off x="957492" y="1296144"/>
          <a:ext cx="1530556" cy="120431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Розвиток кістково-м</a:t>
          </a:r>
          <a:r>
            <a:rPr lang="en-US" sz="1600" kern="1200" dirty="0" smtClean="0"/>
            <a:t>’</a:t>
          </a:r>
          <a:r>
            <a:rPr lang="uk-UA" sz="1600" kern="1200" dirty="0" err="1" smtClean="0"/>
            <a:t>язової</a:t>
          </a:r>
          <a:r>
            <a:rPr lang="en-US" sz="1600" kern="1200" dirty="0" smtClean="0"/>
            <a:t> </a:t>
          </a:r>
          <a:r>
            <a:rPr lang="uk-UA" sz="1600" kern="1200" dirty="0" smtClean="0"/>
            <a:t>системи </a:t>
          </a:r>
          <a:endParaRPr lang="ru-RU" sz="1600" kern="1200" dirty="0"/>
        </a:p>
      </dsp:txBody>
      <dsp:txXfrm>
        <a:off x="957492" y="1296144"/>
        <a:ext cx="1530556" cy="1204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961904" y="2037867"/>
            <a:ext cx="5648623" cy="1204306"/>
          </a:xfrm>
        </p:spPr>
        <p:txBody>
          <a:bodyPr/>
          <a:lstStyle/>
          <a:p>
            <a:r>
              <a:rPr lang="uk-UA" dirty="0" smtClean="0"/>
              <a:t>Вторинні статеві ознаки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184" y="5445224"/>
            <a:ext cx="2766715" cy="1080120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</p:txBody>
      </p:sp>
    </p:spTree>
    <p:extLst>
      <p:ext uri="{BB962C8B-B14F-4D97-AF65-F5344CB8AC3E}">
        <p14:creationId xmlns:p14="http://schemas.microsoft.com/office/powerpoint/2010/main" val="39899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Вторинні Статеві ознаки – що це?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3579849"/>
          </a:xfrm>
        </p:spPr>
        <p:txBody>
          <a:bodyPr/>
          <a:lstStyle/>
          <a:p>
            <a:r>
              <a:rPr lang="uk-UA" dirty="0" smtClean="0"/>
              <a:t>Вторинні статеві ознаки – це ознаки, що характеризують зміни у будові  і функції різних органів, що визначають як статеву зрілість, так і статеву приналежність. </a:t>
            </a:r>
          </a:p>
          <a:p>
            <a:endParaRPr lang="uk-UA" dirty="0"/>
          </a:p>
          <a:p>
            <a:r>
              <a:rPr lang="uk-UA" dirty="0" smtClean="0"/>
              <a:t>Вторинні статеві ознаки: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залежать від первинних;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розвиваються під впливом статевих гормонів;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з'являються в період статевого дозрівання.</a:t>
            </a:r>
            <a:endParaRPr lang="ru-RU" dirty="0" smtClean="0"/>
          </a:p>
          <a:p>
            <a:pPr marL="0" indent="0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8106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86409608"/>
              </p:ext>
            </p:extLst>
          </p:nvPr>
        </p:nvGraphicFramePr>
        <p:xfrm>
          <a:off x="467544" y="548680"/>
          <a:ext cx="835292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5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Вторинні СТАТЕВІ ОЗНАКИ У ДІВЧАТ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5328592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r>
              <a:rPr lang="uk-UA" dirty="0" smtClean="0"/>
              <a:t>ШВИДКО ЗБІЛЬШУЄТЬСЯ РІСТ І МАСА ТІЛА;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ШВИДШЕ РОСТУТЬ КІНЦІВКИ;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ЗМІНЮЄТЬСЯ ФОРМА СКЕЛЕТУ (ОСОБЛИВО ТАЗУ);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ФОРМУЄТЬСЯ ФІГУРА ЗА РАХУНОК ВІДКЛАДЕННЯ ЖИРУ: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ШКІРА СТАЄ ТОНШОЮ І НІЖНІШОЮ;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ПОЧИНАЄТЬСЯ ЗБІЛЬШЕННЯ МОЛОЧНИХ ЗАЛОЗ;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ПОЯВА ВОЛОСЯНОГО ПОКРИВУ НА ЛОБКУ І ПІД ПАХВАМИ;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ПОСИЛЮЄТЬСЯ РІСТ ВОЛОССЯ НА ГОЛОВІ;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ПОСИЛЮЄТЬСЯ ПОТОВИДІЛЕННЯ;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ПОСИЛЮЄТЬСЯ СЕКРЕЦІЯ САЛЬНИХ ЗАЛОЗ;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УТВОРЕННЯ ЮНАЦЬКИХ ВУГРІВ;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ПОЧИНАЄТЬСЯ МЕНСТРУАЦІЯ;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1938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Вторинні статеві ознаки у юнаків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arenR"/>
            </a:pPr>
            <a:r>
              <a:rPr lang="uk-UA" dirty="0" smtClean="0"/>
              <a:t>Більш інтенсивний ріст тіла;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Збільшення м'язової маси;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Посилення росту статевого члена і яєчок;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Змінюється форма гортані;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Відбувається мутація голосу;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З'являється пігментація мошонки;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Ріст волосся на лобку і під пахвами;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Пробивається вуса і борода;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З'являється кадик;</a:t>
            </a:r>
          </a:p>
          <a:p>
            <a:pPr>
              <a:buFont typeface="+mj-lt"/>
              <a:buAutoNum type="arabicParenR"/>
            </a:pPr>
            <a:r>
              <a:rPr lang="uk-UA" dirty="0" smtClean="0"/>
              <a:t> По ночам відбувається мимовільні полюції.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71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Вік статевого дозрівання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ДІВЧАТА:</a:t>
            </a:r>
          </a:p>
          <a:p>
            <a:r>
              <a:rPr lang="uk-UA" dirty="0" smtClean="0"/>
              <a:t>З 12 до 18 років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ХЛОПЦІ:</a:t>
            </a:r>
          </a:p>
          <a:p>
            <a:r>
              <a:rPr lang="uk-UA" dirty="0" smtClean="0"/>
              <a:t>З 14 до 23 років</a:t>
            </a:r>
          </a:p>
        </p:txBody>
      </p:sp>
    </p:spTree>
    <p:extLst>
      <p:ext uri="{BB962C8B-B14F-4D97-AF65-F5344CB8AC3E}">
        <p14:creationId xmlns:p14="http://schemas.microsoft.com/office/powerpoint/2010/main" val="19023599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30992"/>
          </a:xfrm>
        </p:spPr>
        <p:txBody>
          <a:bodyPr/>
          <a:lstStyle/>
          <a:p>
            <a:r>
              <a:rPr lang="uk-UA" dirty="0" smtClean="0"/>
              <a:t>Залежність статевого дозрівання від деяких факторів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744416"/>
          </a:xfrm>
        </p:spPr>
        <p:txBody>
          <a:bodyPr/>
          <a:lstStyle/>
          <a:p>
            <a:pPr marL="0" indent="0"/>
            <a:endParaRPr lang="uk-UA" dirty="0" smtClean="0"/>
          </a:p>
          <a:p>
            <a:pPr marL="0" indent="0"/>
            <a:r>
              <a:rPr lang="uk-UA" dirty="0" smtClean="0"/>
              <a:t>Особливості статевого дозрівання залежать від таких чинників: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smtClean="0"/>
              <a:t>Спадковість;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smtClean="0"/>
              <a:t>Побутові, соціальні та екологічні умови;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smtClean="0"/>
              <a:t>Стан здоров'я;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smtClean="0"/>
              <a:t>Характер харчування;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smtClean="0"/>
              <a:t>клімат тощо.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532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Словничок термінів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520940" cy="3579849"/>
          </a:xfrm>
        </p:spPr>
        <p:txBody>
          <a:bodyPr/>
          <a:lstStyle/>
          <a:p>
            <a:r>
              <a:rPr lang="uk-UA" dirty="0" smtClean="0"/>
              <a:t>Полюція – мимовільне виверження сперми.</a:t>
            </a:r>
          </a:p>
          <a:p>
            <a:r>
              <a:rPr lang="uk-UA" dirty="0" smtClean="0"/>
              <a:t>Мутація – зміна генетичного матеріалу.</a:t>
            </a:r>
          </a:p>
          <a:p>
            <a:r>
              <a:rPr lang="uk-UA" dirty="0" smtClean="0"/>
              <a:t>Менструація - </a:t>
            </a:r>
            <a:r>
              <a:rPr lang="ru-RU" dirty="0" err="1"/>
              <a:t>частина</a:t>
            </a:r>
            <a:r>
              <a:rPr lang="ru-RU" dirty="0"/>
              <a:t> менструального циклу </a:t>
            </a:r>
            <a:r>
              <a:rPr lang="ru-RU" dirty="0" err="1"/>
              <a:t>жіночого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відторгнення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 шару </a:t>
            </a:r>
            <a:r>
              <a:rPr lang="ru-RU" dirty="0" err="1"/>
              <a:t>ендометрію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кровотечею</a:t>
            </a:r>
            <a:r>
              <a:rPr lang="ru-RU" dirty="0" smtClean="0"/>
              <a:t>.</a:t>
            </a:r>
          </a:p>
          <a:p>
            <a:r>
              <a:rPr lang="uk-UA" dirty="0" smtClean="0"/>
              <a:t>Спадковість - </a:t>
            </a:r>
            <a:r>
              <a:rPr lang="ru-RU" dirty="0" err="1"/>
              <a:t>це</a:t>
            </a:r>
            <a:r>
              <a:rPr lang="ru-RU" dirty="0"/>
              <a:t> 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передавати</a:t>
            </a:r>
            <a:r>
              <a:rPr lang="ru-RU" dirty="0"/>
              <a:t> </a:t>
            </a:r>
            <a:r>
              <a:rPr lang="ru-RU" dirty="0" err="1"/>
              <a:t>своєму</a:t>
            </a:r>
            <a:r>
              <a:rPr lang="ru-RU" dirty="0"/>
              <a:t> потомству </a:t>
            </a:r>
            <a:r>
              <a:rPr lang="ru-RU" dirty="0" err="1"/>
              <a:t>певні</a:t>
            </a:r>
            <a:r>
              <a:rPr lang="ru-RU" dirty="0"/>
              <a:t> задатки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Пігментація – зміна кольору шкіри.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73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значними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у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підлітків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та </a:t>
            </a:r>
            <a:r>
              <a:rPr lang="ru-RU" dirty="0" err="1" smtClean="0"/>
              <a:t>виникає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err="1" smtClean="0"/>
              <a:t>Уникання</a:t>
            </a:r>
            <a:r>
              <a:rPr lang="ru-RU" dirty="0" smtClean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звичок</a:t>
            </a:r>
            <a:r>
              <a:rPr lang="ru-RU" dirty="0"/>
              <a:t> (</a:t>
            </a:r>
            <a:r>
              <a:rPr lang="ru-RU" dirty="0" err="1"/>
              <a:t>вживання</a:t>
            </a:r>
            <a:r>
              <a:rPr lang="ru-RU" dirty="0"/>
              <a:t> алкоголю, </a:t>
            </a:r>
            <a:r>
              <a:rPr lang="ru-RU" dirty="0" err="1"/>
              <a:t>нікотину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і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) </a:t>
            </a:r>
            <a:r>
              <a:rPr lang="ru-RU" dirty="0" err="1"/>
              <a:t>збереже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молодого </a:t>
            </a:r>
            <a:r>
              <a:rPr lang="ru-RU" dirty="0" err="1"/>
              <a:t>організму</a:t>
            </a:r>
            <a:r>
              <a:rPr lang="ru-RU" dirty="0"/>
              <a:t> до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6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56</TotalTime>
  <Words>301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Вторинні статеві ознаки людини</vt:lpstr>
      <vt:lpstr>Вторинні Статеві ознаки – що це?</vt:lpstr>
      <vt:lpstr>Презентация PowerPoint</vt:lpstr>
      <vt:lpstr>Вторинні СТАТЕВІ ОЗНАКИ У ДІВЧАТ</vt:lpstr>
      <vt:lpstr>Вторинні статеві ознаки у юнаків</vt:lpstr>
      <vt:lpstr>Вік статевого дозрівання </vt:lpstr>
      <vt:lpstr>Залежність статевого дозрівання від деяких факторів</vt:lpstr>
      <vt:lpstr>Словничок термінів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Вторинні статеві ознаки людини</dc:title>
  <dc:creator>Best User</dc:creator>
  <cp:lastModifiedBy>Best User</cp:lastModifiedBy>
  <cp:revision>7</cp:revision>
  <dcterms:created xsi:type="dcterms:W3CDTF">2014-03-02T13:19:24Z</dcterms:created>
  <dcterms:modified xsi:type="dcterms:W3CDTF">2014-06-03T17:03:59Z</dcterms:modified>
</cp:coreProperties>
</file>