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7E24BE-79B6-49AE-BEEF-367886CA8E34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D0C129-BA89-4018-B8E0-F15DD8E91C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64305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Нестача та надлишок поживних речовин у рослин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140E66"/>
                </a:solidFill>
              </a:rPr>
              <a:t>Ознаки нестачі</a:t>
            </a:r>
            <a:endParaRPr lang="ru-RU" dirty="0">
              <a:solidFill>
                <a:srgbClr val="140E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пригноблений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ріст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короткі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тонкі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пагони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smtClean="0">
                <a:solidFill>
                  <a:srgbClr val="002060"/>
                </a:solidFill>
              </a:rPr>
              <a:t>стебла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дрібні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суцвіття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слабко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облистяні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рослини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слабке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розгалуження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дрібні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вузькі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листя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забарвлення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їх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блідо-зелене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bdd9f811aba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571480"/>
            <a:ext cx="3524274" cy="2643206"/>
          </a:xfrm>
        </p:spPr>
      </p:pic>
      <p:pic>
        <p:nvPicPr>
          <p:cNvPr id="8" name="Рисунок 7" descr="70f0524302f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3429000"/>
            <a:ext cx="3286148" cy="3154041"/>
          </a:xfrm>
          <a:prstGeom prst="rect">
            <a:avLst/>
          </a:prstGeom>
        </p:spPr>
      </p:pic>
      <p:pic>
        <p:nvPicPr>
          <p:cNvPr id="9" name="Рисунок 8" descr="e7d1e425928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214290"/>
            <a:ext cx="2446316" cy="30003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ad5630fac8a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357166"/>
            <a:ext cx="3071834" cy="2948343"/>
          </a:xfrm>
        </p:spPr>
      </p:pic>
      <p:pic>
        <p:nvPicPr>
          <p:cNvPr id="8" name="Рисунок 7" descr="2ed88daba3f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3714752"/>
            <a:ext cx="5167752" cy="2357454"/>
          </a:xfrm>
          <a:prstGeom prst="rect">
            <a:avLst/>
          </a:prstGeom>
        </p:spPr>
      </p:pic>
      <p:pic>
        <p:nvPicPr>
          <p:cNvPr id="9" name="Рисунок 8" descr="image00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852" y="500042"/>
            <a:ext cx="3587635" cy="27146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a1aef6376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85728"/>
            <a:ext cx="7072362" cy="2634455"/>
          </a:xfrm>
        </p:spPr>
      </p:pic>
      <p:pic>
        <p:nvPicPr>
          <p:cNvPr id="5" name="Рисунок 4" descr="f016233c07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3286124"/>
            <a:ext cx="5214974" cy="315505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solidFill>
                  <a:srgbClr val="140E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Надлишок певних речовин</a:t>
            </a:r>
            <a:endParaRPr lang="ru-RU" i="1" dirty="0">
              <a:solidFill>
                <a:srgbClr val="140E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з'являються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дрібні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бурі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 smtClean="0">
                <a:solidFill>
                  <a:srgbClr val="002060"/>
                </a:solidFill>
              </a:rPr>
              <a:t>плями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припиняється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ріст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кореневоїсистеми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>
                <a:solidFill>
                  <a:srgbClr val="002060"/>
                </a:solidFill>
              </a:rPr>
              <a:t>л</a:t>
            </a:r>
            <a:r>
              <a:rPr lang="ru-RU" dirty="0" err="1" smtClean="0">
                <a:solidFill>
                  <a:srgbClr val="002060"/>
                </a:solidFill>
              </a:rPr>
              <a:t>истя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поступово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жовтіє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країв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скукожуються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7" y="428603"/>
            <a:ext cx="2928959" cy="2780657"/>
          </a:xfr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500042"/>
            <a:ext cx="3071834" cy="2236772"/>
          </a:xfrm>
          <a:prstGeom prst="rect">
            <a:avLst/>
          </a:prstGeom>
        </p:spPr>
      </p:pic>
      <p:pic>
        <p:nvPicPr>
          <p:cNvPr id="6" name="Рисунок 5" descr="i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3500448"/>
            <a:ext cx="3467112" cy="285751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476672"/>
            <a:ext cx="4179123" cy="2786082"/>
          </a:xfr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428999"/>
            <a:ext cx="3643338" cy="262740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надлишок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порушеннями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як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тварин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У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73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Corbel</vt:lpstr>
      <vt:lpstr>Gill Sans MT</vt:lpstr>
      <vt:lpstr>Verdana</vt:lpstr>
      <vt:lpstr>Wingdings 2</vt:lpstr>
      <vt:lpstr>Солнцестояние</vt:lpstr>
      <vt:lpstr>Нестача та надлишок поживних речовин у рослин</vt:lpstr>
      <vt:lpstr>Ознаки нестачі</vt:lpstr>
      <vt:lpstr>Презентация PowerPoint</vt:lpstr>
      <vt:lpstr>Презентация PowerPoint</vt:lpstr>
      <vt:lpstr>Презентация PowerPoint</vt:lpstr>
      <vt:lpstr>Надлишок певних речовин</vt:lpstr>
      <vt:lpstr>Презентация PowerPoint</vt:lpstr>
      <vt:lpstr>Презентация PowerPoint</vt:lpstr>
      <vt:lpstr>Висновок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Настача та надлишок поживних речовин у рослин</dc:title>
  <dc:creator>Neo</dc:creator>
  <cp:lastModifiedBy>Наташа</cp:lastModifiedBy>
  <cp:revision>8</cp:revision>
  <dcterms:created xsi:type="dcterms:W3CDTF">2014-01-12T13:39:27Z</dcterms:created>
  <dcterms:modified xsi:type="dcterms:W3CDTF">2014-01-20T16:15:04Z</dcterms:modified>
</cp:coreProperties>
</file>