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74" r:id="rId3"/>
    <p:sldId id="257" r:id="rId4"/>
    <p:sldId id="258" r:id="rId5"/>
    <p:sldId id="268" r:id="rId6"/>
    <p:sldId id="267" r:id="rId7"/>
    <p:sldId id="259" r:id="rId8"/>
    <p:sldId id="269" r:id="rId9"/>
    <p:sldId id="260" r:id="rId10"/>
    <p:sldId id="270" r:id="rId11"/>
    <p:sldId id="261" r:id="rId12"/>
    <p:sldId id="262" r:id="rId13"/>
    <p:sldId id="263" r:id="rId14"/>
    <p:sldId id="271" r:id="rId15"/>
    <p:sldId id="272" r:id="rId16"/>
    <p:sldId id="265" r:id="rId17"/>
    <p:sldId id="273" r:id="rId18"/>
    <p:sldId id="266" r:id="rId19"/>
    <p:sldId id="275" r:id="rId20"/>
    <p:sldId id="276" r:id="rId2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080"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94"/>
          <p:cNvGrpSpPr>
            <a:grpSpLocks/>
          </p:cNvGrpSpPr>
          <p:nvPr/>
        </p:nvGrpSpPr>
        <p:grpSpPr bwMode="auto">
          <a:xfrm>
            <a:off x="0" y="-30163"/>
            <a:ext cx="9067800" cy="6889751"/>
            <a:chOff x="0" y="-30477"/>
            <a:chExt cx="9067800" cy="6889273"/>
          </a:xfrm>
        </p:grpSpPr>
        <p:cxnSp>
          <p:nvCxnSpPr>
            <p:cNvPr id="5" name="Straight Connector 109"/>
            <p:cNvCxnSpPr/>
            <p:nvPr/>
          </p:nvCxnSpPr>
          <p:spPr>
            <a:xfrm rot="16200000" flipH="1">
              <a:off x="-1447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176"/>
            <p:cNvCxnSpPr/>
            <p:nvPr/>
          </p:nvCxnSpPr>
          <p:spPr>
            <a:xfrm rot="16200000" flipH="1">
              <a:off x="-16380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177"/>
            <p:cNvCxnSpPr/>
            <p:nvPr/>
          </p:nvCxnSpPr>
          <p:spPr>
            <a:xfrm rot="5400000">
              <a:off x="-14856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180"/>
            <p:cNvCxnSpPr/>
            <p:nvPr/>
          </p:nvCxnSpPr>
          <p:spPr>
            <a:xfrm rot="5400000">
              <a:off x="-32382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81"/>
            <p:cNvCxnSpPr/>
            <p:nvPr/>
          </p:nvCxnSpPr>
          <p:spPr>
            <a:xfrm rot="16200000" flipH="1">
              <a:off x="-33144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182"/>
            <p:cNvCxnSpPr/>
            <p:nvPr/>
          </p:nvCxnSpPr>
          <p:spPr>
            <a:xfrm rot="16200000" flipH="1">
              <a:off x="-1371362" y="2971246"/>
              <a:ext cx="6857524"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83"/>
            <p:cNvCxnSpPr/>
            <p:nvPr/>
          </p:nvCxnSpPr>
          <p:spPr>
            <a:xfrm rot="16200000" flipH="1">
              <a:off x="-2819162"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84"/>
            <p:cNvCxnSpPr/>
            <p:nvPr/>
          </p:nvCxnSpPr>
          <p:spPr>
            <a:xfrm rot="5400000">
              <a:off x="-2704862"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85"/>
            <p:cNvCxnSpPr/>
            <p:nvPr/>
          </p:nvCxnSpPr>
          <p:spPr>
            <a:xfrm rot="16200000" flipH="1">
              <a:off x="-2133362"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86"/>
            <p:cNvCxnSpPr/>
            <p:nvPr/>
          </p:nvCxnSpPr>
          <p:spPr>
            <a:xfrm rot="16200000" flipH="1">
              <a:off x="-31239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87"/>
            <p:cNvCxnSpPr/>
            <p:nvPr/>
          </p:nvCxnSpPr>
          <p:spPr>
            <a:xfrm rot="16200000" flipH="1">
              <a:off x="-1828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88"/>
            <p:cNvCxnSpPr/>
            <p:nvPr/>
          </p:nvCxnSpPr>
          <p:spPr>
            <a:xfrm rot="16200000" flipH="1">
              <a:off x="-28191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89"/>
            <p:cNvCxnSpPr/>
            <p:nvPr/>
          </p:nvCxnSpPr>
          <p:spPr>
            <a:xfrm rot="16200000" flipH="1">
              <a:off x="-2438162" y="3123646"/>
              <a:ext cx="6857524"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64"/>
            <p:cNvCxnSpPr/>
            <p:nvPr/>
          </p:nvCxnSpPr>
          <p:spPr>
            <a:xfrm rot="5400000">
              <a:off x="-1731724"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65"/>
            <p:cNvCxnSpPr/>
            <p:nvPr/>
          </p:nvCxnSpPr>
          <p:spPr>
            <a:xfrm rot="5400000">
              <a:off x="-1141968"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68"/>
            <p:cNvCxnSpPr/>
            <p:nvPr/>
          </p:nvCxnSpPr>
          <p:spPr>
            <a:xfrm rot="5400000">
              <a:off x="-9141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172"/>
            <p:cNvCxnSpPr/>
            <p:nvPr/>
          </p:nvCxnSpPr>
          <p:spPr>
            <a:xfrm rot="5400000">
              <a:off x="-1855549"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120"/>
            <p:cNvCxnSpPr/>
            <p:nvPr/>
          </p:nvCxnSpPr>
          <p:spPr>
            <a:xfrm rot="16200000" flipH="1">
              <a:off x="-26429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144"/>
            <p:cNvCxnSpPr/>
            <p:nvPr/>
          </p:nvCxnSpPr>
          <p:spPr>
            <a:xfrm rot="16200000" flipH="1">
              <a:off x="-1953974" y="3325258"/>
              <a:ext cx="6857524" cy="206375"/>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107"/>
            <p:cNvCxnSpPr/>
            <p:nvPr/>
          </p:nvCxnSpPr>
          <p:spPr>
            <a:xfrm rot="16200000" flipH="1">
              <a:off x="-23619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08"/>
            <p:cNvCxnSpPr/>
            <p:nvPr/>
          </p:nvCxnSpPr>
          <p:spPr>
            <a:xfrm rot="16200000" flipH="1">
              <a:off x="-21333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09"/>
            <p:cNvCxnSpPr/>
            <p:nvPr/>
          </p:nvCxnSpPr>
          <p:spPr>
            <a:xfrm rot="16200000" flipH="1">
              <a:off x="106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10"/>
            <p:cNvCxnSpPr/>
            <p:nvPr/>
          </p:nvCxnSpPr>
          <p:spPr>
            <a:xfrm rot="16200000" flipH="1">
              <a:off x="876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11"/>
            <p:cNvCxnSpPr/>
            <p:nvPr/>
          </p:nvCxnSpPr>
          <p:spPr>
            <a:xfrm rot="5400000">
              <a:off x="1028938" y="3237946"/>
              <a:ext cx="6857524"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12"/>
            <p:cNvCxnSpPr/>
            <p:nvPr/>
          </p:nvCxnSpPr>
          <p:spPr>
            <a:xfrm rot="5400000">
              <a:off x="-7236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13"/>
            <p:cNvCxnSpPr/>
            <p:nvPr/>
          </p:nvCxnSpPr>
          <p:spPr>
            <a:xfrm rot="16200000" flipH="1">
              <a:off x="-7998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214"/>
            <p:cNvCxnSpPr/>
            <p:nvPr/>
          </p:nvCxnSpPr>
          <p:spPr>
            <a:xfrm rot="5400000">
              <a:off x="-152161"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215"/>
            <p:cNvCxnSpPr/>
            <p:nvPr/>
          </p:nvCxnSpPr>
          <p:spPr>
            <a:xfrm rot="16200000" flipH="1">
              <a:off x="-304562" y="3199846"/>
              <a:ext cx="6857524"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216"/>
            <p:cNvCxnSpPr/>
            <p:nvPr/>
          </p:nvCxnSpPr>
          <p:spPr>
            <a:xfrm rot="5400000">
              <a:off x="-190262"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217"/>
            <p:cNvCxnSpPr/>
            <p:nvPr/>
          </p:nvCxnSpPr>
          <p:spPr>
            <a:xfrm rot="16200000" flipH="1">
              <a:off x="381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218"/>
            <p:cNvCxnSpPr/>
            <p:nvPr/>
          </p:nvCxnSpPr>
          <p:spPr>
            <a:xfrm rot="16200000" flipH="1">
              <a:off x="-6093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219"/>
            <p:cNvCxnSpPr/>
            <p:nvPr/>
          </p:nvCxnSpPr>
          <p:spPr>
            <a:xfrm rot="16200000" flipH="1">
              <a:off x="6860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220"/>
            <p:cNvCxnSpPr/>
            <p:nvPr/>
          </p:nvCxnSpPr>
          <p:spPr>
            <a:xfrm rot="16200000" flipH="1">
              <a:off x="-3045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221"/>
            <p:cNvCxnSpPr/>
            <p:nvPr/>
          </p:nvCxnSpPr>
          <p:spPr>
            <a:xfrm rot="5400000">
              <a:off x="-1028462"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222"/>
            <p:cNvCxnSpPr/>
            <p:nvPr/>
          </p:nvCxnSpPr>
          <p:spPr>
            <a:xfrm rot="5400000">
              <a:off x="782876"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223"/>
            <p:cNvCxnSpPr/>
            <p:nvPr/>
          </p:nvCxnSpPr>
          <p:spPr>
            <a:xfrm rot="5400000">
              <a:off x="13726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224"/>
            <p:cNvCxnSpPr/>
            <p:nvPr/>
          </p:nvCxnSpPr>
          <p:spPr>
            <a:xfrm rot="5400000">
              <a:off x="1600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225"/>
            <p:cNvCxnSpPr/>
            <p:nvPr/>
          </p:nvCxnSpPr>
          <p:spPr>
            <a:xfrm rot="5400000">
              <a:off x="659051"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226"/>
            <p:cNvCxnSpPr/>
            <p:nvPr/>
          </p:nvCxnSpPr>
          <p:spPr>
            <a:xfrm rot="16200000" flipH="1">
              <a:off x="-1283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227"/>
            <p:cNvCxnSpPr/>
            <p:nvPr/>
          </p:nvCxnSpPr>
          <p:spPr>
            <a:xfrm rot="16200000" flipH="1">
              <a:off x="560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228"/>
            <p:cNvCxnSpPr/>
            <p:nvPr/>
          </p:nvCxnSpPr>
          <p:spPr>
            <a:xfrm rot="16200000" flipH="1">
              <a:off x="152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229"/>
            <p:cNvCxnSpPr/>
            <p:nvPr/>
          </p:nvCxnSpPr>
          <p:spPr>
            <a:xfrm rot="16200000" flipH="1">
              <a:off x="381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236"/>
            <p:cNvCxnSpPr/>
            <p:nvPr/>
          </p:nvCxnSpPr>
          <p:spPr>
            <a:xfrm rot="16200000" flipH="1">
              <a:off x="27434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237"/>
            <p:cNvCxnSpPr/>
            <p:nvPr/>
          </p:nvCxnSpPr>
          <p:spPr>
            <a:xfrm rot="16200000" flipH="1">
              <a:off x="20957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238"/>
            <p:cNvCxnSpPr/>
            <p:nvPr/>
          </p:nvCxnSpPr>
          <p:spPr>
            <a:xfrm rot="5400000">
              <a:off x="27053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239"/>
            <p:cNvCxnSpPr/>
            <p:nvPr/>
          </p:nvCxnSpPr>
          <p:spPr>
            <a:xfrm rot="5400000">
              <a:off x="1829038" y="3276046"/>
              <a:ext cx="6857524"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240"/>
            <p:cNvCxnSpPr/>
            <p:nvPr/>
          </p:nvCxnSpPr>
          <p:spPr>
            <a:xfrm rot="16200000" flipH="1">
              <a:off x="10670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241"/>
            <p:cNvCxnSpPr/>
            <p:nvPr/>
          </p:nvCxnSpPr>
          <p:spPr>
            <a:xfrm rot="16200000" flipH="1">
              <a:off x="2362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242"/>
            <p:cNvCxnSpPr/>
            <p:nvPr/>
          </p:nvCxnSpPr>
          <p:spPr>
            <a:xfrm rot="5400000">
              <a:off x="2646601" y="2722008"/>
              <a:ext cx="6857524"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243"/>
            <p:cNvCxnSpPr/>
            <p:nvPr/>
          </p:nvCxnSpPr>
          <p:spPr>
            <a:xfrm rot="5400000">
              <a:off x="30490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244"/>
            <p:cNvCxnSpPr/>
            <p:nvPr/>
          </p:nvCxnSpPr>
          <p:spPr>
            <a:xfrm rot="5400000">
              <a:off x="2895838"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245"/>
            <p:cNvCxnSpPr/>
            <p:nvPr/>
          </p:nvCxnSpPr>
          <p:spPr>
            <a:xfrm rot="5400000">
              <a:off x="2389426"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246"/>
            <p:cNvCxnSpPr/>
            <p:nvPr/>
          </p:nvCxnSpPr>
          <p:spPr>
            <a:xfrm rot="16200000" flipH="1">
              <a:off x="22370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247"/>
            <p:cNvCxnSpPr/>
            <p:nvPr/>
          </p:nvCxnSpPr>
          <p:spPr>
            <a:xfrm rot="16200000" flipH="1">
              <a:off x="17528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248"/>
            <p:cNvCxnSpPr/>
            <p:nvPr/>
          </p:nvCxnSpPr>
          <p:spPr>
            <a:xfrm rot="16200000" flipH="1">
              <a:off x="19814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249"/>
            <p:cNvCxnSpPr/>
            <p:nvPr/>
          </p:nvCxnSpPr>
          <p:spPr>
            <a:xfrm rot="5400000">
              <a:off x="3467338"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250"/>
            <p:cNvCxnSpPr/>
            <p:nvPr/>
          </p:nvCxnSpPr>
          <p:spPr>
            <a:xfrm rot="16200000" flipH="1">
              <a:off x="3467338"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251"/>
            <p:cNvCxnSpPr/>
            <p:nvPr/>
          </p:nvCxnSpPr>
          <p:spPr>
            <a:xfrm rot="5400000">
              <a:off x="4038839"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252"/>
            <p:cNvCxnSpPr/>
            <p:nvPr/>
          </p:nvCxnSpPr>
          <p:spPr>
            <a:xfrm rot="16200000" flipH="1">
              <a:off x="3886438"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253"/>
            <p:cNvCxnSpPr/>
            <p:nvPr/>
          </p:nvCxnSpPr>
          <p:spPr>
            <a:xfrm rot="5400000">
              <a:off x="4000738"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254"/>
            <p:cNvCxnSpPr/>
            <p:nvPr/>
          </p:nvCxnSpPr>
          <p:spPr>
            <a:xfrm rot="16200000" flipH="1">
              <a:off x="4572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256"/>
            <p:cNvCxnSpPr/>
            <p:nvPr/>
          </p:nvCxnSpPr>
          <p:spPr>
            <a:xfrm rot="16200000" flipH="1">
              <a:off x="37340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257"/>
            <p:cNvCxnSpPr/>
            <p:nvPr/>
          </p:nvCxnSpPr>
          <p:spPr>
            <a:xfrm rot="5400000">
              <a:off x="3619738"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258"/>
            <p:cNvCxnSpPr/>
            <p:nvPr/>
          </p:nvCxnSpPr>
          <p:spPr>
            <a:xfrm rot="16200000" flipH="1">
              <a:off x="42150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259"/>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260"/>
            <p:cNvCxnSpPr/>
            <p:nvPr/>
          </p:nvCxnSpPr>
          <p:spPr>
            <a:xfrm rot="16200000" flipH="1">
              <a:off x="4343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261"/>
            <p:cNvCxnSpPr/>
            <p:nvPr/>
          </p:nvCxnSpPr>
          <p:spPr>
            <a:xfrm rot="16200000" flipH="1">
              <a:off x="4572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263"/>
            <p:cNvCxnSpPr/>
            <p:nvPr/>
          </p:nvCxnSpPr>
          <p:spPr>
            <a:xfrm rot="16200000" flipH="1">
              <a:off x="5258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264"/>
            <p:cNvCxnSpPr/>
            <p:nvPr/>
          </p:nvCxnSpPr>
          <p:spPr>
            <a:xfrm rot="16200000" flipH="1">
              <a:off x="5067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265"/>
            <p:cNvCxnSpPr/>
            <p:nvPr/>
          </p:nvCxnSpPr>
          <p:spPr>
            <a:xfrm rot="5400000">
              <a:off x="5219938"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266"/>
            <p:cNvCxnSpPr/>
            <p:nvPr/>
          </p:nvCxnSpPr>
          <p:spPr>
            <a:xfrm rot="16200000" flipH="1">
              <a:off x="487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267"/>
            <p:cNvCxnSpPr/>
            <p:nvPr/>
          </p:nvCxnSpPr>
          <p:spPr>
            <a:xfrm rot="5400000">
              <a:off x="5528707" y="3318116"/>
              <a:ext cx="6887685"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269"/>
            <p:cNvCxnSpPr/>
            <p:nvPr/>
          </p:nvCxnSpPr>
          <p:spPr>
            <a:xfrm rot="5400000">
              <a:off x="4850051" y="3226833"/>
              <a:ext cx="6857524"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270"/>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277"/>
            <p:cNvCxnSpPr/>
            <p:nvPr/>
          </p:nvCxnSpPr>
          <p:spPr>
            <a:xfrm rot="5400000">
              <a:off x="5562839" y="3428446"/>
              <a:ext cx="6857524"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282"/>
            <p:cNvCxnSpPr/>
            <p:nvPr/>
          </p:nvCxnSpPr>
          <p:spPr>
            <a:xfrm rot="5400000">
              <a:off x="2552938" y="3390346"/>
              <a:ext cx="6857524"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288"/>
            <p:cNvCxnSpPr/>
            <p:nvPr/>
          </p:nvCxnSpPr>
          <p:spPr>
            <a:xfrm rot="16200000" flipH="1">
              <a:off x="3048238" y="3352246"/>
              <a:ext cx="6857524"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291"/>
            <p:cNvCxnSpPr/>
            <p:nvPr/>
          </p:nvCxnSpPr>
          <p:spPr>
            <a:xfrm rot="16200000" flipH="1">
              <a:off x="3238738" y="3237946"/>
              <a:ext cx="6857524"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293"/>
            <p:cNvCxnSpPr/>
            <p:nvPr/>
          </p:nvCxnSpPr>
          <p:spPr>
            <a:xfrm rot="5400000">
              <a:off x="2133838" y="3276046"/>
              <a:ext cx="6857524"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297"/>
            <p:cNvCxnSpPr/>
            <p:nvPr/>
          </p:nvCxnSpPr>
          <p:spPr>
            <a:xfrm rot="16200000" flipH="1">
              <a:off x="31482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298"/>
            <p:cNvCxnSpPr/>
            <p:nvPr/>
          </p:nvCxnSpPr>
          <p:spPr>
            <a:xfrm rot="5400000">
              <a:off x="37721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301"/>
            <p:cNvCxnSpPr/>
            <p:nvPr/>
          </p:nvCxnSpPr>
          <p:spPr>
            <a:xfrm rot="5400000">
              <a:off x="4229338" y="2933146"/>
              <a:ext cx="6857524"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306"/>
            <p:cNvCxnSpPr/>
            <p:nvPr/>
          </p:nvCxnSpPr>
          <p:spPr>
            <a:xfrm rot="16200000" flipH="1">
              <a:off x="1371044" y="3200640"/>
              <a:ext cx="6859112"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nvGrpSpPr>
          <p:cNvPr id="89" name="Group 93"/>
          <p:cNvGrpSpPr>
            <a:grpSpLocks/>
          </p:cNvGrpSpPr>
          <p:nvPr/>
        </p:nvGrpSpPr>
        <p:grpSpPr bwMode="auto">
          <a:xfrm>
            <a:off x="0" y="2057400"/>
            <a:ext cx="4802188" cy="2820988"/>
            <a:chOff x="0" y="2057400"/>
            <a:chExt cx="4801394" cy="2820988"/>
          </a:xfrm>
        </p:grpSpPr>
        <p:cxnSp>
          <p:nvCxnSpPr>
            <p:cNvPr id="90" name="Straight Connector 116"/>
            <p:cNvCxnSpPr/>
            <p:nvPr/>
          </p:nvCxnSpPr>
          <p:spPr>
            <a:xfrm>
              <a:off x="0" y="20574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1" name="Straight Connector 117"/>
            <p:cNvCxnSpPr/>
            <p:nvPr/>
          </p:nvCxnSpPr>
          <p:spPr>
            <a:xfrm>
              <a:off x="0" y="48768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2" name="Straight Connector 119"/>
            <p:cNvCxnSpPr/>
            <p:nvPr/>
          </p:nvCxnSpPr>
          <p:spPr>
            <a:xfrm rot="5400000">
              <a:off x="3391694" y="3467100"/>
              <a:ext cx="2817812"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93" name="Date Placeholder 3"/>
          <p:cNvSpPr>
            <a:spLocks noGrp="1"/>
          </p:cNvSpPr>
          <p:nvPr>
            <p:ph type="dt" sz="half" idx="10"/>
          </p:nvPr>
        </p:nvSpPr>
        <p:spPr/>
        <p:txBody>
          <a:bodyPr/>
          <a:lstStyle>
            <a:lvl1pPr>
              <a:defRPr/>
            </a:lvl1pPr>
          </a:lstStyle>
          <a:p>
            <a:pPr>
              <a:defRPr/>
            </a:pPr>
            <a:fld id="{6FFD95DA-603E-49D3-914F-3C2EB546F5DD}" type="datetimeFigureOut">
              <a:rPr lang="ru-RU"/>
              <a:pPr>
                <a:defRPr/>
              </a:pPr>
              <a:t>04.06.2014</a:t>
            </a:fld>
            <a:endParaRPr lang="ru-RU"/>
          </a:p>
        </p:txBody>
      </p:sp>
      <p:sp>
        <p:nvSpPr>
          <p:cNvPr id="94" name="Footer Placeholder 4"/>
          <p:cNvSpPr>
            <a:spLocks noGrp="1"/>
          </p:cNvSpPr>
          <p:nvPr>
            <p:ph type="ftr" sz="quarter" idx="11"/>
          </p:nvPr>
        </p:nvSpPr>
        <p:spPr/>
        <p:txBody>
          <a:bodyPr/>
          <a:lstStyle>
            <a:lvl1pPr>
              <a:defRPr/>
            </a:lvl1pPr>
          </a:lstStyle>
          <a:p>
            <a:pPr>
              <a:defRPr/>
            </a:pPr>
            <a:endParaRPr lang="ru-RU"/>
          </a:p>
        </p:txBody>
      </p:sp>
      <p:sp>
        <p:nvSpPr>
          <p:cNvPr id="95" name="Slide Number Placeholder 5"/>
          <p:cNvSpPr>
            <a:spLocks noGrp="1"/>
          </p:cNvSpPr>
          <p:nvPr>
            <p:ph type="sldNum" sz="quarter" idx="12"/>
          </p:nvPr>
        </p:nvSpPr>
        <p:spPr/>
        <p:txBody>
          <a:bodyPr/>
          <a:lstStyle>
            <a:lvl1pPr>
              <a:defRPr/>
            </a:lvl1pPr>
          </a:lstStyle>
          <a:p>
            <a:pPr>
              <a:defRPr/>
            </a:pPr>
            <a:fld id="{976D1182-9FA2-46E2-B8A7-8BE1710ED475}"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10AF3037-EAB6-42C7-9EA4-23A5756E7E24}" type="datetimeFigureOut">
              <a:rPr lang="ru-RU"/>
              <a:pPr>
                <a:defRPr/>
              </a:pPr>
              <a:t>04.06.2014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7F3CC60-6AC6-402F-AD18-9B4860785FD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70CCE3C0-81E0-45E1-A1CE-ED67259D1DFA}" type="datetimeFigureOut">
              <a:rPr lang="ru-RU"/>
              <a:pPr>
                <a:defRPr/>
              </a:pPr>
              <a:t>04.06.2014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4FFBB36C-711E-4726-AF4C-A720C7127A0A}"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E006FA7C-6CC3-42EC-B847-B7C8766FDBF2}" type="datetimeFigureOut">
              <a:rPr lang="ru-RU"/>
              <a:pPr>
                <a:defRPr/>
              </a:pPr>
              <a:t>04.06.2014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20D5EF43-7587-4D8B-BFE2-9411E4117D5D}"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grpSp>
        <p:nvGrpSpPr>
          <p:cNvPr id="4" name="Group 92"/>
          <p:cNvGrpSpPr>
            <a:grpSpLocks/>
          </p:cNvGrpSpPr>
          <p:nvPr/>
        </p:nvGrpSpPr>
        <p:grpSpPr bwMode="auto">
          <a:xfrm>
            <a:off x="0" y="-30163"/>
            <a:ext cx="9067800" cy="4846638"/>
            <a:chOff x="1" y="-30477"/>
            <a:chExt cx="9067799" cy="4526277"/>
          </a:xfrm>
        </p:grpSpPr>
        <p:cxnSp>
          <p:nvCxnSpPr>
            <p:cNvPr id="5" name="Straight Connector 7"/>
            <p:cNvCxnSpPr/>
            <p:nvPr/>
          </p:nvCxnSpPr>
          <p:spPr>
            <a:xfrm rot="16200000" flipH="1">
              <a:off x="-2715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rot="16200000" flipH="1">
              <a:off x="-4620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9"/>
            <p:cNvCxnSpPr/>
            <p:nvPr/>
          </p:nvCxnSpPr>
          <p:spPr>
            <a:xfrm rot="5400000">
              <a:off x="-3096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10"/>
            <p:cNvCxnSpPr/>
            <p:nvPr/>
          </p:nvCxnSpPr>
          <p:spPr>
            <a:xfrm rot="5400000">
              <a:off x="-206226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1"/>
            <p:cNvCxnSpPr/>
            <p:nvPr/>
          </p:nvCxnSpPr>
          <p:spPr>
            <a:xfrm rot="16200000" flipH="1">
              <a:off x="-213846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12"/>
            <p:cNvCxnSpPr/>
            <p:nvPr/>
          </p:nvCxnSpPr>
          <p:spPr>
            <a:xfrm rot="16200000" flipH="1">
              <a:off x="-195360" y="1785840"/>
              <a:ext cx="450552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3"/>
            <p:cNvCxnSpPr/>
            <p:nvPr/>
          </p:nvCxnSpPr>
          <p:spPr>
            <a:xfrm rot="16200000" flipH="1">
              <a:off x="-1643160"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4"/>
            <p:cNvCxnSpPr/>
            <p:nvPr/>
          </p:nvCxnSpPr>
          <p:spPr>
            <a:xfrm rot="5400000">
              <a:off x="-152886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5"/>
            <p:cNvCxnSpPr/>
            <p:nvPr/>
          </p:nvCxnSpPr>
          <p:spPr>
            <a:xfrm rot="16200000" flipH="1">
              <a:off x="-95736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6"/>
            <p:cNvCxnSpPr/>
            <p:nvPr/>
          </p:nvCxnSpPr>
          <p:spPr>
            <a:xfrm rot="16200000" flipH="1">
              <a:off x="-194796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7"/>
            <p:cNvCxnSpPr/>
            <p:nvPr/>
          </p:nvCxnSpPr>
          <p:spPr>
            <a:xfrm rot="16200000" flipH="1">
              <a:off x="-652560"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8"/>
            <p:cNvCxnSpPr/>
            <p:nvPr/>
          </p:nvCxnSpPr>
          <p:spPr>
            <a:xfrm rot="16200000" flipH="1">
              <a:off x="-16431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9"/>
            <p:cNvCxnSpPr/>
            <p:nvPr/>
          </p:nvCxnSpPr>
          <p:spPr>
            <a:xfrm rot="16200000" flipH="1">
              <a:off x="-1790370" y="2019629"/>
              <a:ext cx="4495143"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20"/>
            <p:cNvCxnSpPr/>
            <p:nvPr/>
          </p:nvCxnSpPr>
          <p:spPr>
            <a:xfrm rot="5400000">
              <a:off x="-555722"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1"/>
            <p:cNvCxnSpPr/>
            <p:nvPr/>
          </p:nvCxnSpPr>
          <p:spPr>
            <a:xfrm rot="5400000">
              <a:off x="34034"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22"/>
            <p:cNvCxnSpPr/>
            <p:nvPr/>
          </p:nvCxnSpPr>
          <p:spPr>
            <a:xfrm rot="5400000">
              <a:off x="2618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3"/>
            <p:cNvCxnSpPr/>
            <p:nvPr/>
          </p:nvCxnSpPr>
          <p:spPr>
            <a:xfrm rot="5400000">
              <a:off x="-67954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4"/>
            <p:cNvCxnSpPr/>
            <p:nvPr/>
          </p:nvCxnSpPr>
          <p:spPr>
            <a:xfrm rot="16200000" flipH="1">
              <a:off x="-1466947"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5"/>
            <p:cNvCxnSpPr/>
            <p:nvPr/>
          </p:nvCxnSpPr>
          <p:spPr>
            <a:xfrm rot="16200000" flipH="1">
              <a:off x="-777972"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6"/>
            <p:cNvCxnSpPr/>
            <p:nvPr/>
          </p:nvCxnSpPr>
          <p:spPr>
            <a:xfrm rot="16200000" flipH="1">
              <a:off x="-11859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7"/>
            <p:cNvCxnSpPr/>
            <p:nvPr/>
          </p:nvCxnSpPr>
          <p:spPr>
            <a:xfrm rot="16200000" flipH="1">
              <a:off x="-9573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8"/>
            <p:cNvCxnSpPr/>
            <p:nvPr/>
          </p:nvCxnSpPr>
          <p:spPr>
            <a:xfrm rot="16200000" flipH="1">
              <a:off x="224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9"/>
            <p:cNvCxnSpPr/>
            <p:nvPr/>
          </p:nvCxnSpPr>
          <p:spPr>
            <a:xfrm rot="16200000" flipH="1">
              <a:off x="2052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30"/>
            <p:cNvCxnSpPr/>
            <p:nvPr/>
          </p:nvCxnSpPr>
          <p:spPr>
            <a:xfrm rot="5400000">
              <a:off x="2204939" y="2052540"/>
              <a:ext cx="450552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31"/>
            <p:cNvCxnSpPr/>
            <p:nvPr/>
          </p:nvCxnSpPr>
          <p:spPr>
            <a:xfrm rot="5400000">
              <a:off x="45234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32"/>
            <p:cNvCxnSpPr/>
            <p:nvPr/>
          </p:nvCxnSpPr>
          <p:spPr>
            <a:xfrm rot="16200000" flipH="1">
              <a:off x="37614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3"/>
            <p:cNvCxnSpPr/>
            <p:nvPr/>
          </p:nvCxnSpPr>
          <p:spPr>
            <a:xfrm rot="5400000">
              <a:off x="1024634"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4"/>
            <p:cNvCxnSpPr/>
            <p:nvPr/>
          </p:nvCxnSpPr>
          <p:spPr>
            <a:xfrm rot="16200000" flipH="1">
              <a:off x="871440" y="2014440"/>
              <a:ext cx="450552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5"/>
            <p:cNvCxnSpPr/>
            <p:nvPr/>
          </p:nvCxnSpPr>
          <p:spPr>
            <a:xfrm rot="5400000">
              <a:off x="98574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6"/>
            <p:cNvCxnSpPr/>
            <p:nvPr/>
          </p:nvCxnSpPr>
          <p:spPr>
            <a:xfrm rot="16200000" flipH="1">
              <a:off x="155724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7"/>
            <p:cNvCxnSpPr/>
            <p:nvPr/>
          </p:nvCxnSpPr>
          <p:spPr>
            <a:xfrm rot="16200000" flipH="1">
              <a:off x="5666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8"/>
            <p:cNvCxnSpPr/>
            <p:nvPr/>
          </p:nvCxnSpPr>
          <p:spPr>
            <a:xfrm rot="16200000" flipH="1">
              <a:off x="18620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9"/>
            <p:cNvCxnSpPr/>
            <p:nvPr/>
          </p:nvCxnSpPr>
          <p:spPr>
            <a:xfrm rot="16200000" flipH="1">
              <a:off x="8714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40"/>
            <p:cNvCxnSpPr/>
            <p:nvPr/>
          </p:nvCxnSpPr>
          <p:spPr>
            <a:xfrm rot="5400000">
              <a:off x="147540"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41"/>
            <p:cNvCxnSpPr/>
            <p:nvPr/>
          </p:nvCxnSpPr>
          <p:spPr>
            <a:xfrm rot="5400000">
              <a:off x="1958878"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42"/>
            <p:cNvCxnSpPr/>
            <p:nvPr/>
          </p:nvCxnSpPr>
          <p:spPr>
            <a:xfrm rot="5400000">
              <a:off x="25486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3"/>
            <p:cNvCxnSpPr/>
            <p:nvPr/>
          </p:nvCxnSpPr>
          <p:spPr>
            <a:xfrm rot="5400000">
              <a:off x="2776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4"/>
            <p:cNvCxnSpPr/>
            <p:nvPr/>
          </p:nvCxnSpPr>
          <p:spPr>
            <a:xfrm rot="5400000">
              <a:off x="1835053"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5"/>
            <p:cNvCxnSpPr/>
            <p:nvPr/>
          </p:nvCxnSpPr>
          <p:spPr>
            <a:xfrm rot="16200000" flipH="1">
              <a:off x="1047653"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6"/>
            <p:cNvCxnSpPr/>
            <p:nvPr/>
          </p:nvCxnSpPr>
          <p:spPr>
            <a:xfrm rot="16200000" flipH="1">
              <a:off x="1736628"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7"/>
            <p:cNvCxnSpPr/>
            <p:nvPr/>
          </p:nvCxnSpPr>
          <p:spPr>
            <a:xfrm rot="16200000" flipH="1">
              <a:off x="13286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8"/>
            <p:cNvCxnSpPr/>
            <p:nvPr/>
          </p:nvCxnSpPr>
          <p:spPr>
            <a:xfrm rot="16200000" flipH="1">
              <a:off x="15572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9"/>
            <p:cNvCxnSpPr/>
            <p:nvPr/>
          </p:nvCxnSpPr>
          <p:spPr>
            <a:xfrm rot="16200000" flipH="1">
              <a:off x="39194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50"/>
            <p:cNvCxnSpPr/>
            <p:nvPr/>
          </p:nvCxnSpPr>
          <p:spPr>
            <a:xfrm rot="16200000" flipH="1">
              <a:off x="32717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51"/>
            <p:cNvCxnSpPr/>
            <p:nvPr/>
          </p:nvCxnSpPr>
          <p:spPr>
            <a:xfrm rot="5400000">
              <a:off x="38813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52"/>
            <p:cNvCxnSpPr/>
            <p:nvPr/>
          </p:nvCxnSpPr>
          <p:spPr>
            <a:xfrm rot="5400000">
              <a:off x="3005039" y="2090640"/>
              <a:ext cx="4505521"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3"/>
            <p:cNvCxnSpPr/>
            <p:nvPr/>
          </p:nvCxnSpPr>
          <p:spPr>
            <a:xfrm rot="16200000" flipH="1">
              <a:off x="22430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4"/>
            <p:cNvCxnSpPr/>
            <p:nvPr/>
          </p:nvCxnSpPr>
          <p:spPr>
            <a:xfrm rot="16200000" flipH="1">
              <a:off x="3538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5"/>
            <p:cNvCxnSpPr/>
            <p:nvPr/>
          </p:nvCxnSpPr>
          <p:spPr>
            <a:xfrm rot="5400000">
              <a:off x="3822602" y="1536602"/>
              <a:ext cx="4505521"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6"/>
            <p:cNvCxnSpPr/>
            <p:nvPr/>
          </p:nvCxnSpPr>
          <p:spPr>
            <a:xfrm rot="5400000">
              <a:off x="42250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7"/>
            <p:cNvCxnSpPr/>
            <p:nvPr/>
          </p:nvCxnSpPr>
          <p:spPr>
            <a:xfrm rot="5400000">
              <a:off x="4071839"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8"/>
            <p:cNvCxnSpPr/>
            <p:nvPr/>
          </p:nvCxnSpPr>
          <p:spPr>
            <a:xfrm rot="5400000">
              <a:off x="356542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9"/>
            <p:cNvCxnSpPr/>
            <p:nvPr/>
          </p:nvCxnSpPr>
          <p:spPr>
            <a:xfrm rot="16200000" flipH="1">
              <a:off x="34130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60"/>
            <p:cNvCxnSpPr/>
            <p:nvPr/>
          </p:nvCxnSpPr>
          <p:spPr>
            <a:xfrm rot="16200000" flipH="1">
              <a:off x="29288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61"/>
            <p:cNvCxnSpPr/>
            <p:nvPr/>
          </p:nvCxnSpPr>
          <p:spPr>
            <a:xfrm rot="16200000" flipH="1">
              <a:off x="3081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62"/>
            <p:cNvCxnSpPr/>
            <p:nvPr/>
          </p:nvCxnSpPr>
          <p:spPr>
            <a:xfrm rot="5400000">
              <a:off x="4643339"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3"/>
            <p:cNvCxnSpPr/>
            <p:nvPr/>
          </p:nvCxnSpPr>
          <p:spPr>
            <a:xfrm rot="16200000" flipH="1">
              <a:off x="4643339"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4"/>
            <p:cNvCxnSpPr/>
            <p:nvPr/>
          </p:nvCxnSpPr>
          <p:spPr>
            <a:xfrm rot="5400000">
              <a:off x="5215633"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5"/>
            <p:cNvCxnSpPr/>
            <p:nvPr/>
          </p:nvCxnSpPr>
          <p:spPr>
            <a:xfrm rot="16200000" flipH="1">
              <a:off x="5062439"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6"/>
            <p:cNvCxnSpPr/>
            <p:nvPr/>
          </p:nvCxnSpPr>
          <p:spPr>
            <a:xfrm rot="5400000">
              <a:off x="5176739"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7"/>
            <p:cNvCxnSpPr/>
            <p:nvPr/>
          </p:nvCxnSpPr>
          <p:spPr>
            <a:xfrm rot="16200000" flipH="1">
              <a:off x="57482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8"/>
            <p:cNvCxnSpPr/>
            <p:nvPr/>
          </p:nvCxnSpPr>
          <p:spPr>
            <a:xfrm rot="16200000" flipH="1">
              <a:off x="49100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9"/>
            <p:cNvCxnSpPr/>
            <p:nvPr/>
          </p:nvCxnSpPr>
          <p:spPr>
            <a:xfrm rot="5400000">
              <a:off x="4795739"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70"/>
            <p:cNvCxnSpPr/>
            <p:nvPr/>
          </p:nvCxnSpPr>
          <p:spPr>
            <a:xfrm rot="16200000" flipH="1">
              <a:off x="53910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71"/>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72"/>
            <p:cNvCxnSpPr/>
            <p:nvPr/>
          </p:nvCxnSpPr>
          <p:spPr>
            <a:xfrm rot="16200000" flipH="1">
              <a:off x="55196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3"/>
            <p:cNvCxnSpPr/>
            <p:nvPr/>
          </p:nvCxnSpPr>
          <p:spPr>
            <a:xfrm rot="16200000" flipH="1">
              <a:off x="5748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4"/>
            <p:cNvCxnSpPr/>
            <p:nvPr/>
          </p:nvCxnSpPr>
          <p:spPr>
            <a:xfrm rot="16200000" flipH="1">
              <a:off x="6434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5"/>
            <p:cNvCxnSpPr/>
            <p:nvPr/>
          </p:nvCxnSpPr>
          <p:spPr>
            <a:xfrm rot="16200000" flipH="1">
              <a:off x="6243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6"/>
            <p:cNvCxnSpPr/>
            <p:nvPr/>
          </p:nvCxnSpPr>
          <p:spPr>
            <a:xfrm rot="5400000">
              <a:off x="63959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7"/>
            <p:cNvCxnSpPr/>
            <p:nvPr/>
          </p:nvCxnSpPr>
          <p:spPr>
            <a:xfrm rot="16200000" flipH="1">
              <a:off x="605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8"/>
            <p:cNvCxnSpPr/>
            <p:nvPr/>
          </p:nvCxnSpPr>
          <p:spPr>
            <a:xfrm rot="5400000">
              <a:off x="6709412" y="2137412"/>
              <a:ext cx="4526277"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9"/>
            <p:cNvCxnSpPr/>
            <p:nvPr/>
          </p:nvCxnSpPr>
          <p:spPr>
            <a:xfrm rot="5400000">
              <a:off x="6026052" y="2041427"/>
              <a:ext cx="4505521"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80"/>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81"/>
            <p:cNvCxnSpPr/>
            <p:nvPr/>
          </p:nvCxnSpPr>
          <p:spPr>
            <a:xfrm rot="5400000">
              <a:off x="6738840" y="2241452"/>
              <a:ext cx="4505521"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82"/>
            <p:cNvCxnSpPr/>
            <p:nvPr/>
          </p:nvCxnSpPr>
          <p:spPr>
            <a:xfrm rot="5400000">
              <a:off x="3728939" y="2204940"/>
              <a:ext cx="450552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3"/>
            <p:cNvCxnSpPr/>
            <p:nvPr/>
          </p:nvCxnSpPr>
          <p:spPr>
            <a:xfrm rot="16200000" flipH="1">
              <a:off x="4224239" y="2166840"/>
              <a:ext cx="450552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4"/>
            <p:cNvCxnSpPr/>
            <p:nvPr/>
          </p:nvCxnSpPr>
          <p:spPr>
            <a:xfrm rot="16200000" flipH="1">
              <a:off x="4414739" y="2052540"/>
              <a:ext cx="450552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5"/>
            <p:cNvCxnSpPr/>
            <p:nvPr/>
          </p:nvCxnSpPr>
          <p:spPr>
            <a:xfrm rot="5400000">
              <a:off x="3309839" y="2090640"/>
              <a:ext cx="450552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6"/>
            <p:cNvCxnSpPr/>
            <p:nvPr/>
          </p:nvCxnSpPr>
          <p:spPr>
            <a:xfrm rot="16200000" flipH="1">
              <a:off x="43242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7"/>
            <p:cNvCxnSpPr/>
            <p:nvPr/>
          </p:nvCxnSpPr>
          <p:spPr>
            <a:xfrm rot="5400000">
              <a:off x="49481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8"/>
            <p:cNvCxnSpPr/>
            <p:nvPr/>
          </p:nvCxnSpPr>
          <p:spPr>
            <a:xfrm rot="5400000">
              <a:off x="5405339" y="1747740"/>
              <a:ext cx="450552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9"/>
            <p:cNvCxnSpPr/>
            <p:nvPr/>
          </p:nvCxnSpPr>
          <p:spPr>
            <a:xfrm rot="16200000" flipH="1">
              <a:off x="25478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93"/>
          <p:cNvSpPr/>
          <p:nvPr/>
        </p:nvSpPr>
        <p:spPr>
          <a:xfrm>
            <a:off x="0" y="4311650"/>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89" name="Straight Connector 95"/>
          <p:cNvCxnSpPr/>
          <p:nvPr/>
        </p:nvCxnSpPr>
        <p:spPr>
          <a:xfrm>
            <a:off x="0" y="438785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0" name="Straight Connector 96"/>
          <p:cNvCxnSpPr/>
          <p:nvPr/>
        </p:nvCxnSpPr>
        <p:spPr>
          <a:xfrm>
            <a:off x="0" y="6138863"/>
            <a:ext cx="9144000" cy="15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5" name="Title 94"/>
          <p:cNvSpPr>
            <a:spLocks noGrp="1"/>
          </p:cNvSpPr>
          <p:nvPr>
            <p:ph type="title"/>
          </p:nvPr>
        </p:nvSpPr>
        <p:spPr>
          <a:xfrm>
            <a:off x="457200" y="4463568"/>
            <a:ext cx="8305800" cy="1143000"/>
          </a:xfrm>
        </p:spPr>
        <p:txBody>
          <a:bodyPr/>
          <a:lstStyle/>
          <a:p>
            <a:r>
              <a:rPr lang="ru-RU" smtClean="0"/>
              <a:t>Образец заголовка</a:t>
            </a:r>
            <a:endParaRPr lang="en-US"/>
          </a:p>
        </p:txBody>
      </p:sp>
      <p:sp>
        <p:nvSpPr>
          <p:cNvPr id="91" name="Date Placeholder 1"/>
          <p:cNvSpPr>
            <a:spLocks noGrp="1"/>
          </p:cNvSpPr>
          <p:nvPr>
            <p:ph type="dt" sz="half" idx="10"/>
          </p:nvPr>
        </p:nvSpPr>
        <p:spPr/>
        <p:txBody>
          <a:bodyPr/>
          <a:lstStyle>
            <a:lvl1pPr>
              <a:defRPr/>
            </a:lvl1pPr>
          </a:lstStyle>
          <a:p>
            <a:pPr>
              <a:defRPr/>
            </a:pPr>
            <a:fld id="{8B07C936-B541-4D98-AD71-08D2EE511134}" type="datetimeFigureOut">
              <a:rPr lang="ru-RU"/>
              <a:pPr>
                <a:defRPr/>
              </a:pPr>
              <a:t>04.06.2014</a:t>
            </a:fld>
            <a:endParaRPr lang="ru-RU"/>
          </a:p>
        </p:txBody>
      </p:sp>
      <p:sp>
        <p:nvSpPr>
          <p:cNvPr id="92" name="Footer Placeholder 90"/>
          <p:cNvSpPr>
            <a:spLocks noGrp="1"/>
          </p:cNvSpPr>
          <p:nvPr>
            <p:ph type="ftr" sz="quarter" idx="11"/>
          </p:nvPr>
        </p:nvSpPr>
        <p:spPr/>
        <p:txBody>
          <a:bodyPr/>
          <a:lstStyle>
            <a:lvl1pPr>
              <a:defRPr/>
            </a:lvl1pPr>
          </a:lstStyle>
          <a:p>
            <a:pPr>
              <a:defRPr/>
            </a:pPr>
            <a:endParaRPr lang="ru-RU"/>
          </a:p>
        </p:txBody>
      </p:sp>
      <p:sp>
        <p:nvSpPr>
          <p:cNvPr id="93" name="Slide Number Placeholder 91"/>
          <p:cNvSpPr>
            <a:spLocks noGrp="1"/>
          </p:cNvSpPr>
          <p:nvPr>
            <p:ph type="sldNum" sz="quarter" idx="12"/>
          </p:nvPr>
        </p:nvSpPr>
        <p:spPr/>
        <p:txBody>
          <a:bodyPr/>
          <a:lstStyle>
            <a:lvl1pPr>
              <a:defRPr/>
            </a:lvl1pPr>
          </a:lstStyle>
          <a:p>
            <a:pPr>
              <a:defRPr/>
            </a:pPr>
            <a:fld id="{7C385E9B-6AAD-46D2-8532-A9981C599403}"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0"/>
          </p:nvPr>
        </p:nvSpPr>
        <p:spPr/>
        <p:txBody>
          <a:bodyPr/>
          <a:lstStyle>
            <a:lvl1pPr>
              <a:defRPr/>
            </a:lvl1pPr>
          </a:lstStyle>
          <a:p>
            <a:pPr>
              <a:defRPr/>
            </a:pPr>
            <a:fld id="{941FBAB2-2D8E-42AE-9745-05E612419817}" type="datetimeFigureOut">
              <a:rPr lang="ru-RU"/>
              <a:pPr>
                <a:defRPr/>
              </a:pPr>
              <a:t>04.06.2014</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637A5FBE-4974-4C2D-A30B-1FEDC000187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3"/>
          <p:cNvSpPr>
            <a:spLocks noGrp="1"/>
          </p:cNvSpPr>
          <p:nvPr>
            <p:ph type="dt" sz="half" idx="10"/>
          </p:nvPr>
        </p:nvSpPr>
        <p:spPr/>
        <p:txBody>
          <a:bodyPr/>
          <a:lstStyle>
            <a:lvl1pPr>
              <a:defRPr/>
            </a:lvl1pPr>
          </a:lstStyle>
          <a:p>
            <a:pPr>
              <a:defRPr/>
            </a:pPr>
            <a:fld id="{EAED364A-8FC9-4DAF-B986-60C16BAC25A6}" type="datetimeFigureOut">
              <a:rPr lang="ru-RU"/>
              <a:pPr>
                <a:defRPr/>
              </a:pPr>
              <a:t>04.06.2014</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D83CD591-8330-4B2E-B73A-A9581819F681}"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49B2FA52-4C4C-4324-AAC8-7D0B8CC3A40C}" type="datetimeFigureOut">
              <a:rPr lang="ru-RU"/>
              <a:pPr>
                <a:defRPr/>
              </a:pPr>
              <a:t>04.06.2014</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533CA6A-A32B-4EBF-A999-71831FC10826}"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191D17-8B41-404A-90EB-EC53C0FC4494}" type="datetimeFigureOut">
              <a:rPr lang="ru-RU"/>
              <a:pPr>
                <a:defRPr/>
              </a:pPr>
              <a:t>04.06.2014</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EDD33C41-D219-40A5-97E8-B132A376D5E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ectangle 36"/>
          <p:cNvSpPr/>
          <p:nvPr/>
        </p:nvSpPr>
        <p:spPr>
          <a:xfrm>
            <a:off x="0" y="1563688"/>
            <a:ext cx="2762250" cy="3313112"/>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6" name="Straight Connector 38"/>
          <p:cNvCxnSpPr/>
          <p:nvPr/>
        </p:nvCxnSpPr>
        <p:spPr>
          <a:xfrm rot="5400000">
            <a:off x="1127919" y="3221832"/>
            <a:ext cx="301783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40"/>
          <p:cNvCxnSpPr/>
          <p:nvPr/>
        </p:nvCxnSpPr>
        <p:spPr>
          <a:xfrm>
            <a:off x="0" y="1712913"/>
            <a:ext cx="2651125" cy="15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42"/>
          <p:cNvCxnSpPr/>
          <p:nvPr/>
        </p:nvCxnSpPr>
        <p:spPr>
          <a:xfrm>
            <a:off x="0" y="4733925"/>
            <a:ext cx="2651125"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152400" y="1901952"/>
            <a:ext cx="2377440" cy="1371600"/>
          </a:xfrm>
        </p:spPr>
        <p:txBody>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Date Placeholder 4"/>
          <p:cNvSpPr>
            <a:spLocks noGrp="1"/>
          </p:cNvSpPr>
          <p:nvPr>
            <p:ph type="dt" sz="half" idx="10"/>
          </p:nvPr>
        </p:nvSpPr>
        <p:spPr/>
        <p:txBody>
          <a:bodyPr/>
          <a:lstStyle>
            <a:lvl1pPr>
              <a:defRPr/>
            </a:lvl1pPr>
          </a:lstStyle>
          <a:p>
            <a:pPr>
              <a:defRPr/>
            </a:pPr>
            <a:fld id="{28964E2C-A103-402E-B9D2-FA098D1D1EA4}" type="datetimeFigureOut">
              <a:rPr lang="ru-RU"/>
              <a:pPr>
                <a:defRPr/>
              </a:pPr>
              <a:t>04.06.2014</a:t>
            </a:fld>
            <a:endParaRPr lang="ru-RU"/>
          </a:p>
        </p:txBody>
      </p:sp>
      <p:sp>
        <p:nvSpPr>
          <p:cNvPr id="10" name="Footer Placeholder 5"/>
          <p:cNvSpPr>
            <a:spLocks noGrp="1"/>
          </p:cNvSpPr>
          <p:nvPr>
            <p:ph type="ftr" sz="quarter" idx="11"/>
          </p:nvPr>
        </p:nvSpPr>
        <p:spPr/>
        <p:txBody>
          <a:bodyPr/>
          <a:lstStyle>
            <a:lvl1pPr>
              <a:defRPr/>
            </a:lvl1pPr>
          </a:lstStyle>
          <a:p>
            <a:pPr>
              <a:defRPr/>
            </a:pPr>
            <a:endParaRPr lang="ru-RU"/>
          </a:p>
        </p:txBody>
      </p:sp>
      <p:sp>
        <p:nvSpPr>
          <p:cNvPr id="11" name="Slide Number Placeholder 6"/>
          <p:cNvSpPr>
            <a:spLocks noGrp="1"/>
          </p:cNvSpPr>
          <p:nvPr>
            <p:ph type="sldNum" sz="quarter" idx="12"/>
          </p:nvPr>
        </p:nvSpPr>
        <p:spPr/>
        <p:txBody>
          <a:bodyPr/>
          <a:lstStyle>
            <a:lvl1pPr>
              <a:defRPr/>
            </a:lvl1pPr>
          </a:lstStyle>
          <a:p>
            <a:pPr>
              <a:defRPr/>
            </a:pPr>
            <a:fld id="{9F34128E-C95B-464C-9087-BC901FD37D64}"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32"/>
          <p:cNvSpPr/>
          <p:nvPr/>
        </p:nvSpPr>
        <p:spPr>
          <a:xfrm>
            <a:off x="0" y="1563688"/>
            <a:ext cx="2762250" cy="3313112"/>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6" name="Straight Connector 33"/>
          <p:cNvCxnSpPr/>
          <p:nvPr/>
        </p:nvCxnSpPr>
        <p:spPr>
          <a:xfrm rot="5400000">
            <a:off x="1127919" y="3221832"/>
            <a:ext cx="301783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34"/>
          <p:cNvCxnSpPr/>
          <p:nvPr/>
        </p:nvCxnSpPr>
        <p:spPr>
          <a:xfrm>
            <a:off x="0" y="1712913"/>
            <a:ext cx="2651125" cy="15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59"/>
          <p:cNvCxnSpPr/>
          <p:nvPr/>
        </p:nvCxnSpPr>
        <p:spPr>
          <a:xfrm>
            <a:off x="0" y="4733925"/>
            <a:ext cx="2651125"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a:p>
        </p:txBody>
      </p:sp>
      <p:sp>
        <p:nvSpPr>
          <p:cNvPr id="2" name="Title 1"/>
          <p:cNvSpPr>
            <a:spLocks noGrp="1"/>
          </p:cNvSpPr>
          <p:nvPr>
            <p:ph type="title"/>
          </p:nvPr>
        </p:nvSpPr>
        <p:spPr>
          <a:xfrm>
            <a:off x="155448" y="1905000"/>
            <a:ext cx="2377440" cy="1371600"/>
          </a:xfrm>
        </p:spPr>
        <p:txBody>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Date Placeholder 4"/>
          <p:cNvSpPr>
            <a:spLocks noGrp="1"/>
          </p:cNvSpPr>
          <p:nvPr>
            <p:ph type="dt" sz="half" idx="10"/>
          </p:nvPr>
        </p:nvSpPr>
        <p:spPr/>
        <p:txBody>
          <a:bodyPr/>
          <a:lstStyle>
            <a:lvl1pPr>
              <a:defRPr/>
            </a:lvl1pPr>
          </a:lstStyle>
          <a:p>
            <a:pPr>
              <a:defRPr/>
            </a:pPr>
            <a:fld id="{050245A2-70DA-45C6-91E4-10E271B8A616}" type="datetimeFigureOut">
              <a:rPr lang="ru-RU"/>
              <a:pPr>
                <a:defRPr/>
              </a:pPr>
              <a:t>04.06.2014</a:t>
            </a:fld>
            <a:endParaRPr lang="ru-RU"/>
          </a:p>
        </p:txBody>
      </p:sp>
      <p:sp>
        <p:nvSpPr>
          <p:cNvPr id="10" name="Footer Placeholder 5"/>
          <p:cNvSpPr>
            <a:spLocks noGrp="1"/>
          </p:cNvSpPr>
          <p:nvPr>
            <p:ph type="ftr" sz="quarter" idx="11"/>
          </p:nvPr>
        </p:nvSpPr>
        <p:spPr/>
        <p:txBody>
          <a:bodyPr/>
          <a:lstStyle>
            <a:lvl1pPr>
              <a:defRPr/>
            </a:lvl1pPr>
          </a:lstStyle>
          <a:p>
            <a:pPr>
              <a:defRPr/>
            </a:pPr>
            <a:endParaRPr lang="ru-RU"/>
          </a:p>
        </p:txBody>
      </p:sp>
      <p:sp>
        <p:nvSpPr>
          <p:cNvPr id="11" name="Slide Number Placeholder 6"/>
          <p:cNvSpPr>
            <a:spLocks noGrp="1"/>
          </p:cNvSpPr>
          <p:nvPr>
            <p:ph type="sldNum" sz="quarter" idx="12"/>
          </p:nvPr>
        </p:nvSpPr>
        <p:spPr/>
        <p:txBody>
          <a:bodyPr/>
          <a:lstStyle>
            <a:lvl1pPr>
              <a:defRPr/>
            </a:lvl1pPr>
          </a:lstStyle>
          <a:p>
            <a:pPr>
              <a:defRPr/>
            </a:pPr>
            <a:fld id="{2A6CFC54-861F-4D98-8367-BC9D4B8413DC}"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225" y="136525"/>
            <a:ext cx="8869363" cy="658495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457200" y="631190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2"/>
                </a:solidFill>
                <a:latin typeface="+mn-lt"/>
              </a:defRPr>
            </a:lvl1pPr>
          </a:lstStyle>
          <a:p>
            <a:pPr>
              <a:defRPr/>
            </a:pPr>
            <a:fld id="{2FA0DDD5-162B-452F-BBC1-0954CE3D757A}" type="datetimeFigureOut">
              <a:rPr lang="ru-RU"/>
              <a:pPr>
                <a:defRPr/>
              </a:pPr>
              <a:t>04.06.2014</a:t>
            </a:fld>
            <a:endParaRPr lang="ru-RU"/>
          </a:p>
        </p:txBody>
      </p:sp>
      <p:sp>
        <p:nvSpPr>
          <p:cNvPr id="5" name="Footer Placeholder 4"/>
          <p:cNvSpPr>
            <a:spLocks noGrp="1"/>
          </p:cNvSpPr>
          <p:nvPr>
            <p:ph type="ftr" sz="quarter" idx="3"/>
          </p:nvPr>
        </p:nvSpPr>
        <p:spPr>
          <a:xfrm>
            <a:off x="2830513" y="6311900"/>
            <a:ext cx="34829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solidFill>
                <a:latin typeface="+mn-lt"/>
              </a:defRPr>
            </a:lvl1pPr>
          </a:lstStyle>
          <a:p>
            <a:pPr>
              <a:defRPr/>
            </a:pPr>
            <a:endParaRPr lang="ru-RU"/>
          </a:p>
        </p:txBody>
      </p:sp>
      <p:sp>
        <p:nvSpPr>
          <p:cNvPr id="6" name="Slide Number Placeholder 5"/>
          <p:cNvSpPr>
            <a:spLocks noGrp="1"/>
          </p:cNvSpPr>
          <p:nvPr>
            <p:ph type="sldNum" sz="quarter" idx="4"/>
          </p:nvPr>
        </p:nvSpPr>
        <p:spPr>
          <a:xfrm>
            <a:off x="6553200" y="631190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2"/>
                </a:solidFill>
                <a:latin typeface="+mn-lt"/>
              </a:defRPr>
            </a:lvl1pPr>
          </a:lstStyle>
          <a:p>
            <a:pPr>
              <a:defRPr/>
            </a:pPr>
            <a:fld id="{0EB58AEC-6D03-4868-9985-94A4C6F9BF0F}"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792" r:id="rId1"/>
    <p:sldLayoutId id="2147483791" r:id="rId2"/>
    <p:sldLayoutId id="2147483793" r:id="rId3"/>
    <p:sldLayoutId id="2147483790" r:id="rId4"/>
    <p:sldLayoutId id="2147483789" r:id="rId5"/>
    <p:sldLayoutId id="2147483788" r:id="rId6"/>
    <p:sldLayoutId id="2147483787" r:id="rId7"/>
    <p:sldLayoutId id="2147483794" r:id="rId8"/>
    <p:sldLayoutId id="2147483795" r:id="rId9"/>
    <p:sldLayoutId id="2147483786" r:id="rId10"/>
    <p:sldLayoutId id="2147483785" r:id="rId11"/>
  </p:sldLayoutIdLst>
  <p:txStyles>
    <p:titleStyle>
      <a:lvl1pPr algn="l" rtl="0" fontAlgn="base">
        <a:spcBef>
          <a:spcPct val="0"/>
        </a:spcBef>
        <a:spcAft>
          <a:spcPct val="0"/>
        </a:spcAft>
        <a:tabLst>
          <a:tab pos="3830638" algn="l"/>
        </a:tabLst>
        <a:defRPr sz="3600" b="1" kern="1200" spc="50">
          <a:ln w="13335" cmpd="sng">
            <a:solidFill>
              <a:schemeClr val="accent1">
                <a:lumMod val="50000"/>
              </a:schemeClr>
            </a:solidFill>
            <a:prstDash val="solid"/>
          </a:ln>
          <a:solidFill>
            <a:srgbClr val="FEFEFE"/>
          </a:solidFill>
          <a:latin typeface="+mj-lt"/>
          <a:ea typeface="+mj-ea"/>
          <a:cs typeface="+mj-cs"/>
        </a:defRPr>
      </a:lvl1pPr>
      <a:lvl2pPr algn="l" rtl="0" fontAlgn="base">
        <a:spcBef>
          <a:spcPct val="0"/>
        </a:spcBef>
        <a:spcAft>
          <a:spcPct val="0"/>
        </a:spcAft>
        <a:tabLst>
          <a:tab pos="3830638" algn="l"/>
        </a:tabLst>
        <a:defRPr sz="3600" b="1">
          <a:solidFill>
            <a:srgbClr val="FEFEFE"/>
          </a:solidFill>
          <a:latin typeface="Calibri" pitchFamily="34" charset="0"/>
        </a:defRPr>
      </a:lvl2pPr>
      <a:lvl3pPr algn="l" rtl="0" fontAlgn="base">
        <a:spcBef>
          <a:spcPct val="0"/>
        </a:spcBef>
        <a:spcAft>
          <a:spcPct val="0"/>
        </a:spcAft>
        <a:tabLst>
          <a:tab pos="3830638" algn="l"/>
        </a:tabLst>
        <a:defRPr sz="3600" b="1">
          <a:solidFill>
            <a:srgbClr val="FEFEFE"/>
          </a:solidFill>
          <a:latin typeface="Calibri" pitchFamily="34" charset="0"/>
        </a:defRPr>
      </a:lvl3pPr>
      <a:lvl4pPr algn="l" rtl="0" fontAlgn="base">
        <a:spcBef>
          <a:spcPct val="0"/>
        </a:spcBef>
        <a:spcAft>
          <a:spcPct val="0"/>
        </a:spcAft>
        <a:tabLst>
          <a:tab pos="3830638" algn="l"/>
        </a:tabLst>
        <a:defRPr sz="3600" b="1">
          <a:solidFill>
            <a:srgbClr val="FEFEFE"/>
          </a:solidFill>
          <a:latin typeface="Calibri" pitchFamily="34" charset="0"/>
        </a:defRPr>
      </a:lvl4pPr>
      <a:lvl5pPr algn="l" rtl="0" fontAlgn="base">
        <a:spcBef>
          <a:spcPct val="0"/>
        </a:spcBef>
        <a:spcAft>
          <a:spcPct val="0"/>
        </a:spcAft>
        <a:tabLst>
          <a:tab pos="3830638" algn="l"/>
        </a:tabLst>
        <a:defRPr sz="3600" b="1">
          <a:solidFill>
            <a:srgbClr val="FEFEFE"/>
          </a:solidFill>
          <a:latin typeface="Calibri" pitchFamily="34" charset="0"/>
        </a:defRPr>
      </a:lvl5pPr>
      <a:lvl6pPr marL="457200" algn="l" rtl="0" fontAlgn="base">
        <a:spcBef>
          <a:spcPct val="0"/>
        </a:spcBef>
        <a:spcAft>
          <a:spcPct val="0"/>
        </a:spcAft>
        <a:tabLst>
          <a:tab pos="3830638" algn="l"/>
        </a:tabLst>
        <a:defRPr sz="3600" b="1">
          <a:solidFill>
            <a:srgbClr val="FEFEFE"/>
          </a:solidFill>
          <a:latin typeface="Calibri" pitchFamily="34" charset="0"/>
        </a:defRPr>
      </a:lvl6pPr>
      <a:lvl7pPr marL="914400" algn="l" rtl="0" fontAlgn="base">
        <a:spcBef>
          <a:spcPct val="0"/>
        </a:spcBef>
        <a:spcAft>
          <a:spcPct val="0"/>
        </a:spcAft>
        <a:tabLst>
          <a:tab pos="3830638" algn="l"/>
        </a:tabLst>
        <a:defRPr sz="3600" b="1">
          <a:solidFill>
            <a:srgbClr val="FEFEFE"/>
          </a:solidFill>
          <a:latin typeface="Calibri" pitchFamily="34" charset="0"/>
        </a:defRPr>
      </a:lvl7pPr>
      <a:lvl8pPr marL="1371600" algn="l" rtl="0" fontAlgn="base">
        <a:spcBef>
          <a:spcPct val="0"/>
        </a:spcBef>
        <a:spcAft>
          <a:spcPct val="0"/>
        </a:spcAft>
        <a:tabLst>
          <a:tab pos="3830638" algn="l"/>
        </a:tabLst>
        <a:defRPr sz="3600" b="1">
          <a:solidFill>
            <a:srgbClr val="FEFEFE"/>
          </a:solidFill>
          <a:latin typeface="Calibri" pitchFamily="34" charset="0"/>
        </a:defRPr>
      </a:lvl8pPr>
      <a:lvl9pPr marL="1828800" algn="l" rtl="0" fontAlgn="base">
        <a:spcBef>
          <a:spcPct val="0"/>
        </a:spcBef>
        <a:spcAft>
          <a:spcPct val="0"/>
        </a:spcAft>
        <a:tabLst>
          <a:tab pos="3830638" algn="l"/>
        </a:tabLst>
        <a:defRPr sz="3600" b="1">
          <a:solidFill>
            <a:srgbClr val="FEFEFE"/>
          </a:solidFill>
          <a:latin typeface="Calibri" pitchFamily="34" charset="0"/>
        </a:defRPr>
      </a:lvl9pPr>
    </p:titleStyle>
    <p:bodyStyle>
      <a:lvl1pPr marL="273050" indent="-273050" algn="l" rtl="0" fontAlgn="base">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fontAlgn="base">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fontAlgn="base">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fontAlgn="base">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fontAlgn="base">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fontAlgn="auto">
              <a:spcAft>
                <a:spcPts val="0"/>
              </a:spcAft>
              <a:defRPr/>
            </a:pPr>
            <a:r>
              <a:rPr lang="ru-RU" dirty="0" smtClean="0"/>
              <a:t>          </a:t>
            </a:r>
            <a:r>
              <a:rPr lang="uk-UA" sz="4400"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Алкоголь також наркотик!</a:t>
            </a:r>
            <a:endParaRPr lang="ru-RU" sz="4400"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13315" name="Picture 2"/>
          <p:cNvPicPr>
            <a:picLocks noChangeAspect="1" noChangeArrowheads="1"/>
          </p:cNvPicPr>
          <p:nvPr/>
        </p:nvPicPr>
        <p:blipFill>
          <a:blip r:embed="rId2"/>
          <a:srcRect/>
          <a:stretch>
            <a:fillRect/>
          </a:stretch>
        </p:blipFill>
        <p:spPr bwMode="auto">
          <a:xfrm>
            <a:off x="5286375" y="571500"/>
            <a:ext cx="3411538" cy="4895850"/>
          </a:xfrm>
          <a:prstGeom prst="rect">
            <a:avLst/>
          </a:prstGeom>
          <a:noFill/>
          <a:ln w="9525">
            <a:solidFill>
              <a:srgbClr val="FFFF00"/>
            </a:solidFill>
            <a:miter lim="800000"/>
            <a:headEnd/>
            <a:tailEnd/>
          </a:ln>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86188" y="1214438"/>
            <a:ext cx="4786312" cy="5286375"/>
          </a:xfrm>
        </p:spPr>
        <p:txBody>
          <a:bodyPr rtlCol="0">
            <a:normAutofit fontScale="92500"/>
          </a:bodyPr>
          <a:lstStyle/>
          <a:p>
            <a:pPr marL="274320" indent="-274320" fontAlgn="auto">
              <a:spcAft>
                <a:spcPts val="0"/>
              </a:spcAft>
              <a:buClr>
                <a:schemeClr val="accent1">
                  <a:lumMod val="60000"/>
                  <a:lumOff val="40000"/>
                </a:schemeClr>
              </a:buClr>
              <a:buFont typeface="Arial" pitchFamily="34" charset="0"/>
              <a:buChar char="•"/>
              <a:defRPr/>
            </a:pPr>
            <a:r>
              <a:rPr lang="uk-UA" dirty="0" smtClean="0"/>
              <a:t>В стадії побутового п'янства звичайні дози алкоголю вже недостатні. Ще одна ознака алкоголізму - ослаблення захисних рефлексів - блювоти, нудоти, слиновиділення. При вживанні великих доз алкоголю спостерігаються галюцинації, гострі психози, втрата пам'яті. З'являється нестійкий мотив поведінки, хворий здійснює вчинки, не властиві йому раніше. У алкоголіка відсутня цілеспрямованість. Він ніколи не доводить розпочату справу до кінця.</a:t>
            </a:r>
            <a:endParaRPr lang="uk-UA" dirty="0"/>
          </a:p>
        </p:txBody>
      </p:sp>
      <p:sp>
        <p:nvSpPr>
          <p:cNvPr id="6" name="Заголовок 1"/>
          <p:cNvSpPr txBox="1">
            <a:spLocks/>
          </p:cNvSpPr>
          <p:nvPr/>
        </p:nvSpPr>
        <p:spPr>
          <a:xfrm>
            <a:off x="457200" y="274638"/>
            <a:ext cx="8229600" cy="725470"/>
          </a:xfrm>
          <a:prstGeom prst="rect">
            <a:avLst/>
          </a:prstGeom>
        </p:spPr>
        <p:txBody>
          <a:bodyPr anchor="b">
            <a:normAutofit/>
          </a:bodyPr>
          <a:lstStyle/>
          <a:p>
            <a:pPr fontAlgn="auto">
              <a:spcAft>
                <a:spcPts val="0"/>
              </a:spcAft>
              <a:tabLst>
                <a:tab pos="3830638" algn="l"/>
              </a:tabLst>
              <a:defRPr/>
            </a:pPr>
            <a:r>
              <a:rPr lang="uk-UA"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Хронічний алкоголізм</a:t>
            </a:r>
            <a:endParaRPr lang="ru-RU"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endParaRPr>
          </a:p>
        </p:txBody>
      </p:sp>
      <p:pic>
        <p:nvPicPr>
          <p:cNvPr id="22531" name="Picture 2"/>
          <p:cNvPicPr>
            <a:picLocks noChangeAspect="1" noChangeArrowheads="1"/>
          </p:cNvPicPr>
          <p:nvPr/>
        </p:nvPicPr>
        <p:blipFill>
          <a:blip r:embed="rId2"/>
          <a:srcRect/>
          <a:stretch>
            <a:fillRect/>
          </a:stretch>
        </p:blipFill>
        <p:spPr bwMode="auto">
          <a:xfrm>
            <a:off x="468313" y="1557338"/>
            <a:ext cx="3200400" cy="4267200"/>
          </a:xfrm>
          <a:prstGeom prst="rect">
            <a:avLst/>
          </a:prstGeom>
          <a:noFill/>
          <a:ln w="9525">
            <a:solidFill>
              <a:srgbClr val="FFFF00"/>
            </a:solidFill>
            <a:miter lim="800000"/>
            <a:headEnd/>
            <a:tailEnd/>
          </a:ln>
        </p:spPr>
      </p:pic>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ъект 2"/>
          <p:cNvSpPr>
            <a:spLocks noGrp="1"/>
          </p:cNvSpPr>
          <p:nvPr>
            <p:ph idx="1"/>
          </p:nvPr>
        </p:nvSpPr>
        <p:spPr>
          <a:xfrm>
            <a:off x="4214813" y="1357313"/>
            <a:ext cx="4679950" cy="4857750"/>
          </a:xfrm>
        </p:spPr>
        <p:txBody>
          <a:bodyPr/>
          <a:lstStyle/>
          <a:p>
            <a:r>
              <a:rPr lang="uk-UA" smtClean="0"/>
              <a:t>В останній стадії алкоголізму різко знижується опірність до великих доз алкоголю. Хворі почувають себе погано, у них порушується кровообіг, з'являються гострі розлади серцево-судинної системи, печінкова недостатність. </a:t>
            </a:r>
          </a:p>
          <a:p>
            <a:r>
              <a:rPr lang="uk-UA" smtClean="0"/>
              <a:t>За зовнішнім виглядом вони нагадують хворих, яким властива психічна і соціальна деградація.</a:t>
            </a:r>
          </a:p>
        </p:txBody>
      </p:sp>
      <p:pic>
        <p:nvPicPr>
          <p:cNvPr id="23554" name="Picture 2"/>
          <p:cNvPicPr>
            <a:picLocks noChangeAspect="1" noChangeArrowheads="1"/>
          </p:cNvPicPr>
          <p:nvPr/>
        </p:nvPicPr>
        <p:blipFill>
          <a:blip r:embed="rId2"/>
          <a:srcRect/>
          <a:stretch>
            <a:fillRect/>
          </a:stretch>
        </p:blipFill>
        <p:spPr bwMode="auto">
          <a:xfrm>
            <a:off x="428625" y="1857375"/>
            <a:ext cx="3760788" cy="4064000"/>
          </a:xfrm>
          <a:prstGeom prst="rect">
            <a:avLst/>
          </a:prstGeom>
          <a:noFill/>
          <a:ln w="9525">
            <a:solidFill>
              <a:srgbClr val="FFFF00"/>
            </a:solidFill>
            <a:miter lim="800000"/>
            <a:headEnd/>
            <a:tailEnd/>
          </a:ln>
        </p:spPr>
      </p:pic>
      <p:sp>
        <p:nvSpPr>
          <p:cNvPr id="6" name="Заголовок 1"/>
          <p:cNvSpPr txBox="1">
            <a:spLocks/>
          </p:cNvSpPr>
          <p:nvPr/>
        </p:nvSpPr>
        <p:spPr>
          <a:xfrm>
            <a:off x="457200" y="274638"/>
            <a:ext cx="8229600" cy="725470"/>
          </a:xfrm>
          <a:prstGeom prst="rect">
            <a:avLst/>
          </a:prstGeom>
        </p:spPr>
        <p:txBody>
          <a:bodyPr anchor="b">
            <a:normAutofit/>
          </a:bodyPr>
          <a:lstStyle/>
          <a:p>
            <a:pPr fontAlgn="auto">
              <a:spcAft>
                <a:spcPts val="0"/>
              </a:spcAft>
              <a:tabLst>
                <a:tab pos="3830638" algn="l"/>
              </a:tabLst>
              <a:defRPr/>
            </a:pPr>
            <a:r>
              <a:rPr lang="uk-UA"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Остання стадія</a:t>
            </a:r>
            <a:endParaRPr lang="ru-RU"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endParaRPr>
          </a:p>
        </p:txBody>
      </p:sp>
    </p:spTree>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0034" y="1214422"/>
            <a:ext cx="8215370" cy="5214974"/>
          </a:xfrm>
        </p:spPr>
        <p:txBody>
          <a:bodyPr rtlCol="0">
            <a:normAutofit lnSpcReduction="10000"/>
          </a:bodyPr>
          <a:lstStyle/>
          <a:p>
            <a:pPr marL="274320" indent="-274320" fontAlgn="auto">
              <a:spcAft>
                <a:spcPts val="0"/>
              </a:spcAft>
              <a:buClr>
                <a:schemeClr val="accent1">
                  <a:lumMod val="60000"/>
                  <a:lumOff val="40000"/>
                </a:schemeClr>
              </a:buClr>
              <a:buFont typeface="Arial" pitchFamily="34" charset="0"/>
              <a:buNone/>
              <a:defRPr/>
            </a:pPr>
            <a:r>
              <a:rPr lang="uk-UA" dirty="0" smtClean="0"/>
              <a:t>	   Сучасній науці відомо кілька станів:</a:t>
            </a:r>
          </a:p>
          <a:p>
            <a:pPr marL="274320" indent="-274320" fontAlgn="auto">
              <a:spcAft>
                <a:spcPts val="0"/>
              </a:spcAft>
              <a:buClr>
                <a:schemeClr val="accent1">
                  <a:lumMod val="60000"/>
                  <a:lumOff val="40000"/>
                </a:schemeClr>
              </a:buClr>
              <a:buFont typeface="Arial" pitchFamily="34" charset="0"/>
              <a:buChar char="•"/>
              <a:defRPr/>
            </a:pPr>
            <a:r>
              <a:rPr lang="uk-U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початковий</a:t>
            </a:r>
            <a:r>
              <a:rPr lang="uk-UA" dirty="0" smtClean="0"/>
              <a:t>: соматичні відхилення не простежуються, окрім порушень функцій окремих органів або систем;</a:t>
            </a:r>
          </a:p>
          <a:p>
            <a:pPr marL="274320" indent="-274320" fontAlgn="auto">
              <a:spcAft>
                <a:spcPts val="0"/>
              </a:spcAft>
              <a:buClr>
                <a:schemeClr val="accent1">
                  <a:lumMod val="60000"/>
                  <a:lumOff val="40000"/>
                </a:schemeClr>
              </a:buClr>
              <a:buFont typeface="Arial" pitchFamily="34" charset="0"/>
              <a:buChar char="•"/>
              <a:defRPr/>
            </a:pPr>
            <a:r>
              <a:rPr lang="uk-U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перехід від епізодичного до систематичного вживання </a:t>
            </a:r>
            <a:r>
              <a:rPr lang="uk-UA" dirty="0" smtClean="0"/>
              <a:t>алкоголю. В цей час відбуваються порушення апетиту та шлунково-кишкові розлади;</a:t>
            </a:r>
          </a:p>
          <a:p>
            <a:pPr marL="274320" indent="-274320" fontAlgn="auto">
              <a:spcAft>
                <a:spcPts val="0"/>
              </a:spcAft>
              <a:buClr>
                <a:schemeClr val="accent1">
                  <a:lumMod val="60000"/>
                  <a:lumOff val="40000"/>
                </a:schemeClr>
              </a:buClr>
              <a:buFont typeface="Arial" pitchFamily="34" charset="0"/>
              <a:buChar char="•"/>
              <a:defRPr/>
            </a:pPr>
            <a:r>
              <a:rPr lang="uk-U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хронічний </a:t>
            </a:r>
            <a:r>
              <a:rPr lang="uk-UA" dirty="0" smtClean="0"/>
              <a:t>формується протягом кількох років; фізичний потяг до спиртного характерний похмільним синдромом, максимальною толерантністю;</a:t>
            </a:r>
          </a:p>
          <a:p>
            <a:pPr marL="274320" indent="-274320" fontAlgn="auto">
              <a:spcAft>
                <a:spcPts val="0"/>
              </a:spcAft>
              <a:buClr>
                <a:schemeClr val="accent1">
                  <a:lumMod val="60000"/>
                  <a:lumOff val="40000"/>
                </a:schemeClr>
              </a:buClr>
              <a:buFont typeface="Arial" pitchFamily="34" charset="0"/>
              <a:buChar char="•"/>
              <a:defRPr/>
            </a:pPr>
            <a:r>
              <a:rPr lang="uk-U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втрата будь-якого контролю </a:t>
            </a:r>
            <a:r>
              <a:rPr lang="uk-UA" dirty="0" smtClean="0"/>
              <a:t>з метою заспокоєння </a:t>
            </a:r>
            <a:r>
              <a:rPr lang="uk-UA" dirty="0" err="1" smtClean="0"/>
              <a:t>психо-фізичного</a:t>
            </a:r>
            <a:r>
              <a:rPr lang="uk-UA" dirty="0" smtClean="0"/>
              <a:t> дискомфорту; психічне звикання та стійкість організму розвиваються паралельно і послідовно; </a:t>
            </a:r>
            <a:r>
              <a:rPr lang="uk-UA" dirty="0" err="1" smtClean="0"/>
              <a:t>соматично</a:t>
            </a:r>
            <a:r>
              <a:rPr lang="uk-UA" dirty="0" smtClean="0"/>
              <a:t> ушкоджені окремі органи і системи, у деяких випадках з незворотними </a:t>
            </a:r>
            <a:r>
              <a:rPr lang="uk-UA" dirty="0" err="1" smtClean="0"/>
              <a:t>патологіями</a:t>
            </a:r>
            <a:r>
              <a:rPr lang="uk-UA" dirty="0" smtClean="0"/>
              <a:t>.</a:t>
            </a:r>
            <a:endParaRPr lang="uk-UA" dirty="0"/>
          </a:p>
        </p:txBody>
      </p:sp>
      <p:sp>
        <p:nvSpPr>
          <p:cNvPr id="5" name="Заголовок 1"/>
          <p:cNvSpPr txBox="1">
            <a:spLocks/>
          </p:cNvSpPr>
          <p:nvPr/>
        </p:nvSpPr>
        <p:spPr>
          <a:xfrm>
            <a:off x="457200" y="274638"/>
            <a:ext cx="8229600" cy="725470"/>
          </a:xfrm>
          <a:prstGeom prst="rect">
            <a:avLst/>
          </a:prstGeom>
        </p:spPr>
        <p:txBody>
          <a:bodyPr anchor="b">
            <a:normAutofit/>
          </a:bodyPr>
          <a:lstStyle/>
          <a:p>
            <a:pPr fontAlgn="auto">
              <a:spcAft>
                <a:spcPts val="0"/>
              </a:spcAft>
              <a:tabLst>
                <a:tab pos="3830638" algn="l"/>
              </a:tabLst>
              <a:defRPr/>
            </a:pPr>
            <a:r>
              <a:rPr lang="uk-UA"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Динаміка розвитку алкоголізму</a:t>
            </a:r>
            <a:endParaRPr lang="ru-RU"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endParaRPr>
          </a:p>
        </p:txBody>
      </p:sp>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Объект 2"/>
          <p:cNvSpPr>
            <a:spLocks noGrp="1"/>
          </p:cNvSpPr>
          <p:nvPr>
            <p:ph idx="1"/>
          </p:nvPr>
        </p:nvSpPr>
        <p:spPr>
          <a:xfrm>
            <a:off x="4000500" y="1571625"/>
            <a:ext cx="4572000" cy="4929188"/>
          </a:xfrm>
        </p:spPr>
        <p:txBody>
          <a:bodyPr/>
          <a:lstStyle/>
          <a:p>
            <a:r>
              <a:rPr lang="uk-UA" smtClean="0"/>
              <a:t>Алкоголізм - це одна з найбільш поширених причин деформації подружньої гармонії та перешкода актуалізації подружньої потенції. Сім'я алкоголіка перебуває в постійному стані тривоги та нестабільності. Вживання алкоголю одним з членів сім'ї спричинює дисбаланс поколінь: батьків, друзів, дітей.</a:t>
            </a:r>
          </a:p>
        </p:txBody>
      </p:sp>
      <p:pic>
        <p:nvPicPr>
          <p:cNvPr id="25602" name="Picture 2"/>
          <p:cNvPicPr>
            <a:picLocks noChangeAspect="1" noChangeArrowheads="1"/>
          </p:cNvPicPr>
          <p:nvPr/>
        </p:nvPicPr>
        <p:blipFill>
          <a:blip r:embed="rId2"/>
          <a:srcRect/>
          <a:stretch>
            <a:fillRect/>
          </a:stretch>
        </p:blipFill>
        <p:spPr bwMode="auto">
          <a:xfrm>
            <a:off x="571500" y="1500188"/>
            <a:ext cx="3048000" cy="4572000"/>
          </a:xfrm>
          <a:prstGeom prst="rect">
            <a:avLst/>
          </a:prstGeom>
          <a:noFill/>
          <a:ln w="9525">
            <a:solidFill>
              <a:srgbClr val="FFFF00"/>
            </a:solidFill>
            <a:miter lim="800000"/>
            <a:headEnd/>
            <a:tailEnd/>
          </a:ln>
        </p:spPr>
      </p:pic>
      <p:sp>
        <p:nvSpPr>
          <p:cNvPr id="5" name="Заголовок 1"/>
          <p:cNvSpPr txBox="1">
            <a:spLocks/>
          </p:cNvSpPr>
          <p:nvPr/>
        </p:nvSpPr>
        <p:spPr>
          <a:xfrm>
            <a:off x="457200" y="274638"/>
            <a:ext cx="8229600" cy="725470"/>
          </a:xfrm>
          <a:prstGeom prst="rect">
            <a:avLst/>
          </a:prstGeom>
        </p:spPr>
        <p:txBody>
          <a:bodyPr anchor="b">
            <a:normAutofit/>
          </a:bodyPr>
          <a:lstStyle/>
          <a:p>
            <a:pPr fontAlgn="auto">
              <a:spcAft>
                <a:spcPts val="0"/>
              </a:spcAft>
              <a:tabLst>
                <a:tab pos="3830638" algn="l"/>
              </a:tabLst>
              <a:defRPr/>
            </a:pPr>
            <a:r>
              <a:rPr lang="uk-UA"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Вплив алкоголізму на сім</a:t>
            </a: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a:t>
            </a:r>
            <a:r>
              <a:rPr lang="uk-UA"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ю</a:t>
            </a:r>
            <a:endParaRPr lang="ru-RU"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endParaRPr>
          </a:p>
        </p:txBody>
      </p:sp>
    </p:spTree>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86188" y="1285875"/>
            <a:ext cx="4867275" cy="5214938"/>
          </a:xfrm>
        </p:spPr>
        <p:txBody>
          <a:bodyPr rtlCol="0">
            <a:normAutofit lnSpcReduction="10000"/>
          </a:bodyPr>
          <a:lstStyle/>
          <a:p>
            <a:pPr marL="274320" indent="-274320" fontAlgn="auto">
              <a:spcAft>
                <a:spcPts val="0"/>
              </a:spcAft>
              <a:buClr>
                <a:schemeClr val="accent1">
                  <a:lumMod val="60000"/>
                  <a:lumOff val="40000"/>
                </a:schemeClr>
              </a:buClr>
              <a:buFont typeface="Arial" pitchFamily="34" charset="0"/>
              <a:buChar char="•"/>
              <a:defRPr/>
            </a:pPr>
            <a:r>
              <a:rPr lang="uk-UA" dirty="0" smtClean="0"/>
              <a:t>Поведінка та психофізичний стан членів сім'ї визначається станом та фазою захворювання алкоголіка. Внаслідок росту проявів алкоголізму (хвороба, втрата праці, фізичне насилля) зростає потреба ізоляції та маскування алкоголіка від суспільного життя. </a:t>
            </a:r>
          </a:p>
          <a:p>
            <a:pPr marL="274320" indent="-274320" fontAlgn="auto">
              <a:spcAft>
                <a:spcPts val="0"/>
              </a:spcAft>
              <a:buClr>
                <a:schemeClr val="accent1">
                  <a:lumMod val="60000"/>
                  <a:lumOff val="40000"/>
                </a:schemeClr>
              </a:buClr>
              <a:buFont typeface="Arial" pitchFamily="34" charset="0"/>
              <a:buChar char="•"/>
              <a:defRPr/>
            </a:pPr>
            <a:r>
              <a:rPr lang="uk-UA" dirty="0" smtClean="0"/>
              <a:t>Між подружжям відбуваються негативні зміни емоційних зв'язків. Пізніше простежуються деструктивні форми організації сімейного бюджету та питання дитячого виховання. </a:t>
            </a:r>
          </a:p>
        </p:txBody>
      </p:sp>
      <p:sp>
        <p:nvSpPr>
          <p:cNvPr id="5" name="Заголовок 1"/>
          <p:cNvSpPr txBox="1">
            <a:spLocks/>
          </p:cNvSpPr>
          <p:nvPr/>
        </p:nvSpPr>
        <p:spPr>
          <a:xfrm>
            <a:off x="457200" y="274638"/>
            <a:ext cx="8229600" cy="725470"/>
          </a:xfrm>
          <a:prstGeom prst="rect">
            <a:avLst/>
          </a:prstGeom>
        </p:spPr>
        <p:txBody>
          <a:bodyPr anchor="b">
            <a:normAutofit/>
          </a:bodyPr>
          <a:lstStyle/>
          <a:p>
            <a:pPr fontAlgn="auto">
              <a:spcAft>
                <a:spcPts val="0"/>
              </a:spcAft>
              <a:tabLst>
                <a:tab pos="3830638" algn="l"/>
              </a:tabLst>
              <a:defRPr/>
            </a:pPr>
            <a:r>
              <a:rPr lang="uk-UA"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Вплив алкоголізму на сім</a:t>
            </a: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a:t>
            </a:r>
            <a:r>
              <a:rPr lang="uk-UA"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ю</a:t>
            </a:r>
            <a:endParaRPr lang="ru-RU"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endParaRPr>
          </a:p>
        </p:txBody>
      </p:sp>
      <p:pic>
        <p:nvPicPr>
          <p:cNvPr id="26627" name="Рисунок 5" descr="72d2.jpg"/>
          <p:cNvPicPr>
            <a:picLocks noChangeAspect="1"/>
          </p:cNvPicPr>
          <p:nvPr/>
        </p:nvPicPr>
        <p:blipFill>
          <a:blip r:embed="rId2"/>
          <a:srcRect/>
          <a:stretch>
            <a:fillRect/>
          </a:stretch>
        </p:blipFill>
        <p:spPr bwMode="auto">
          <a:xfrm>
            <a:off x="428625" y="2428875"/>
            <a:ext cx="3462338" cy="2643188"/>
          </a:xfrm>
          <a:prstGeom prst="rect">
            <a:avLst/>
          </a:prstGeom>
          <a:noFill/>
          <a:ln w="9525">
            <a:solidFill>
              <a:srgbClr val="FFFF00"/>
            </a:solidFill>
            <a:miter lim="800000"/>
            <a:headEnd/>
            <a:tailEnd/>
          </a:ln>
        </p:spPr>
      </p:pic>
    </p:spTree>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ъект 2"/>
          <p:cNvSpPr>
            <a:spLocks noGrp="1"/>
          </p:cNvSpPr>
          <p:nvPr>
            <p:ph idx="1"/>
          </p:nvPr>
        </p:nvSpPr>
        <p:spPr>
          <a:xfrm>
            <a:off x="4000500" y="1214438"/>
            <a:ext cx="4799013" cy="5286375"/>
          </a:xfrm>
        </p:spPr>
        <p:txBody>
          <a:bodyPr/>
          <a:lstStyle/>
          <a:p>
            <a:r>
              <a:rPr lang="uk-UA" smtClean="0"/>
              <a:t>Хронічний алкоголізм характерний заниженням статевої функції. Це окреслюється передчасною еякуляцією та послабленням ерекції.</a:t>
            </a:r>
          </a:p>
          <a:p>
            <a:r>
              <a:rPr lang="uk-UA" smtClean="0"/>
              <a:t>У половини всіх осіб, що зловживають алкоголем, і у всіх хворих хронічним алкоголізмом має місце алкогольна імпотенція, яка стає причиною неврозів та депресій. Це призводить до зниження соціальної адаптації.</a:t>
            </a:r>
          </a:p>
        </p:txBody>
      </p:sp>
      <p:pic>
        <p:nvPicPr>
          <p:cNvPr id="27650" name="Picture 2"/>
          <p:cNvPicPr>
            <a:picLocks noChangeAspect="1" noChangeArrowheads="1"/>
          </p:cNvPicPr>
          <p:nvPr/>
        </p:nvPicPr>
        <p:blipFill>
          <a:blip r:embed="rId2"/>
          <a:srcRect/>
          <a:stretch>
            <a:fillRect/>
          </a:stretch>
        </p:blipFill>
        <p:spPr bwMode="auto">
          <a:xfrm>
            <a:off x="428625" y="1928813"/>
            <a:ext cx="3357563" cy="3443287"/>
          </a:xfrm>
          <a:prstGeom prst="rect">
            <a:avLst/>
          </a:prstGeom>
          <a:noFill/>
          <a:ln w="9525">
            <a:solidFill>
              <a:srgbClr val="FFFF00"/>
            </a:solidFill>
            <a:miter lim="800000"/>
            <a:headEnd/>
            <a:tailEnd/>
          </a:ln>
        </p:spPr>
      </p:pic>
      <p:sp>
        <p:nvSpPr>
          <p:cNvPr id="5" name="Заголовок 1"/>
          <p:cNvSpPr txBox="1">
            <a:spLocks/>
          </p:cNvSpPr>
          <p:nvPr/>
        </p:nvSpPr>
        <p:spPr>
          <a:xfrm>
            <a:off x="457200" y="274638"/>
            <a:ext cx="8229600" cy="725470"/>
          </a:xfrm>
          <a:prstGeom prst="rect">
            <a:avLst/>
          </a:prstGeom>
        </p:spPr>
        <p:txBody>
          <a:bodyPr anchor="b">
            <a:normAutofit/>
          </a:bodyPr>
          <a:lstStyle/>
          <a:p>
            <a:pPr fontAlgn="auto">
              <a:spcAft>
                <a:spcPts val="0"/>
              </a:spcAft>
              <a:tabLst>
                <a:tab pos="3830638" algn="l"/>
              </a:tabLst>
              <a:defRPr/>
            </a:pPr>
            <a:r>
              <a:rPr lang="uk-UA"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Ураження статевої функції</a:t>
            </a:r>
            <a:endParaRPr lang="ru-RU"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endParaRPr>
          </a:p>
        </p:txBody>
      </p:sp>
    </p:spTree>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86188" y="1214438"/>
            <a:ext cx="5048250" cy="5214937"/>
          </a:xfrm>
        </p:spPr>
        <p:txBody>
          <a:bodyPr rtlCol="0">
            <a:normAutofit lnSpcReduction="10000"/>
          </a:bodyPr>
          <a:lstStyle/>
          <a:p>
            <a:pPr marL="274320" indent="-274320" fontAlgn="auto">
              <a:spcAft>
                <a:spcPts val="0"/>
              </a:spcAft>
              <a:buClr>
                <a:schemeClr val="accent1">
                  <a:lumMod val="60000"/>
                  <a:lumOff val="40000"/>
                </a:schemeClr>
              </a:buClr>
              <a:buFont typeface="Arial" pitchFamily="34" charset="0"/>
              <a:buChar char="•"/>
              <a:defRPr/>
            </a:pPr>
            <a:r>
              <a:rPr lang="uk-UA" dirty="0" smtClean="0"/>
              <a:t>Досить відповідальним є період вагітності. Пренатальний період характерний повною залежністю від матері. Алкоголь, токсичні речовини, що утворюються внаслідок обмінних процесів організму, через плацентарний бар'єр потрапляють в організм плоду та спричинюють отруєння. Особливу небезпеку спричинює вживання алкоголю в перші три місяці вагітності. </a:t>
            </a:r>
          </a:p>
          <a:p>
            <a:pPr marL="274320" indent="-274320" fontAlgn="auto">
              <a:spcAft>
                <a:spcPts val="0"/>
              </a:spcAft>
              <a:buClr>
                <a:schemeClr val="accent1">
                  <a:lumMod val="60000"/>
                  <a:lumOff val="40000"/>
                </a:schemeClr>
              </a:buClr>
              <a:buFont typeface="Arial" pitchFamily="34" charset="0"/>
              <a:buChar char="•"/>
              <a:defRPr/>
            </a:pPr>
            <a:r>
              <a:rPr lang="uk-UA" dirty="0" smtClean="0"/>
              <a:t>Грудні діти хворіють алкоголізмом через кров і молоко матері.</a:t>
            </a:r>
          </a:p>
        </p:txBody>
      </p:sp>
      <p:pic>
        <p:nvPicPr>
          <p:cNvPr id="28674" name="Picture 2"/>
          <p:cNvPicPr>
            <a:picLocks noChangeAspect="1" noChangeArrowheads="1"/>
          </p:cNvPicPr>
          <p:nvPr/>
        </p:nvPicPr>
        <p:blipFill>
          <a:blip r:embed="rId2"/>
          <a:srcRect/>
          <a:stretch>
            <a:fillRect/>
          </a:stretch>
        </p:blipFill>
        <p:spPr bwMode="auto">
          <a:xfrm>
            <a:off x="714375" y="1357313"/>
            <a:ext cx="2857500" cy="4762500"/>
          </a:xfrm>
          <a:prstGeom prst="rect">
            <a:avLst/>
          </a:prstGeom>
          <a:noFill/>
          <a:ln w="9525">
            <a:solidFill>
              <a:srgbClr val="FFFF00"/>
            </a:solidFill>
            <a:miter lim="800000"/>
            <a:headEnd/>
            <a:tailEnd/>
          </a:ln>
        </p:spPr>
      </p:pic>
      <p:sp>
        <p:nvSpPr>
          <p:cNvPr id="5" name="Заголовок 1"/>
          <p:cNvSpPr txBox="1">
            <a:spLocks/>
          </p:cNvSpPr>
          <p:nvPr/>
        </p:nvSpPr>
        <p:spPr>
          <a:xfrm>
            <a:off x="457200" y="274638"/>
            <a:ext cx="8229600" cy="725470"/>
          </a:xfrm>
          <a:prstGeom prst="rect">
            <a:avLst/>
          </a:prstGeom>
        </p:spPr>
        <p:txBody>
          <a:bodyPr anchor="b">
            <a:normAutofit/>
          </a:bodyPr>
          <a:lstStyle/>
          <a:p>
            <a:pPr fontAlgn="auto">
              <a:spcAft>
                <a:spcPts val="0"/>
              </a:spcAft>
              <a:tabLst>
                <a:tab pos="3830638" algn="l"/>
              </a:tabLst>
              <a:defRPr/>
            </a:pPr>
            <a:r>
              <a:rPr lang="uk-UA"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Вплив на потомство</a:t>
            </a:r>
            <a:endParaRPr lang="ru-RU"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endParaRPr>
          </a:p>
        </p:txBody>
      </p:sp>
    </p:spTree>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8596" y="1214422"/>
            <a:ext cx="8215370" cy="5000660"/>
          </a:xfrm>
        </p:spPr>
        <p:txBody>
          <a:bodyPr rtlCol="0">
            <a:normAutofit lnSpcReduction="10000"/>
          </a:bodyPr>
          <a:lstStyle/>
          <a:p>
            <a:pPr marL="274320" indent="-274320" fontAlgn="auto">
              <a:spcAft>
                <a:spcPts val="0"/>
              </a:spcAft>
              <a:buClr>
                <a:schemeClr val="accent1">
                  <a:lumMod val="60000"/>
                  <a:lumOff val="40000"/>
                </a:schemeClr>
              </a:buClr>
              <a:buFont typeface="Arial" pitchFamily="34" charset="0"/>
              <a:buChar char="•"/>
              <a:defRPr/>
            </a:pPr>
            <a:r>
              <a:rPr lang="uk-UA"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Тератогенний</a:t>
            </a:r>
            <a:r>
              <a:rPr lang="uk-U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r>
              <a:rPr lang="uk-UA" dirty="0" smtClean="0"/>
              <a:t> Народження неповноцінної дитини, завдяки вживання жінкою в день зачаття або в перші тижні вагітності спиртних напоїв. Алкоголь, проникаючи через плаценту, може проявити пряму токсичну дію на клітини ембріону і плоду, викликаючи різні аномалії, що одержали назву алкогольний синдром або алкогольна </a:t>
            </a:r>
            <a:r>
              <a:rPr lang="uk-UA" dirty="0" err="1" smtClean="0"/>
              <a:t>ембріонатія</a:t>
            </a:r>
            <a:r>
              <a:rPr lang="uk-UA" dirty="0" smtClean="0"/>
              <a:t>.</a:t>
            </a:r>
          </a:p>
          <a:p>
            <a:pPr marL="274320" indent="-274320" fontAlgn="auto">
              <a:spcAft>
                <a:spcPts val="0"/>
              </a:spcAft>
              <a:buClr>
                <a:schemeClr val="accent1">
                  <a:lumMod val="60000"/>
                  <a:lumOff val="40000"/>
                </a:schemeClr>
              </a:buClr>
              <a:buFont typeface="Arial" pitchFamily="34" charset="0"/>
              <a:buChar char="•"/>
              <a:defRPr/>
            </a:pPr>
            <a:r>
              <a:rPr lang="uk-U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Мутагенний.</a:t>
            </a:r>
            <a:r>
              <a:rPr lang="uk-UA" dirty="0" smtClean="0"/>
              <a:t> Різні пошкодження хромосом, розтяжки і розриви, утворення кільцевих хромосом статевих клітин в результаті хронічного зловживання алкоголю батьками. У плоду замість двох статевих хромосом утворюється три, що призводить до народження розумово відсталої дитини.</a:t>
            </a:r>
          </a:p>
          <a:p>
            <a:pPr marL="274320" indent="-274320" fontAlgn="auto">
              <a:spcAft>
                <a:spcPts val="0"/>
              </a:spcAft>
              <a:buClr>
                <a:schemeClr val="accent1">
                  <a:lumMod val="60000"/>
                  <a:lumOff val="40000"/>
                </a:schemeClr>
              </a:buClr>
              <a:buFont typeface="Arial" pitchFamily="34" charset="0"/>
              <a:buChar char="•"/>
              <a:defRPr/>
            </a:pPr>
            <a:r>
              <a:rPr lang="uk-UA"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Соматогенний</a:t>
            </a:r>
            <a:r>
              <a:rPr lang="uk-U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r>
              <a:rPr lang="uk-UA" dirty="0" smtClean="0"/>
              <a:t> Пов'язаний з травмами і хронічними захворюваннями батьків-алкоголіків, що негативно відбивається на розвиток плоду.</a:t>
            </a:r>
          </a:p>
        </p:txBody>
      </p:sp>
      <p:sp>
        <p:nvSpPr>
          <p:cNvPr id="5" name="Заголовок 1"/>
          <p:cNvSpPr txBox="1">
            <a:spLocks/>
          </p:cNvSpPr>
          <p:nvPr/>
        </p:nvSpPr>
        <p:spPr>
          <a:xfrm>
            <a:off x="457200" y="274638"/>
            <a:ext cx="8229600" cy="725470"/>
          </a:xfrm>
          <a:prstGeom prst="rect">
            <a:avLst/>
          </a:prstGeom>
        </p:spPr>
        <p:txBody>
          <a:bodyPr anchor="b">
            <a:normAutofit/>
          </a:bodyPr>
          <a:lstStyle/>
          <a:p>
            <a:pPr fontAlgn="auto">
              <a:spcAft>
                <a:spcPts val="0"/>
              </a:spcAft>
              <a:tabLst>
                <a:tab pos="3830638" algn="l"/>
              </a:tabLst>
              <a:defRPr/>
            </a:pPr>
            <a:r>
              <a:rPr lang="uk-UA"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Види впливу на потомство</a:t>
            </a:r>
            <a:endParaRPr lang="ru-RU"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endParaRPr>
          </a:p>
        </p:txBody>
      </p:sp>
    </p:spTree>
  </p:cSld>
  <p:clrMapOvr>
    <a:masterClrMapping/>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Объект 2"/>
          <p:cNvSpPr>
            <a:spLocks noGrp="1"/>
          </p:cNvSpPr>
          <p:nvPr>
            <p:ph idx="1"/>
          </p:nvPr>
        </p:nvSpPr>
        <p:spPr>
          <a:xfrm>
            <a:off x="3929063" y="1600200"/>
            <a:ext cx="4757737" cy="4900613"/>
          </a:xfrm>
        </p:spPr>
        <p:txBody>
          <a:bodyPr/>
          <a:lstStyle/>
          <a:p>
            <a:r>
              <a:rPr lang="uk-UA" smtClean="0"/>
              <a:t>Для лікування алкоголізму успішно застосовується багато методів: вироблення негативного умовного рефлексу на алкоголь за допомогою блювотних засобів, введення тетураму (антабусу), психотерапія, гіпнотичне навіювання, гідро-, інсуліно-, гормонотерапія, лікувальний сон, трудова терапія та ін.</a:t>
            </a:r>
          </a:p>
        </p:txBody>
      </p:sp>
      <p:pic>
        <p:nvPicPr>
          <p:cNvPr id="30722" name="Picture 2"/>
          <p:cNvPicPr>
            <a:picLocks noChangeAspect="1" noChangeArrowheads="1"/>
          </p:cNvPicPr>
          <p:nvPr/>
        </p:nvPicPr>
        <p:blipFill>
          <a:blip r:embed="rId2"/>
          <a:srcRect/>
          <a:stretch>
            <a:fillRect/>
          </a:stretch>
        </p:blipFill>
        <p:spPr bwMode="auto">
          <a:xfrm>
            <a:off x="500063" y="1785938"/>
            <a:ext cx="3246437" cy="4325937"/>
          </a:xfrm>
          <a:prstGeom prst="rect">
            <a:avLst/>
          </a:prstGeom>
          <a:noFill/>
          <a:ln w="9525">
            <a:solidFill>
              <a:srgbClr val="FFFF00"/>
            </a:solidFill>
            <a:miter lim="800000"/>
            <a:headEnd/>
            <a:tailEnd/>
          </a:ln>
        </p:spPr>
      </p:pic>
      <p:sp>
        <p:nvSpPr>
          <p:cNvPr id="5" name="Заголовок 1"/>
          <p:cNvSpPr txBox="1">
            <a:spLocks/>
          </p:cNvSpPr>
          <p:nvPr/>
        </p:nvSpPr>
        <p:spPr>
          <a:xfrm>
            <a:off x="457200" y="274638"/>
            <a:ext cx="8229600" cy="725470"/>
          </a:xfrm>
          <a:prstGeom prst="rect">
            <a:avLst/>
          </a:prstGeom>
        </p:spPr>
        <p:txBody>
          <a:bodyPr anchor="b">
            <a:normAutofit/>
          </a:bodyPr>
          <a:lstStyle/>
          <a:p>
            <a:pPr fontAlgn="auto">
              <a:spcAft>
                <a:spcPts val="0"/>
              </a:spcAft>
              <a:tabLst>
                <a:tab pos="3830638" algn="l"/>
              </a:tabLst>
              <a:defRPr/>
            </a:pPr>
            <a:r>
              <a:rPr lang="uk-UA"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Лікування … ???</a:t>
            </a:r>
            <a:endParaRPr lang="ru-RU"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endParaRPr>
          </a:p>
        </p:txBody>
      </p:sp>
    </p:spTree>
  </p:cSld>
  <p:clrMapOvr>
    <a:masterClrMapping/>
  </p:clrMapOvr>
  <p:transition spd="slow">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Содержимое 2"/>
          <p:cNvSpPr>
            <a:spLocks noGrp="1"/>
          </p:cNvSpPr>
          <p:nvPr>
            <p:ph idx="1"/>
          </p:nvPr>
        </p:nvSpPr>
        <p:spPr>
          <a:xfrm>
            <a:off x="428625" y="1285875"/>
            <a:ext cx="8229600" cy="828675"/>
          </a:xfrm>
        </p:spPr>
        <p:txBody>
          <a:bodyPr/>
          <a:lstStyle/>
          <a:p>
            <a:r>
              <a:rPr lang="uk-UA" sz="2800" smtClean="0"/>
              <a:t>Пам</a:t>
            </a:r>
            <a:r>
              <a:rPr lang="en-US" sz="2800" smtClean="0"/>
              <a:t>’</a:t>
            </a:r>
            <a:r>
              <a:rPr lang="uk-UA" sz="2800" smtClean="0"/>
              <a:t>ятники алкоголікам. Не може бути!?</a:t>
            </a:r>
          </a:p>
        </p:txBody>
      </p:sp>
      <p:sp>
        <p:nvSpPr>
          <p:cNvPr id="4" name="Заголовок 1"/>
          <p:cNvSpPr txBox="1">
            <a:spLocks/>
          </p:cNvSpPr>
          <p:nvPr/>
        </p:nvSpPr>
        <p:spPr>
          <a:xfrm>
            <a:off x="457200" y="274638"/>
            <a:ext cx="8229600" cy="725470"/>
          </a:xfrm>
          <a:prstGeom prst="rect">
            <a:avLst/>
          </a:prstGeom>
        </p:spPr>
        <p:txBody>
          <a:bodyPr anchor="b">
            <a:normAutofit/>
          </a:bodyPr>
          <a:lstStyle/>
          <a:p>
            <a:pPr fontAlgn="auto">
              <a:spcAft>
                <a:spcPts val="0"/>
              </a:spcAft>
              <a:tabLst>
                <a:tab pos="3830638" algn="l"/>
              </a:tabLst>
              <a:defRPr/>
            </a:pPr>
            <a:r>
              <a:rPr lang="uk-UA"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Неймовірно, але факт!</a:t>
            </a:r>
            <a:endParaRPr lang="ru-RU"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endParaRPr>
          </a:p>
        </p:txBody>
      </p:sp>
      <p:pic>
        <p:nvPicPr>
          <p:cNvPr id="31747" name="Рисунок 4" descr="_2117063.jpg"/>
          <p:cNvPicPr>
            <a:picLocks noChangeAspect="1"/>
          </p:cNvPicPr>
          <p:nvPr/>
        </p:nvPicPr>
        <p:blipFill>
          <a:blip r:embed="rId2"/>
          <a:srcRect/>
          <a:stretch>
            <a:fillRect/>
          </a:stretch>
        </p:blipFill>
        <p:spPr bwMode="auto">
          <a:xfrm>
            <a:off x="928688" y="2436813"/>
            <a:ext cx="3143250" cy="3992562"/>
          </a:xfrm>
          <a:prstGeom prst="rect">
            <a:avLst/>
          </a:prstGeom>
          <a:noFill/>
          <a:ln w="9525">
            <a:solidFill>
              <a:srgbClr val="FFFF00"/>
            </a:solidFill>
            <a:miter lim="800000"/>
            <a:headEnd/>
            <a:tailEnd/>
          </a:ln>
        </p:spPr>
      </p:pic>
      <p:pic>
        <p:nvPicPr>
          <p:cNvPr id="31748" name="Рисунок 5" descr="83_90.jpg"/>
          <p:cNvPicPr>
            <a:picLocks noChangeAspect="1"/>
          </p:cNvPicPr>
          <p:nvPr/>
        </p:nvPicPr>
        <p:blipFill>
          <a:blip r:embed="rId3"/>
          <a:srcRect/>
          <a:stretch>
            <a:fillRect/>
          </a:stretch>
        </p:blipFill>
        <p:spPr bwMode="auto">
          <a:xfrm>
            <a:off x="4857750" y="2500313"/>
            <a:ext cx="3071813" cy="3870325"/>
          </a:xfrm>
          <a:prstGeom prst="rect">
            <a:avLst/>
          </a:prstGeom>
          <a:noFill/>
          <a:ln w="9525">
            <a:solidFill>
              <a:srgbClr val="FFFF00"/>
            </a:solidFill>
            <a:miter lim="800000"/>
            <a:headEnd/>
            <a:tailEnd/>
          </a:ln>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600200"/>
            <a:ext cx="6257940" cy="4757757"/>
          </a:xfrm>
        </p:spPr>
        <p:txBody>
          <a:bodyPr rtlCol="0">
            <a:normAutofit/>
          </a:bodyPr>
          <a:lstStyle/>
          <a:p>
            <a:pPr marL="274320" indent="-274320" fontAlgn="auto">
              <a:spcAft>
                <a:spcPts val="0"/>
              </a:spcAft>
              <a:buClr>
                <a:schemeClr val="accent1">
                  <a:lumMod val="60000"/>
                  <a:lumOff val="40000"/>
                </a:schemeClr>
              </a:buClr>
              <a:buFont typeface="Arial" pitchFamily="34" charset="0"/>
              <a:buChar char="•"/>
              <a:defRPr/>
            </a:pPr>
            <a:r>
              <a:rPr lang="uk-U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Алкоголь</a:t>
            </a:r>
            <a:r>
              <a:rPr lang="uk-UA" dirty="0" smtClean="0"/>
              <a:t> - етиловий, чи винний, спирт. Прийнятий всередину він через 5 -10 хвилин всмоктується в кров і розноситься по всьому організму. </a:t>
            </a:r>
          </a:p>
          <a:p>
            <a:pPr marL="274320" indent="-274320" fontAlgn="auto">
              <a:spcAft>
                <a:spcPts val="0"/>
              </a:spcAft>
              <a:buClr>
                <a:schemeClr val="accent1">
                  <a:lumMod val="60000"/>
                  <a:lumOff val="40000"/>
                </a:schemeClr>
              </a:buClr>
              <a:buFont typeface="Arial" pitchFamily="34" charset="0"/>
              <a:buChar char="•"/>
              <a:defRPr/>
            </a:pPr>
            <a:r>
              <a:rPr lang="uk-U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Алкоголь </a:t>
            </a:r>
            <a:r>
              <a:rPr lang="uk-UA" dirty="0" smtClean="0"/>
              <a:t>- отрута для будь-якої живої клітини. Проникнувши в організм, алкоголь дуже скоро пригнічує роботу тканин і органів. Швидко згораючи, він забирає у них кисень і воду. Клітини зморщуються. При значному і частому потраплянні алкоголю в організм клітини різних органів зрештою, гинуть.</a:t>
            </a:r>
            <a:endParaRPr lang="uk-UA" dirty="0"/>
          </a:p>
        </p:txBody>
      </p:sp>
      <p:sp>
        <p:nvSpPr>
          <p:cNvPr id="4" name="Заголовок 1"/>
          <p:cNvSpPr>
            <a:spLocks noGrp="1"/>
          </p:cNvSpPr>
          <p:nvPr>
            <p:ph type="title"/>
          </p:nvPr>
        </p:nvSpPr>
        <p:spPr>
          <a:xfrm>
            <a:off x="457200" y="274638"/>
            <a:ext cx="8229600" cy="725470"/>
          </a:xfrm>
        </p:spPr>
        <p:txBody>
          <a:bodyPr/>
          <a:lstStyle/>
          <a:p>
            <a:pPr fontAlgn="auto">
              <a:spcAft>
                <a:spcPts val="0"/>
              </a:spcAft>
              <a:defRPr/>
            </a:pPr>
            <a:r>
              <a:rPr lang="uk-UA"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Алкоголь – наркотик!</a:t>
            </a:r>
            <a:endParaRPr lang="ru-RU"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14339" name="Рисунок 5" descr="зелений зм.jpg"/>
          <p:cNvPicPr>
            <a:picLocks noChangeAspect="1"/>
          </p:cNvPicPr>
          <p:nvPr/>
        </p:nvPicPr>
        <p:blipFill>
          <a:blip r:embed="rId2"/>
          <a:srcRect/>
          <a:stretch>
            <a:fillRect/>
          </a:stretch>
        </p:blipFill>
        <p:spPr bwMode="auto">
          <a:xfrm>
            <a:off x="6786563" y="2214563"/>
            <a:ext cx="1846262" cy="3429000"/>
          </a:xfrm>
          <a:prstGeom prst="rect">
            <a:avLst/>
          </a:prstGeom>
          <a:noFill/>
          <a:ln w="9525">
            <a:solidFill>
              <a:srgbClr val="FFFF00"/>
            </a:solidFill>
            <a:miter lim="800000"/>
            <a:headEnd/>
            <a:tailEnd/>
          </a:ln>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Содержимое 4" descr="1933.jpg"/>
          <p:cNvPicPr>
            <a:picLocks noGrp="1" noChangeAspect="1"/>
          </p:cNvPicPr>
          <p:nvPr>
            <p:ph idx="1"/>
          </p:nvPr>
        </p:nvPicPr>
        <p:blipFill>
          <a:blip r:embed="rId2"/>
          <a:srcRect/>
          <a:stretch>
            <a:fillRect/>
          </a:stretch>
        </p:blipFill>
        <p:spPr>
          <a:xfrm>
            <a:off x="428625" y="1571625"/>
            <a:ext cx="2857500" cy="4524375"/>
          </a:xfrm>
          <a:ln>
            <a:solidFill>
              <a:srgbClr val="FFFF00"/>
            </a:solidFill>
          </a:ln>
        </p:spPr>
      </p:pic>
      <p:sp>
        <p:nvSpPr>
          <p:cNvPr id="4" name="Заголовок 1"/>
          <p:cNvSpPr txBox="1">
            <a:spLocks/>
          </p:cNvSpPr>
          <p:nvPr/>
        </p:nvSpPr>
        <p:spPr>
          <a:xfrm>
            <a:off x="457200" y="274638"/>
            <a:ext cx="8229600" cy="725470"/>
          </a:xfrm>
          <a:prstGeom prst="rect">
            <a:avLst/>
          </a:prstGeom>
        </p:spPr>
        <p:txBody>
          <a:bodyPr anchor="b">
            <a:normAutofit/>
          </a:bodyPr>
          <a:lstStyle/>
          <a:p>
            <a:pPr fontAlgn="auto">
              <a:spcAft>
                <a:spcPts val="0"/>
              </a:spcAft>
              <a:tabLst>
                <a:tab pos="3830638" algn="l"/>
              </a:tabLst>
              <a:defRPr/>
            </a:pPr>
            <a:r>
              <a:rPr lang="uk-UA"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Обирати Вам!</a:t>
            </a:r>
            <a:endParaRPr lang="ru-RU"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endParaRPr>
          </a:p>
        </p:txBody>
      </p:sp>
      <p:pic>
        <p:nvPicPr>
          <p:cNvPr id="32771" name="Рисунок 5" descr="1693486406.png"/>
          <p:cNvPicPr>
            <a:picLocks noChangeAspect="1"/>
          </p:cNvPicPr>
          <p:nvPr/>
        </p:nvPicPr>
        <p:blipFill>
          <a:blip r:embed="rId3"/>
          <a:srcRect/>
          <a:stretch>
            <a:fillRect/>
          </a:stretch>
        </p:blipFill>
        <p:spPr bwMode="auto">
          <a:xfrm>
            <a:off x="6286500" y="1928813"/>
            <a:ext cx="2500313" cy="4467225"/>
          </a:xfrm>
          <a:prstGeom prst="rect">
            <a:avLst/>
          </a:prstGeom>
          <a:noFill/>
          <a:ln w="9525">
            <a:solidFill>
              <a:srgbClr val="FFFF00"/>
            </a:solidFill>
            <a:miter lim="800000"/>
            <a:headEnd/>
            <a:tailEnd/>
          </a:ln>
        </p:spPr>
      </p:pic>
      <p:pic>
        <p:nvPicPr>
          <p:cNvPr id="32772" name="Рисунок 6" descr="attach-30718.jpg"/>
          <p:cNvPicPr>
            <a:picLocks noChangeAspect="1"/>
          </p:cNvPicPr>
          <p:nvPr/>
        </p:nvPicPr>
        <p:blipFill>
          <a:blip r:embed="rId4"/>
          <a:srcRect/>
          <a:stretch>
            <a:fillRect/>
          </a:stretch>
        </p:blipFill>
        <p:spPr bwMode="auto">
          <a:xfrm>
            <a:off x="3429000" y="1214438"/>
            <a:ext cx="2643188" cy="3162300"/>
          </a:xfrm>
          <a:prstGeom prst="rect">
            <a:avLst/>
          </a:prstGeom>
          <a:noFill/>
          <a:ln w="9525">
            <a:solidFill>
              <a:srgbClr val="FFFF00"/>
            </a:solidFill>
            <a:miter lim="800000"/>
            <a:headEnd/>
            <a:tailEnd/>
          </a:ln>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lstStyle/>
          <a:p>
            <a:pPr fontAlgn="auto">
              <a:spcAft>
                <a:spcPts val="0"/>
              </a:spcAft>
              <a:defRPr/>
            </a:pPr>
            <a:r>
              <a:rPr lang="uk-UA"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Алкоголізм – вид наркоманії!</a:t>
            </a:r>
            <a:endParaRPr lang="ru-RU"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Объект 2"/>
          <p:cNvSpPr>
            <a:spLocks noGrp="1"/>
          </p:cNvSpPr>
          <p:nvPr>
            <p:ph idx="1"/>
          </p:nvPr>
        </p:nvSpPr>
        <p:spPr>
          <a:xfrm>
            <a:off x="457200" y="1357298"/>
            <a:ext cx="8229600" cy="5000660"/>
          </a:xfrm>
        </p:spPr>
        <p:txBody>
          <a:bodyPr rtlCol="0">
            <a:normAutofit/>
          </a:bodyPr>
          <a:lstStyle/>
          <a:p>
            <a:pPr marL="274320" indent="-274320" fontAlgn="auto">
              <a:spcAft>
                <a:spcPts val="0"/>
              </a:spcAft>
              <a:buClr>
                <a:schemeClr val="accent1">
                  <a:lumMod val="60000"/>
                  <a:lumOff val="40000"/>
                </a:schemeClr>
              </a:buClr>
              <a:buFont typeface="Arial" pitchFamily="34" charset="0"/>
              <a:buChar char="•"/>
              <a:defRPr/>
            </a:pPr>
            <a:r>
              <a:rPr lang="vi-VN"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Алкоголі́зм </a:t>
            </a:r>
            <a:r>
              <a:rPr lang="vi-VN"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(пия́цтво) </a:t>
            </a:r>
            <a:r>
              <a:rPr lang="uk-UA" dirty="0" smtClean="0"/>
              <a:t>-</a:t>
            </a:r>
            <a:r>
              <a:rPr lang="vi-VN" dirty="0" smtClean="0"/>
              <a:t> </a:t>
            </a:r>
            <a:r>
              <a:rPr lang="vi-VN" dirty="0"/>
              <a:t>найбільш поширений вид наркоманії, що характерний </a:t>
            </a:r>
            <a:r>
              <a:rPr lang="vi-VN" dirty="0" smtClean="0"/>
              <a:t>психофізичною </a:t>
            </a:r>
            <a:r>
              <a:rPr lang="vi-VN" dirty="0"/>
              <a:t>залежністю від алкоголю, основою якої є наявність алкоголю в обмінних процесах людського організму, розвивається внаслідок хронічного зловживання </a:t>
            </a:r>
            <a:r>
              <a:rPr lang="vi-VN" dirty="0" smtClean="0"/>
              <a:t>алкогольними напоями</a:t>
            </a:r>
            <a:r>
              <a:rPr lang="uk-UA" dirty="0" smtClean="0"/>
              <a:t>.</a:t>
            </a:r>
          </a:p>
          <a:p>
            <a:pPr marL="274320" indent="-274320" fontAlgn="auto">
              <a:spcAft>
                <a:spcPts val="0"/>
              </a:spcAft>
              <a:buClr>
                <a:schemeClr val="accent1">
                  <a:lumMod val="60000"/>
                  <a:lumOff val="40000"/>
                </a:schemeClr>
              </a:buClr>
              <a:buFont typeface="Arial" pitchFamily="34" charset="0"/>
              <a:buChar char="•"/>
              <a:defRPr/>
            </a:pPr>
            <a:r>
              <a:rPr lang="uk-U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А</a:t>
            </a:r>
            <a:r>
              <a:rPr lang="vi-VN"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лкоголізм </a:t>
            </a:r>
            <a:r>
              <a:rPr lang="uk-UA" dirty="0" smtClean="0"/>
              <a:t>-</a:t>
            </a:r>
            <a:r>
              <a:rPr lang="vi-VN" dirty="0" smtClean="0"/>
              <a:t> </a:t>
            </a:r>
            <a:r>
              <a:rPr lang="vi-VN" dirty="0"/>
              <a:t>сукупність </a:t>
            </a:r>
            <a:r>
              <a:rPr lang="uk-UA" dirty="0" smtClean="0"/>
              <a:t>                                                   </a:t>
            </a:r>
            <a:r>
              <a:rPr lang="vi-VN" dirty="0" smtClean="0"/>
              <a:t>шкідливих </a:t>
            </a:r>
            <a:r>
              <a:rPr lang="vi-VN" dirty="0"/>
              <a:t>звичок, пов'язаних </a:t>
            </a:r>
            <a:r>
              <a:rPr lang="uk-UA" dirty="0" smtClean="0"/>
              <a:t>                                                           </a:t>
            </a:r>
            <a:r>
              <a:rPr lang="vi-VN" dirty="0" smtClean="0"/>
              <a:t>із </a:t>
            </a:r>
            <a:r>
              <a:rPr lang="vi-VN" dirty="0"/>
              <a:t>зловживанням алкоголем, </a:t>
            </a:r>
            <a:r>
              <a:rPr lang="uk-UA" dirty="0" smtClean="0"/>
              <a:t>                                                    </a:t>
            </a:r>
            <a:r>
              <a:rPr lang="vi-VN" dirty="0" smtClean="0"/>
              <a:t>впливів </a:t>
            </a:r>
            <a:r>
              <a:rPr lang="vi-VN" dirty="0"/>
              <a:t>на здоров'я, життя, </a:t>
            </a:r>
            <a:r>
              <a:rPr lang="uk-UA" dirty="0" smtClean="0"/>
              <a:t>                                                      </a:t>
            </a:r>
            <a:r>
              <a:rPr lang="vi-VN" dirty="0" smtClean="0"/>
              <a:t>працю </a:t>
            </a:r>
            <a:r>
              <a:rPr lang="vi-VN" dirty="0"/>
              <a:t>і добробут людей. Психологічно має дві стадії: звичка та хвороба.</a:t>
            </a:r>
            <a:endParaRPr lang="ru-RU" dirty="0"/>
          </a:p>
        </p:txBody>
      </p:sp>
      <p:pic>
        <p:nvPicPr>
          <p:cNvPr id="15363" name="Рисунок 3" descr="post-198-1263734472.jpg"/>
          <p:cNvPicPr>
            <a:picLocks noChangeAspect="1"/>
          </p:cNvPicPr>
          <p:nvPr/>
        </p:nvPicPr>
        <p:blipFill>
          <a:blip r:embed="rId2"/>
          <a:srcRect/>
          <a:stretch>
            <a:fillRect/>
          </a:stretch>
        </p:blipFill>
        <p:spPr bwMode="auto">
          <a:xfrm>
            <a:off x="5214938" y="3571875"/>
            <a:ext cx="3232150" cy="1357313"/>
          </a:xfrm>
          <a:prstGeom prst="rect">
            <a:avLst/>
          </a:prstGeom>
          <a:noFill/>
          <a:ln w="9525">
            <a:solidFill>
              <a:srgbClr val="FFFF00"/>
            </a:solidFill>
            <a:miter lim="800000"/>
            <a:headEnd/>
            <a:tailEnd/>
          </a:ln>
        </p:spPr>
      </p:pic>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ъект 2"/>
          <p:cNvSpPr>
            <a:spLocks noGrp="1"/>
          </p:cNvSpPr>
          <p:nvPr>
            <p:ph idx="1"/>
          </p:nvPr>
        </p:nvSpPr>
        <p:spPr>
          <a:xfrm>
            <a:off x="428625" y="1341438"/>
            <a:ext cx="8286750" cy="1158875"/>
          </a:xfrm>
        </p:spPr>
        <p:txBody>
          <a:bodyPr/>
          <a:lstStyle/>
          <a:p>
            <a:r>
              <a:rPr lang="uk-UA" sz="2800" smtClean="0"/>
              <a:t>Розрізняють три ступені гострого алкогольного сп'яніння: початковий, середній і важкий.</a:t>
            </a:r>
          </a:p>
        </p:txBody>
      </p:sp>
      <p:sp>
        <p:nvSpPr>
          <p:cNvPr id="5" name="Заголовок 1"/>
          <p:cNvSpPr txBox="1">
            <a:spLocks/>
          </p:cNvSpPr>
          <p:nvPr/>
        </p:nvSpPr>
        <p:spPr>
          <a:xfrm>
            <a:off x="457200" y="274638"/>
            <a:ext cx="8229600" cy="725470"/>
          </a:xfrm>
          <a:prstGeom prst="rect">
            <a:avLst/>
          </a:prstGeom>
        </p:spPr>
        <p:txBody>
          <a:bodyPr anchor="b">
            <a:normAutofit/>
          </a:bodyPr>
          <a:lstStyle/>
          <a:p>
            <a:pPr fontAlgn="auto">
              <a:spcAft>
                <a:spcPts val="0"/>
              </a:spcAft>
              <a:tabLst>
                <a:tab pos="3830638" algn="l"/>
              </a:tabLst>
              <a:defRPr/>
            </a:pPr>
            <a:r>
              <a:rPr lang="uk-UA"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Гостре а</a:t>
            </a:r>
            <a:r>
              <a:rPr lang="uk-UA" sz="36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лкогольне</a:t>
            </a:r>
            <a:r>
              <a:rPr lang="uk-UA"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 </a:t>
            </a:r>
            <a:r>
              <a:rPr lang="uk-UA" sz="36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сп</a:t>
            </a: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a:t>
            </a:r>
            <a:r>
              <a:rPr lang="uk-UA" sz="36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яніння</a:t>
            </a:r>
            <a:endParaRPr lang="ru-RU"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endParaRPr>
          </a:p>
        </p:txBody>
      </p:sp>
      <p:pic>
        <p:nvPicPr>
          <p:cNvPr id="16387" name="Рисунок 7" descr="2-14-1.jpg"/>
          <p:cNvPicPr>
            <a:picLocks noChangeAspect="1"/>
          </p:cNvPicPr>
          <p:nvPr/>
        </p:nvPicPr>
        <p:blipFill>
          <a:blip r:embed="rId2"/>
          <a:srcRect/>
          <a:stretch>
            <a:fillRect/>
          </a:stretch>
        </p:blipFill>
        <p:spPr bwMode="auto">
          <a:xfrm>
            <a:off x="3429000" y="3214688"/>
            <a:ext cx="2547938" cy="2139950"/>
          </a:xfrm>
          <a:prstGeom prst="rect">
            <a:avLst/>
          </a:prstGeom>
          <a:noFill/>
          <a:ln w="9525">
            <a:solidFill>
              <a:srgbClr val="FFFF00"/>
            </a:solidFill>
            <a:miter lim="800000"/>
            <a:headEnd/>
            <a:tailEnd/>
          </a:ln>
        </p:spPr>
      </p:pic>
      <p:pic>
        <p:nvPicPr>
          <p:cNvPr id="16388" name="Рисунок 8" descr="eb13_XL.jpg"/>
          <p:cNvPicPr>
            <a:picLocks noChangeAspect="1"/>
          </p:cNvPicPr>
          <p:nvPr/>
        </p:nvPicPr>
        <p:blipFill>
          <a:blip r:embed="rId3"/>
          <a:srcRect/>
          <a:stretch>
            <a:fillRect/>
          </a:stretch>
        </p:blipFill>
        <p:spPr bwMode="auto">
          <a:xfrm>
            <a:off x="6286500" y="4286250"/>
            <a:ext cx="2262188" cy="2089150"/>
          </a:xfrm>
          <a:prstGeom prst="rect">
            <a:avLst/>
          </a:prstGeom>
          <a:noFill/>
          <a:ln w="9525">
            <a:solidFill>
              <a:srgbClr val="FFFF00"/>
            </a:solidFill>
            <a:miter lim="800000"/>
            <a:headEnd/>
            <a:tailEnd/>
          </a:ln>
        </p:spPr>
      </p:pic>
      <p:pic>
        <p:nvPicPr>
          <p:cNvPr id="16389" name="Рисунок 9" descr="379e_XL.jpg"/>
          <p:cNvPicPr>
            <a:picLocks noChangeAspect="1"/>
          </p:cNvPicPr>
          <p:nvPr/>
        </p:nvPicPr>
        <p:blipFill>
          <a:blip r:embed="rId4"/>
          <a:srcRect/>
          <a:stretch>
            <a:fillRect/>
          </a:stretch>
        </p:blipFill>
        <p:spPr bwMode="auto">
          <a:xfrm>
            <a:off x="642938" y="2500313"/>
            <a:ext cx="2449512" cy="2286000"/>
          </a:xfrm>
          <a:prstGeom prst="rect">
            <a:avLst/>
          </a:prstGeom>
          <a:noFill/>
          <a:ln w="9525">
            <a:solidFill>
              <a:srgbClr val="FFFF00"/>
            </a:solidFill>
            <a:miter lim="800000"/>
            <a:headEnd/>
            <a:tailEnd/>
          </a:ln>
        </p:spPr>
      </p:pic>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71934" y="1340768"/>
            <a:ext cx="4572032" cy="5088628"/>
          </a:xfrm>
        </p:spPr>
        <p:txBody>
          <a:bodyPr rtlCol="0">
            <a:normAutofit/>
          </a:bodyPr>
          <a:lstStyle/>
          <a:p>
            <a:pPr marL="274320" indent="-274320" fontAlgn="auto">
              <a:spcAft>
                <a:spcPts val="0"/>
              </a:spcAft>
              <a:buClr>
                <a:schemeClr val="accent1">
                  <a:lumMod val="60000"/>
                  <a:lumOff val="40000"/>
                </a:schemeClr>
              </a:buClr>
              <a:buFont typeface="Arial" pitchFamily="34" charset="0"/>
              <a:buChar char="•"/>
              <a:defRPr/>
            </a:pPr>
            <a:r>
              <a:rPr lang="uk-U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Початковий</a:t>
            </a:r>
            <a:r>
              <a:rPr lang="uk-UA" b="1" dirty="0" smtClean="0"/>
              <a:t> </a:t>
            </a:r>
            <a:r>
              <a:rPr lang="uk-UA" dirty="0" smtClean="0"/>
              <a:t>виявляється у відчутті тепла в тілі, легкого запаморочення голови. Поведінка людини майже не змінюється, але з'являється самовпевненість. Посилюється серцебиття, розширюються зіниці, судини обличчя. Зовнішні рухові розлади непомітні, але координація рухів дещо порушується, уповільнюється реакція на зовнішні подразники.</a:t>
            </a:r>
          </a:p>
        </p:txBody>
      </p:sp>
      <p:sp>
        <p:nvSpPr>
          <p:cNvPr id="5" name="Заголовок 1"/>
          <p:cNvSpPr txBox="1">
            <a:spLocks/>
          </p:cNvSpPr>
          <p:nvPr/>
        </p:nvSpPr>
        <p:spPr>
          <a:xfrm>
            <a:off x="457200" y="274638"/>
            <a:ext cx="8229600" cy="725470"/>
          </a:xfrm>
          <a:prstGeom prst="rect">
            <a:avLst/>
          </a:prstGeom>
        </p:spPr>
        <p:txBody>
          <a:bodyPr anchor="b">
            <a:normAutofit/>
          </a:bodyPr>
          <a:lstStyle/>
          <a:p>
            <a:pPr fontAlgn="auto">
              <a:spcAft>
                <a:spcPts val="0"/>
              </a:spcAft>
              <a:tabLst>
                <a:tab pos="3830638" algn="l"/>
              </a:tabLst>
              <a:defRPr/>
            </a:pPr>
            <a:r>
              <a:rPr lang="uk-UA"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Початковий ступінь </a:t>
            </a:r>
            <a:r>
              <a:rPr lang="uk-UA" sz="36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сп</a:t>
            </a: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a:t>
            </a:r>
            <a:r>
              <a:rPr lang="uk-UA" sz="36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яніння</a:t>
            </a:r>
            <a:endParaRPr lang="ru-RU"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endParaRPr>
          </a:p>
        </p:txBody>
      </p:sp>
      <p:pic>
        <p:nvPicPr>
          <p:cNvPr id="17411" name="Рисунок 6" descr="98524.jpg"/>
          <p:cNvPicPr>
            <a:picLocks noChangeAspect="1"/>
          </p:cNvPicPr>
          <p:nvPr/>
        </p:nvPicPr>
        <p:blipFill>
          <a:blip r:embed="rId2"/>
          <a:srcRect/>
          <a:stretch>
            <a:fillRect/>
          </a:stretch>
        </p:blipFill>
        <p:spPr bwMode="auto">
          <a:xfrm>
            <a:off x="500063" y="2143125"/>
            <a:ext cx="3636962" cy="2643188"/>
          </a:xfrm>
          <a:prstGeom prst="rect">
            <a:avLst/>
          </a:prstGeom>
          <a:noFill/>
          <a:ln w="9525">
            <a:solidFill>
              <a:srgbClr val="FFFF00"/>
            </a:solidFill>
            <a:miter lim="800000"/>
            <a:headEnd/>
            <a:tailEnd/>
          </a:ln>
        </p:spPr>
      </p:pic>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71934" y="1340768"/>
            <a:ext cx="4572032" cy="4802876"/>
          </a:xfrm>
        </p:spPr>
        <p:txBody>
          <a:bodyPr rtlCol="0">
            <a:normAutofit/>
          </a:bodyPr>
          <a:lstStyle/>
          <a:p>
            <a:pPr marL="274320" indent="-274320" fontAlgn="auto">
              <a:spcAft>
                <a:spcPts val="0"/>
              </a:spcAft>
              <a:buClr>
                <a:schemeClr val="accent1">
                  <a:lumMod val="60000"/>
                  <a:lumOff val="40000"/>
                </a:schemeClr>
              </a:buClr>
              <a:buFont typeface="Arial" pitchFamily="34" charset="0"/>
              <a:buChar char="•"/>
              <a:defRPr/>
            </a:pPr>
            <a:r>
              <a:rPr lang="uk-UA" dirty="0" smtClean="0"/>
              <a:t>При вживанні великої кількості алкоголю наступає </a:t>
            </a:r>
            <a:r>
              <a:rPr lang="uk-U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середній </a:t>
            </a:r>
            <a:r>
              <a:rPr lang="uk-UA" dirty="0" smtClean="0"/>
              <a:t>ступінь оп'яніння. П'яний </a:t>
            </a:r>
            <a:r>
              <a:rPr lang="uk-UA" dirty="0" err="1" smtClean="0"/>
              <a:t>нервується</a:t>
            </a:r>
            <a:r>
              <a:rPr lang="uk-UA" dirty="0" smtClean="0"/>
              <a:t>, йому властиві спалахи гніву, буяння, озлобленості, він втрачає почуття відповідальності за свої вчинки, прихильний до вихваляння і агресії. </a:t>
            </a:r>
          </a:p>
          <a:p>
            <a:pPr marL="274320" indent="-274320" fontAlgn="auto">
              <a:spcAft>
                <a:spcPts val="0"/>
              </a:spcAft>
              <a:buClr>
                <a:schemeClr val="accent1">
                  <a:lumMod val="60000"/>
                  <a:lumOff val="40000"/>
                </a:schemeClr>
              </a:buClr>
              <a:buFont typeface="Arial" pitchFamily="34" charset="0"/>
              <a:buChar char="•"/>
              <a:defRPr/>
            </a:pPr>
            <a:r>
              <a:rPr lang="uk-UA" dirty="0" smtClean="0"/>
              <a:t>Після витвережування, проявляється в'ялість, сонливість, головний біль.</a:t>
            </a:r>
            <a:endParaRPr lang="uk-UA" dirty="0"/>
          </a:p>
        </p:txBody>
      </p:sp>
      <p:pic>
        <p:nvPicPr>
          <p:cNvPr id="18434" name="Picture 2"/>
          <p:cNvPicPr>
            <a:picLocks noChangeAspect="1" noChangeArrowheads="1"/>
          </p:cNvPicPr>
          <p:nvPr/>
        </p:nvPicPr>
        <p:blipFill>
          <a:blip r:embed="rId2"/>
          <a:srcRect/>
          <a:stretch>
            <a:fillRect/>
          </a:stretch>
        </p:blipFill>
        <p:spPr bwMode="auto">
          <a:xfrm>
            <a:off x="500063" y="1857375"/>
            <a:ext cx="3395662" cy="3455988"/>
          </a:xfrm>
          <a:prstGeom prst="rect">
            <a:avLst/>
          </a:prstGeom>
          <a:noFill/>
          <a:ln w="9525">
            <a:solidFill>
              <a:srgbClr val="FFFF00"/>
            </a:solidFill>
            <a:miter lim="800000"/>
            <a:headEnd/>
            <a:tailEnd/>
          </a:ln>
        </p:spPr>
      </p:pic>
      <p:sp>
        <p:nvSpPr>
          <p:cNvPr id="5" name="Заголовок 1"/>
          <p:cNvSpPr txBox="1">
            <a:spLocks/>
          </p:cNvSpPr>
          <p:nvPr/>
        </p:nvSpPr>
        <p:spPr>
          <a:xfrm>
            <a:off x="457200" y="274638"/>
            <a:ext cx="8229600" cy="725470"/>
          </a:xfrm>
          <a:prstGeom prst="rect">
            <a:avLst/>
          </a:prstGeom>
        </p:spPr>
        <p:txBody>
          <a:bodyPr anchor="b">
            <a:normAutofit/>
          </a:bodyPr>
          <a:lstStyle/>
          <a:p>
            <a:pPr fontAlgn="auto">
              <a:spcAft>
                <a:spcPts val="0"/>
              </a:spcAft>
              <a:tabLst>
                <a:tab pos="3830638" algn="l"/>
              </a:tabLst>
              <a:defRPr/>
            </a:pPr>
            <a:r>
              <a:rPr lang="uk-UA"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Середній ступінь </a:t>
            </a:r>
            <a:r>
              <a:rPr lang="uk-UA" sz="36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сп</a:t>
            </a: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a:t>
            </a:r>
            <a:r>
              <a:rPr lang="uk-UA" sz="36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яніння</a:t>
            </a:r>
            <a:endParaRPr lang="ru-RU"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endParaRPr>
          </a:p>
        </p:txBody>
      </p:sp>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8596" y="1340768"/>
            <a:ext cx="8143932" cy="4802876"/>
          </a:xfrm>
        </p:spPr>
        <p:txBody>
          <a:bodyPr rtlCol="0">
            <a:normAutofit lnSpcReduction="10000"/>
          </a:bodyPr>
          <a:lstStyle/>
          <a:p>
            <a:pPr marL="274320" indent="-274320" fontAlgn="auto">
              <a:spcAft>
                <a:spcPts val="0"/>
              </a:spcAft>
              <a:buClr>
                <a:schemeClr val="accent1">
                  <a:lumMod val="60000"/>
                  <a:lumOff val="40000"/>
                </a:schemeClr>
              </a:buClr>
              <a:buFont typeface="Arial" pitchFamily="34" charset="0"/>
              <a:buChar char="•"/>
              <a:defRPr/>
            </a:pPr>
            <a:r>
              <a:rPr lang="uk-U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Важкий</a:t>
            </a:r>
            <a:r>
              <a:rPr lang="uk-UA" dirty="0" smtClean="0"/>
              <a:t> ступінь сп'яніння наступає при вживанні великої дози алкоголю. Для цього стану характерні дві фази: збудження і гальмування:</a:t>
            </a:r>
          </a:p>
          <a:p>
            <a:pPr marL="274320" indent="-274320" fontAlgn="auto">
              <a:spcAft>
                <a:spcPts val="0"/>
              </a:spcAft>
              <a:buClr>
                <a:schemeClr val="accent1">
                  <a:lumMod val="60000"/>
                  <a:lumOff val="40000"/>
                </a:schemeClr>
              </a:buClr>
              <a:buFontTx/>
              <a:buChar char="-"/>
              <a:defRPr/>
            </a:pPr>
            <a:r>
              <a:rPr lang="uk-UA" dirty="0" smtClean="0"/>
              <a:t>у фазі </a:t>
            </a:r>
            <a:r>
              <a:rPr lang="uk-U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збудження</a:t>
            </a:r>
            <a:r>
              <a:rPr lang="uk-UA" dirty="0" smtClean="0"/>
              <a:t> мова стає невиразна, рухи некоординовані, вчинки беззмістовні, нерідко агресивні;</a:t>
            </a:r>
          </a:p>
          <a:p>
            <a:pPr marL="274320" indent="-274320" fontAlgn="auto">
              <a:spcAft>
                <a:spcPts val="0"/>
              </a:spcAft>
              <a:buClr>
                <a:schemeClr val="accent1">
                  <a:lumMod val="60000"/>
                  <a:lumOff val="40000"/>
                </a:schemeClr>
              </a:buClr>
              <a:buFontTx/>
              <a:buChar char="-"/>
              <a:defRPr/>
            </a:pPr>
            <a:r>
              <a:rPr lang="uk-UA" dirty="0" smtClean="0"/>
              <a:t>фаза </a:t>
            </a:r>
            <a:r>
              <a:rPr lang="uk-U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гальмування</a:t>
            </a:r>
            <a:r>
              <a:rPr lang="uk-UA" dirty="0" smtClean="0"/>
              <a:t> проявляється у в'ялості, сонливості і закінчується глибоким наркотичним сном. В такому стані людина не реагує навіть на сильні больові подразники, вона може заснути на вулиці, а в холодну пору року замерзнути. </a:t>
            </a:r>
          </a:p>
          <a:p>
            <a:pPr marL="274320" indent="-274320" fontAlgn="auto">
              <a:spcAft>
                <a:spcPts val="0"/>
              </a:spcAft>
              <a:buClr>
                <a:schemeClr val="accent1">
                  <a:lumMod val="60000"/>
                  <a:lumOff val="40000"/>
                </a:schemeClr>
              </a:buClr>
              <a:buFont typeface="Arial" pitchFamily="34" charset="0"/>
              <a:buChar char="•"/>
              <a:defRPr/>
            </a:pPr>
            <a:r>
              <a:rPr lang="uk-UA" dirty="0" smtClean="0"/>
              <a:t>Після пробудження людина майже не пам'ятає, що з нею було, з'являється сильне бажання випити ще. У людини можлива нудота, блювота та інші ознаки отруєння.</a:t>
            </a:r>
          </a:p>
          <a:p>
            <a:pPr marL="274320" indent="-274320" fontAlgn="auto">
              <a:spcAft>
                <a:spcPts val="0"/>
              </a:spcAft>
              <a:buClr>
                <a:schemeClr val="accent1">
                  <a:lumMod val="60000"/>
                  <a:lumOff val="40000"/>
                </a:schemeClr>
              </a:buClr>
              <a:buFont typeface="Arial" pitchFamily="34" charset="0"/>
              <a:buChar char="•"/>
              <a:defRPr/>
            </a:pPr>
            <a:endParaRPr lang="ru-RU" dirty="0"/>
          </a:p>
        </p:txBody>
      </p:sp>
      <p:sp>
        <p:nvSpPr>
          <p:cNvPr id="5" name="Заголовок 1"/>
          <p:cNvSpPr txBox="1">
            <a:spLocks/>
          </p:cNvSpPr>
          <p:nvPr/>
        </p:nvSpPr>
        <p:spPr>
          <a:xfrm>
            <a:off x="457200" y="274638"/>
            <a:ext cx="8229600" cy="725470"/>
          </a:xfrm>
          <a:prstGeom prst="rect">
            <a:avLst/>
          </a:prstGeom>
        </p:spPr>
        <p:txBody>
          <a:bodyPr anchor="b">
            <a:normAutofit/>
          </a:bodyPr>
          <a:lstStyle/>
          <a:p>
            <a:pPr fontAlgn="auto">
              <a:spcAft>
                <a:spcPts val="0"/>
              </a:spcAft>
              <a:tabLst>
                <a:tab pos="3830638" algn="l"/>
              </a:tabLst>
              <a:defRPr/>
            </a:pPr>
            <a:r>
              <a:rPr lang="uk-UA"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Важкий ступінь </a:t>
            </a:r>
            <a:r>
              <a:rPr lang="uk-UA" sz="36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сп</a:t>
            </a: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a:t>
            </a:r>
            <a:r>
              <a:rPr lang="uk-UA" sz="36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яніння</a:t>
            </a:r>
            <a:endParaRPr lang="ru-RU"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endParaRPr>
          </a:p>
        </p:txBody>
      </p:sp>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Объект 2"/>
          <p:cNvSpPr>
            <a:spLocks noGrp="1"/>
          </p:cNvSpPr>
          <p:nvPr>
            <p:ph idx="1"/>
          </p:nvPr>
        </p:nvSpPr>
        <p:spPr>
          <a:xfrm>
            <a:off x="3857625" y="1357313"/>
            <a:ext cx="4937125" cy="5087937"/>
          </a:xfrm>
        </p:spPr>
        <p:txBody>
          <a:bodyPr/>
          <a:lstStyle/>
          <a:p>
            <a:r>
              <a:rPr lang="uk-UA" smtClean="0"/>
              <a:t>Внаслідок неодноразового прийняття спиртних напоїв у людини закріплюється умовний рефлекс. Після забуття і пробудження у п'яниць наступає важкий стан похмілля, симптоми якого знімаються при повторному вживанні спиртних напоїв. Це головна ознака хронічного алкоголізму. Вона супроводжується синдромом астенії – втомою та непрацездатністю.</a:t>
            </a:r>
          </a:p>
        </p:txBody>
      </p:sp>
      <p:pic>
        <p:nvPicPr>
          <p:cNvPr id="20482" name="Picture 2"/>
          <p:cNvPicPr>
            <a:picLocks noChangeAspect="1" noChangeArrowheads="1"/>
          </p:cNvPicPr>
          <p:nvPr/>
        </p:nvPicPr>
        <p:blipFill>
          <a:blip r:embed="rId2"/>
          <a:srcRect/>
          <a:stretch>
            <a:fillRect/>
          </a:stretch>
        </p:blipFill>
        <p:spPr bwMode="auto">
          <a:xfrm>
            <a:off x="357188" y="2143125"/>
            <a:ext cx="3382962" cy="2952750"/>
          </a:xfrm>
          <a:prstGeom prst="rect">
            <a:avLst/>
          </a:prstGeom>
          <a:noFill/>
          <a:ln w="9525">
            <a:solidFill>
              <a:srgbClr val="FFFF00"/>
            </a:solidFill>
            <a:miter lim="800000"/>
            <a:headEnd/>
            <a:tailEnd/>
          </a:ln>
        </p:spPr>
      </p:pic>
      <p:sp>
        <p:nvSpPr>
          <p:cNvPr id="5" name="Заголовок 1"/>
          <p:cNvSpPr txBox="1">
            <a:spLocks/>
          </p:cNvSpPr>
          <p:nvPr/>
        </p:nvSpPr>
        <p:spPr>
          <a:xfrm>
            <a:off x="457200" y="274638"/>
            <a:ext cx="8229600" cy="725470"/>
          </a:xfrm>
          <a:prstGeom prst="rect">
            <a:avLst/>
          </a:prstGeom>
        </p:spPr>
        <p:txBody>
          <a:bodyPr anchor="b">
            <a:normAutofit/>
          </a:bodyPr>
          <a:lstStyle/>
          <a:p>
            <a:pPr fontAlgn="auto">
              <a:spcAft>
                <a:spcPts val="0"/>
              </a:spcAft>
              <a:tabLst>
                <a:tab pos="3830638" algn="l"/>
              </a:tabLst>
              <a:defRPr/>
            </a:pPr>
            <a:r>
              <a:rPr lang="uk-UA"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Шлях до хронічного алкоголізму</a:t>
            </a:r>
            <a:endParaRPr lang="ru-RU"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endParaRPr>
          </a:p>
        </p:txBody>
      </p:sp>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143375" y="1285875"/>
            <a:ext cx="4429125" cy="4929188"/>
          </a:xfrm>
        </p:spPr>
        <p:txBody>
          <a:bodyPr rtlCol="0">
            <a:normAutofit fontScale="92500"/>
          </a:bodyPr>
          <a:lstStyle/>
          <a:p>
            <a:pPr marL="274320" indent="-274320" fontAlgn="auto">
              <a:spcAft>
                <a:spcPts val="0"/>
              </a:spcAft>
              <a:buClr>
                <a:schemeClr val="accent1">
                  <a:lumMod val="60000"/>
                  <a:lumOff val="40000"/>
                </a:schemeClr>
              </a:buClr>
              <a:buFont typeface="Arial" pitchFamily="34" charset="0"/>
              <a:buChar char="•"/>
              <a:defRPr/>
            </a:pPr>
            <a:r>
              <a:rPr lang="uk-UA" dirty="0" smtClean="0"/>
              <a:t>Хвороба, при якій у людини з'являється неймовірний потяг до спиртних напоїв, спостерігається симптоми астенії і абстиненції та інші алкогольні розлади. Самопочуття алкоголіка дуже пригнічене, він невпевнений в собі, часом кається, лякається. Характер різко погіршується, сон короткочасний і поверхневий, він бачить жахливі сни. Водночас підвищується опірність організму до алкогольного отруєння. </a:t>
            </a:r>
            <a:endParaRPr lang="uk-UA" dirty="0"/>
          </a:p>
        </p:txBody>
      </p:sp>
      <p:pic>
        <p:nvPicPr>
          <p:cNvPr id="21506" name="Picture 2"/>
          <p:cNvPicPr>
            <a:picLocks noChangeAspect="1" noChangeArrowheads="1"/>
          </p:cNvPicPr>
          <p:nvPr/>
        </p:nvPicPr>
        <p:blipFill>
          <a:blip r:embed="rId2"/>
          <a:srcRect/>
          <a:stretch>
            <a:fillRect/>
          </a:stretch>
        </p:blipFill>
        <p:spPr bwMode="auto">
          <a:xfrm>
            <a:off x="357188" y="2500313"/>
            <a:ext cx="3716337" cy="2973387"/>
          </a:xfrm>
          <a:prstGeom prst="rect">
            <a:avLst/>
          </a:prstGeom>
          <a:noFill/>
          <a:ln w="9525">
            <a:solidFill>
              <a:srgbClr val="FFFF00"/>
            </a:solidFill>
            <a:miter lim="800000"/>
            <a:headEnd/>
            <a:tailEnd/>
          </a:ln>
        </p:spPr>
      </p:pic>
      <p:sp>
        <p:nvSpPr>
          <p:cNvPr id="5" name="Заголовок 1"/>
          <p:cNvSpPr txBox="1">
            <a:spLocks/>
          </p:cNvSpPr>
          <p:nvPr/>
        </p:nvSpPr>
        <p:spPr>
          <a:xfrm>
            <a:off x="457200" y="274638"/>
            <a:ext cx="8229600" cy="725470"/>
          </a:xfrm>
          <a:prstGeom prst="rect">
            <a:avLst/>
          </a:prstGeom>
        </p:spPr>
        <p:txBody>
          <a:bodyPr anchor="b">
            <a:normAutofit/>
          </a:bodyPr>
          <a:lstStyle/>
          <a:p>
            <a:pPr fontAlgn="auto">
              <a:spcAft>
                <a:spcPts val="0"/>
              </a:spcAft>
              <a:tabLst>
                <a:tab pos="3830638" algn="l"/>
              </a:tabLst>
              <a:defRPr/>
            </a:pPr>
            <a:r>
              <a:rPr lang="uk-UA"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Хронічний алкоголізм</a:t>
            </a:r>
            <a:endParaRPr lang="ru-RU"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endParaRPr>
          </a:p>
        </p:txBody>
      </p:sp>
    </p:spTree>
  </p:cSld>
  <p:clrMapOvr>
    <a:masterClrMapping/>
  </p:clrMapOvr>
  <p:transition spd="slow">
    <p:dissolve/>
  </p:transition>
  <p:timing>
    <p:tnLst>
      <p:par>
        <p:cTn id="1" dur="indefinite" restart="never" nodeType="tmRoot"/>
      </p:par>
    </p:tnLst>
  </p:timing>
</p:sld>
</file>

<file path=ppt/theme/theme1.xml><?xml version="1.0" encoding="utf-8"?>
<a:theme xmlns:a="http://schemas.openxmlformats.org/drawingml/2006/main" name="Паркет">
  <a:themeElements>
    <a:clrScheme name="Паркет">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Обычная">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аркет">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Override1.xml><?xml version="1.0" encoding="utf-8"?>
<a:themeOverride xmlns:a="http://schemas.openxmlformats.org/drawingml/2006/main">
  <a:clrScheme name="Паркет">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themeOverride>
</file>

<file path=docProps/app.xml><?xml version="1.0" encoding="utf-8"?>
<Properties xmlns="http://schemas.openxmlformats.org/officeDocument/2006/extended-properties" xmlns:vt="http://schemas.openxmlformats.org/officeDocument/2006/docPropsVTypes">
  <Template>Thatch</Template>
  <TotalTime>214</TotalTime>
  <Words>1017</Words>
  <Application>Microsoft Office PowerPoint</Application>
  <PresentationFormat>Экран (4:3)</PresentationFormat>
  <Paragraphs>54</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Паркет</vt:lpstr>
      <vt:lpstr>          Алкоголь також наркотик!</vt:lpstr>
      <vt:lpstr>Алкоголь – наркотик!</vt:lpstr>
      <vt:lpstr>Алкоголізм – вид наркоманії!</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Алкоголізм</dc:title>
  <dc:creator>Настя</dc:creator>
  <cp:lastModifiedBy>HOME</cp:lastModifiedBy>
  <cp:revision>61</cp:revision>
  <dcterms:created xsi:type="dcterms:W3CDTF">2011-04-14T11:56:51Z</dcterms:created>
  <dcterms:modified xsi:type="dcterms:W3CDTF">2014-06-04T16:32:11Z</dcterms:modified>
</cp:coreProperties>
</file>