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6" r:id="rId6"/>
    <p:sldId id="267" r:id="rId7"/>
    <p:sldId id="259" r:id="rId8"/>
    <p:sldId id="260" r:id="rId9"/>
    <p:sldId id="261" r:id="rId10"/>
    <p:sldId id="262" r:id="rId11"/>
    <p:sldId id="268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344FE00-3098-4748-B267-4A1223236F50}" type="datetimeFigureOut">
              <a:rPr lang="uk-UA" smtClean="0"/>
              <a:pPr/>
              <a:t>23.09.2013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811FE2-413A-44FC-8D35-A004FE9F58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6643734" cy="307181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Підготувала учениця 8 класу</a:t>
            </a:r>
            <a:br>
              <a:rPr lang="uk-UA" dirty="0" smtClean="0"/>
            </a:br>
            <a:r>
              <a:rPr lang="uk-UA" dirty="0" err="1" smtClean="0"/>
              <a:t>попелівського</a:t>
            </a:r>
            <a:r>
              <a:rPr lang="uk-UA" dirty="0" smtClean="0"/>
              <a:t> </a:t>
            </a:r>
            <a:r>
              <a:rPr lang="uk-UA" dirty="0" err="1" smtClean="0"/>
              <a:t>нвк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Кравченко Сніжана </a:t>
            </a:r>
            <a:br>
              <a:rPr lang="uk-UA" dirty="0" smtClean="0"/>
            </a:br>
            <a:r>
              <a:rPr lang="uk-UA" dirty="0" smtClean="0"/>
              <a:t>Керівник проекту: </a:t>
            </a:r>
            <a:r>
              <a:rPr lang="uk-UA" dirty="0" err="1" smtClean="0"/>
              <a:t>Тупичак</a:t>
            </a:r>
            <a:r>
              <a:rPr lang="uk-UA" dirty="0" smtClean="0"/>
              <a:t> Віра Любомирівна</a:t>
            </a:r>
            <a:endParaRPr lang="uk-UA" dirty="0"/>
          </a:p>
        </p:txBody>
      </p:sp>
      <p:pic>
        <p:nvPicPr>
          <p:cNvPr id="4" name="Місце для вмісту 3" descr="3212597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000372"/>
            <a:ext cx="7715304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Дослідження</a:t>
            </a:r>
            <a:r>
              <a:rPr lang="ru-RU" b="0" dirty="0" smtClean="0"/>
              <a:t> </a:t>
            </a:r>
            <a:r>
              <a:rPr lang="ru-RU" b="0" dirty="0" err="1" smtClean="0"/>
              <a:t>решток</a:t>
            </a:r>
            <a:r>
              <a:rPr lang="ru-RU" b="0" dirty="0" smtClean="0"/>
              <a:t> </a:t>
            </a:r>
            <a:r>
              <a:rPr lang="ru-RU" b="0" dirty="0" err="1" smtClean="0"/>
              <a:t>викопних</a:t>
            </a:r>
            <a:r>
              <a:rPr lang="ru-RU" b="0" dirty="0" smtClean="0"/>
              <a:t> </a:t>
            </a:r>
            <a:r>
              <a:rPr lang="ru-RU" b="0" dirty="0" err="1" smtClean="0"/>
              <a:t>організмів</a:t>
            </a:r>
            <a:r>
              <a:rPr lang="ru-RU" b="0" dirty="0" smtClean="0"/>
              <a:t> та </a:t>
            </a:r>
            <a:r>
              <a:rPr lang="ru-RU" b="0" dirty="0" err="1" smtClean="0"/>
              <a:t>порівняння</a:t>
            </a:r>
            <a:r>
              <a:rPr lang="ru-RU" b="0" dirty="0" smtClean="0"/>
              <a:t> </a:t>
            </a:r>
            <a:r>
              <a:rPr lang="ru-RU" b="0" dirty="0" err="1" smtClean="0"/>
              <a:t>їх</a:t>
            </a:r>
            <a:endParaRPr lang="uk-UA" dirty="0"/>
          </a:p>
        </p:txBody>
      </p:sp>
      <p:pic>
        <p:nvPicPr>
          <p:cNvPr id="4" name="Місце для вмісту 3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142984"/>
            <a:ext cx="5929354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1143000"/>
            <a:ext cx="3746032" cy="3214694"/>
          </a:xfrm>
        </p:spPr>
        <p:txBody>
          <a:bodyPr/>
          <a:lstStyle/>
          <a:p>
            <a:r>
              <a:rPr lang="uk-UA" dirty="0" smtClean="0"/>
              <a:t>Дякую за увагу!!!</a:t>
            </a:r>
            <a:r>
              <a:rPr lang="ja-JP" altLang="en-US" b="0" u="sng" dirty="0" smtClean="0"/>
              <a:t> ツ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2"/>
          </p:nvPr>
        </p:nvSpPr>
        <p:spPr>
          <a:xfrm>
            <a:off x="8643966" y="4929198"/>
            <a:ext cx="174132" cy="27467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Місце для зображення 4" descr="img15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486" r="12486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14744" y="214290"/>
            <a:ext cx="5134222" cy="4214842"/>
          </a:xfrm>
        </p:spPr>
        <p:txBody>
          <a:bodyPr/>
          <a:lstStyle/>
          <a:p>
            <a:r>
              <a:rPr lang="uk-UA" dirty="0" err="1" smtClean="0"/>
              <a:t>Еколого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Валеологічний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проект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4029222" y="4714884"/>
            <a:ext cx="5114778" cy="785818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uk-UA" dirty="0" smtClean="0"/>
              <a:t>Зоологія-наука про тварин</a:t>
            </a:r>
            <a:r>
              <a:rPr lang="en-US" dirty="0" smtClean="0"/>
              <a:t>”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37324"/>
          </a:xfrm>
        </p:spPr>
        <p:txBody>
          <a:bodyPr/>
          <a:lstStyle/>
          <a:p>
            <a:r>
              <a:rPr lang="uk-UA" dirty="0" smtClean="0"/>
              <a:t>Середовища існування тварин</a:t>
            </a:r>
            <a:endParaRPr lang="uk-UA" dirty="0"/>
          </a:p>
        </p:txBody>
      </p:sp>
      <p:pic>
        <p:nvPicPr>
          <p:cNvPr id="4" name="Місце для вмісту 3" descr="z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857364"/>
            <a:ext cx="4610540" cy="45275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uk-UA" dirty="0" smtClean="0"/>
              <a:t>Клітини тварин</a:t>
            </a:r>
            <a:endParaRPr lang="uk-UA" dirty="0"/>
          </a:p>
        </p:txBody>
      </p:sp>
      <p:pic>
        <p:nvPicPr>
          <p:cNvPr id="4" name="Місце для вмісту 3" descr="images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214422"/>
            <a:ext cx="5715040" cy="50006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Тканини тварин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785926"/>
            <a:ext cx="7696200" cy="4669810"/>
          </a:xfrm>
        </p:spPr>
        <p:txBody>
          <a:bodyPr/>
          <a:lstStyle/>
          <a:p>
            <a:r>
              <a:rPr lang="uk-UA" dirty="0" smtClean="0"/>
              <a:t>У тварин виділяють чотири види тканин:</a:t>
            </a:r>
            <a:br>
              <a:rPr lang="uk-UA" dirty="0" smtClean="0"/>
            </a:br>
            <a:r>
              <a:rPr lang="uk-UA" dirty="0" smtClean="0"/>
              <a:t>1.Епітеліальна</a:t>
            </a:r>
            <a:br>
              <a:rPr lang="uk-UA" dirty="0" smtClean="0"/>
            </a:br>
            <a:r>
              <a:rPr lang="uk-UA" dirty="0" smtClean="0"/>
              <a:t>2.М</a:t>
            </a:r>
            <a:r>
              <a:rPr lang="en-US" dirty="0" smtClean="0"/>
              <a:t>`</a:t>
            </a:r>
            <a:r>
              <a:rPr lang="uk-UA" dirty="0" err="1" smtClean="0"/>
              <a:t>язова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3.Сполучна</a:t>
            </a:r>
            <a:br>
              <a:rPr lang="uk-UA" dirty="0" smtClean="0"/>
            </a:br>
            <a:r>
              <a:rPr lang="uk-UA" dirty="0" smtClean="0"/>
              <a:t>4.Нервова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Взаємозв</a:t>
            </a:r>
            <a:r>
              <a:rPr lang="en-US" dirty="0" smtClean="0"/>
              <a:t>`</a:t>
            </a:r>
            <a:r>
              <a:rPr lang="uk-UA" dirty="0" err="1" smtClean="0"/>
              <a:t>язки</a:t>
            </a:r>
            <a:r>
              <a:rPr lang="uk-UA" dirty="0" smtClean="0"/>
              <a:t> тварин в природі</a:t>
            </a:r>
            <a:endParaRPr lang="uk-UA" dirty="0"/>
          </a:p>
        </p:txBody>
      </p:sp>
      <p:pic>
        <p:nvPicPr>
          <p:cNvPr id="4" name="Місце для вмісту 3" descr="завантаження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714488"/>
            <a:ext cx="6357982" cy="485778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696200" cy="1537324"/>
          </a:xfrm>
        </p:spPr>
        <p:txBody>
          <a:bodyPr/>
          <a:lstStyle/>
          <a:p>
            <a:r>
              <a:rPr lang="uk-UA" dirty="0" smtClean="0"/>
              <a:t>Різноманітність будови тварин.</a:t>
            </a:r>
            <a:endParaRPr lang="uk-UA" dirty="0"/>
          </a:p>
        </p:txBody>
      </p:sp>
      <p:pic>
        <p:nvPicPr>
          <p:cNvPr id="4" name="Місце для вмісту 3" descr="1.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500174"/>
            <a:ext cx="6929486" cy="50006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14338"/>
            <a:ext cx="5000628" cy="1500198"/>
          </a:xfrm>
        </p:spPr>
        <p:txBody>
          <a:bodyPr/>
          <a:lstStyle/>
          <a:p>
            <a:r>
              <a:rPr lang="uk-UA" b="0" dirty="0" smtClean="0"/>
              <a:t>Характерні ознаки тварин</a:t>
            </a:r>
            <a:endParaRPr lang="uk-UA" dirty="0"/>
          </a:p>
        </p:txBody>
      </p:sp>
      <p:pic>
        <p:nvPicPr>
          <p:cNvPr id="4" name="Місце для вмісту 3" descr="завантаження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857232"/>
            <a:ext cx="6072230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7239000" cy="1000108"/>
          </a:xfrm>
        </p:spPr>
        <p:txBody>
          <a:bodyPr/>
          <a:lstStyle/>
          <a:p>
            <a:r>
              <a:rPr lang="uk-UA" dirty="0" smtClean="0"/>
              <a:t>Поняття про філогенез</a:t>
            </a:r>
            <a:endParaRPr lang="uk-UA" dirty="0"/>
          </a:p>
        </p:txBody>
      </p:sp>
      <p:pic>
        <p:nvPicPr>
          <p:cNvPr id="4" name="Місце для вмісту 3" descr="k7tt t fr f t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7086" y="1071563"/>
            <a:ext cx="5796340" cy="538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Яскрава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122</TotalTime>
  <Words>52</Words>
  <Application>Microsoft Office PowerPoint</Application>
  <PresentationFormat>Екран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Вишукана</vt:lpstr>
      <vt:lpstr>Підготувала учениця 8 класу попелівського нвк  Кравченко Сніжана  Керівник проекту: Тупичак Віра Любомирівна</vt:lpstr>
      <vt:lpstr>Еколого Валеологічний  проект</vt:lpstr>
      <vt:lpstr>Середовища існування тварин</vt:lpstr>
      <vt:lpstr>Клітини тварин</vt:lpstr>
      <vt:lpstr>Тканини тварин</vt:lpstr>
      <vt:lpstr>Взаємозв`язки тварин в природі</vt:lpstr>
      <vt:lpstr>Різноманітність будови тварин.</vt:lpstr>
      <vt:lpstr>Характерні ознаки тварин</vt:lpstr>
      <vt:lpstr>Поняття про філогенез</vt:lpstr>
      <vt:lpstr>Дослідження решток викопних організмів та порівняння їх</vt:lpstr>
      <vt:lpstr>Дякую за увагу!!! 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Підготувала учениця 8 класу попелівського нвк  Кравченко Сніжана  Керівник проекту: Тупичак Віра Любомирівна</dc:title>
  <dc:creator>Надя</dc:creator>
  <cp:lastModifiedBy>Надя</cp:lastModifiedBy>
  <cp:revision>14</cp:revision>
  <dcterms:created xsi:type="dcterms:W3CDTF">2013-09-23T14:14:13Z</dcterms:created>
  <dcterms:modified xsi:type="dcterms:W3CDTF">2013-09-23T16:23:49Z</dcterms:modified>
</cp:coreProperties>
</file>