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Людини-слона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 smtClean="0"/>
              <a:t>Спадкова хвороба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154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Меррік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672408" cy="5129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9272"/>
            <a:ext cx="3600400" cy="507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0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70" y="49962"/>
            <a:ext cx="5069014" cy="3425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\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5835"/>
            <a:ext cx="8820472" cy="369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810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" y="-1"/>
            <a:ext cx="9142424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6" y="260648"/>
            <a:ext cx="8895106" cy="6048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688"/>
            <a:ext cx="8826297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0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4" y="1124743"/>
            <a:ext cx="368681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47800" y="3200400"/>
            <a:ext cx="7696200" cy="1295400"/>
          </a:xfrm>
        </p:spPr>
        <p:txBody>
          <a:bodyPr/>
          <a:lstStyle/>
          <a:p>
            <a:r>
              <a:rPr lang="ru-RU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62756" y="980728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правда, что моя внешность странная,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 обвиняя меня, вы обвиняете Бога;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бы мог я родиться снова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бы не подверг вас такому уродству.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я мог бы объять всю Землю,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охватить океан со всеми реками,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мог бы быть оценён по Душе,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уму нормального Человека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2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9780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12976"/>
            <a:ext cx="7696200" cy="1295401"/>
          </a:xfrm>
        </p:spPr>
        <p:txBody>
          <a:bodyPr/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88</TotalTime>
  <Words>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Спадкова хвороба</vt:lpstr>
      <vt:lpstr>Джозеф Кері Меррік 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Спадкова хвороба</dc:title>
  <dc:creator>Полина</dc:creator>
  <cp:lastModifiedBy>Полина</cp:lastModifiedBy>
  <cp:revision>4</cp:revision>
  <dcterms:created xsi:type="dcterms:W3CDTF">2012-01-29T11:49:56Z</dcterms:created>
  <dcterms:modified xsi:type="dcterms:W3CDTF">2012-01-29T13:31:51Z</dcterms:modified>
</cp:coreProperties>
</file>