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.mail.ru/disease/boli_v_myshtca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571480"/>
            <a:ext cx="6172200" cy="1894362"/>
          </a:xfrm>
        </p:spPr>
        <p:txBody>
          <a:bodyPr/>
          <a:lstStyle/>
          <a:p>
            <a:r>
              <a:rPr lang="ru-RU" b="0" dirty="0" smtClean="0">
                <a:solidFill>
                  <a:schemeClr val="bg2">
                    <a:lumMod val="50000"/>
                  </a:schemeClr>
                </a:solidFill>
              </a:rPr>
              <a:t>Профилактика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</a:rPr>
              <a:t>гриппа народными средствами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grip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428868"/>
            <a:ext cx="4219065" cy="36115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786546" y="5429264"/>
            <a:ext cx="2357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Подготовила 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b="1" dirty="0" smtClean="0">
                <a:solidFill>
                  <a:srgbClr val="FFC000"/>
                </a:solidFill>
              </a:rPr>
              <a:t>ученица 10-А класса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b="1" dirty="0" err="1" smtClean="0">
                <a:solidFill>
                  <a:srgbClr val="FFC000"/>
                </a:solidFill>
              </a:rPr>
              <a:t>Улиганец</a:t>
            </a:r>
            <a:r>
              <a:rPr lang="ru-RU" b="1" dirty="0" smtClean="0">
                <a:solidFill>
                  <a:srgbClr val="FFC000"/>
                </a:solidFill>
              </a:rPr>
              <a:t> Лиза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3786214" cy="5286412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 профилактики и лечения </a:t>
            </a:r>
            <a:r>
              <a:rPr lang="ru-RU" dirty="0" smtClean="0"/>
              <a:t>гриппа в нашем арсенале существует множество способов. Среди прочих особой популярностью пользуется методика лечения гриппа народными </a:t>
            </a:r>
            <a:r>
              <a:rPr lang="ru-RU" dirty="0" smtClean="0"/>
              <a:t>средствами </a:t>
            </a:r>
            <a:r>
              <a:rPr lang="ru-RU" dirty="0" smtClean="0"/>
              <a:t>– пожалуй, самая ароматная, иногда вкусная, а иногда и наоборот, но всегда натуральная терапия против вирусных заболеваний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Depositphotos_5878245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1214422"/>
            <a:ext cx="3536163" cy="471488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Рецепт №1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4643438" cy="475775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Простейший </a:t>
            </a:r>
            <a:r>
              <a:rPr lang="ru-RU" dirty="0" smtClean="0"/>
              <a:t>вариант – смешать 150 грамм меда и 1 лимон, натертый на мелкой терке вместе с кожурой (или измельченный в </a:t>
            </a:r>
            <a:r>
              <a:rPr lang="ru-RU" dirty="0" err="1" smtClean="0"/>
              <a:t>блендере</a:t>
            </a:r>
            <a:r>
              <a:rPr lang="ru-RU" dirty="0" smtClean="0"/>
              <a:t>).</a:t>
            </a:r>
          </a:p>
          <a:p>
            <a:pPr fontAlgn="base"/>
            <a:r>
              <a:rPr lang="ru-RU" dirty="0" smtClean="0"/>
              <a:t>Такую смесь можно употреблять как вкусное лекарство для профилактики гриппа и простуды, утром натощак, запивая небольшим количеством воды. Можно кушать и просто с чаем в качестве сладости. Никто даже не догадается, что ест </a:t>
            </a:r>
            <a:r>
              <a:rPr lang="ru-RU" dirty="0" smtClean="0"/>
              <a:t>профилактическое и лечебное </a:t>
            </a:r>
            <a:r>
              <a:rPr lang="ru-RU" dirty="0" smtClean="0"/>
              <a:t>средство!</a:t>
            </a:r>
          </a:p>
          <a:p>
            <a:endParaRPr lang="ru-RU" dirty="0"/>
          </a:p>
        </p:txBody>
      </p:sp>
      <p:pic>
        <p:nvPicPr>
          <p:cNvPr id="4" name="Рисунок 3" descr="med-i-limon-dlya-pohuden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842" y="357166"/>
            <a:ext cx="2464611" cy="3286148"/>
          </a:xfrm>
          <a:prstGeom prst="rect">
            <a:avLst/>
          </a:prstGeom>
        </p:spPr>
      </p:pic>
      <p:pic>
        <p:nvPicPr>
          <p:cNvPr id="5" name="Рисунок 4" descr="34743_11150nothumb500.jpg"/>
          <p:cNvPicPr>
            <a:picLocks noChangeAspect="1"/>
          </p:cNvPicPr>
          <p:nvPr/>
        </p:nvPicPr>
        <p:blipFill>
          <a:blip r:embed="rId3"/>
          <a:srcRect t="234" r="50000"/>
          <a:stretch>
            <a:fillRect/>
          </a:stretch>
        </p:blipFill>
        <p:spPr>
          <a:xfrm>
            <a:off x="6429388" y="3000372"/>
            <a:ext cx="2286016" cy="340274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ru-RU" dirty="0" smtClean="0"/>
              <a:t>Рецепт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3829048" cy="518809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Очень распространенный и очень действенный рецепт – с грецкими орехами и сухофруктами: стакан грецких орехов, стакан изюма, стакан кураги, лимон, 300 </a:t>
            </a:r>
            <a:r>
              <a:rPr lang="ru-RU" dirty="0" err="1" smtClean="0"/>
              <a:t>гр</a:t>
            </a:r>
            <a:r>
              <a:rPr lang="ru-RU" dirty="0" smtClean="0"/>
              <a:t> меда. Все измельчить в </a:t>
            </a:r>
            <a:r>
              <a:rPr lang="ru-RU" dirty="0" err="1" smtClean="0"/>
              <a:t>блендере</a:t>
            </a:r>
            <a:r>
              <a:rPr lang="ru-RU" dirty="0" smtClean="0"/>
              <a:t> или мясорубке, смешать с медом. Принимать по столовой ложке перед едой 3 раза в день.</a:t>
            </a:r>
          </a:p>
          <a:p>
            <a:pPr fontAlgn="base"/>
            <a:r>
              <a:rPr lang="ru-RU" dirty="0" smtClean="0"/>
              <a:t>Средство очень хорошо укрепляет иммунитет, помогает при слабости и переутомлении. Как нельзя лучше подойдет для школьников, поскольку о переутомлении они знают не понаслышке.</a:t>
            </a:r>
          </a:p>
          <a:p>
            <a:endParaRPr lang="ru-RU" dirty="0"/>
          </a:p>
        </p:txBody>
      </p:sp>
      <p:pic>
        <p:nvPicPr>
          <p:cNvPr id="4" name="Рисунок 3" descr="P2280240c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1643050"/>
            <a:ext cx="3733792" cy="342021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467600" cy="714356"/>
          </a:xfrm>
        </p:spPr>
        <p:txBody>
          <a:bodyPr/>
          <a:lstStyle/>
          <a:p>
            <a:r>
              <a:rPr lang="ru-RU" dirty="0" smtClean="0"/>
              <a:t>Рецепт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14422"/>
            <a:ext cx="4214810" cy="525953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Кто-то называет этот рецепт "пастой Амосова", кто-то "еврейским витамином". В любом случае вещь вкусная и невероятно полезная – просто кладезь всевозможных микроэлементов и витаминов.</a:t>
            </a:r>
          </a:p>
          <a:p>
            <a:pPr fontAlgn="base"/>
            <a:r>
              <a:rPr lang="ru-RU" dirty="0" smtClean="0"/>
              <a:t>Берем всего поровну: изюм, курага, инжир, чернослив, грецкие орехи, мед. Плюс 1-2 крупных лимона с кожурой. Все измельчить в </a:t>
            </a:r>
            <a:r>
              <a:rPr lang="ru-RU" dirty="0" err="1" smtClean="0"/>
              <a:t>блендере</a:t>
            </a:r>
            <a:r>
              <a:rPr lang="ru-RU" dirty="0" smtClean="0"/>
              <a:t> или мясорубке и смешать с медом. Принимать по 1 чайной ложке 3 раза в день.</a:t>
            </a:r>
          </a:p>
          <a:p>
            <a:pPr fontAlgn="base"/>
            <a:r>
              <a:rPr lang="ru-RU" dirty="0" smtClean="0"/>
              <a:t>Утром такую пасту можно, например, добавить в овсяную кашу – получится невероятно полезный и вкусный завтрак.</a:t>
            </a:r>
          </a:p>
          <a:p>
            <a:endParaRPr lang="ru-RU" dirty="0"/>
          </a:p>
        </p:txBody>
      </p:sp>
      <p:pic>
        <p:nvPicPr>
          <p:cNvPr id="4" name="Рисунок 3" descr="pasta_Amos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2285992"/>
            <a:ext cx="4365480" cy="294164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Общегигиенические средства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4543428" cy="497377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избегания простуды уклоняйтесь от холода, сырости и сквозняков.</a:t>
            </a:r>
          </a:p>
          <a:p>
            <a:r>
              <a:rPr lang="ru-RU" dirty="0" smtClean="0"/>
              <a:t>Закаливание - важнейший метод профилактики респираторных инфекций.</a:t>
            </a:r>
          </a:p>
          <a:p>
            <a:r>
              <a:rPr lang="ru-RU" dirty="0" smtClean="0"/>
              <a:t>Не </a:t>
            </a:r>
            <a:r>
              <a:rPr lang="ru-RU" dirty="0" smtClean="0"/>
              <a:t>здоровайтесь ни с кем за руку, даже рискуя показаться невоспитанным.</a:t>
            </a:r>
          </a:p>
          <a:p>
            <a:r>
              <a:rPr lang="ru-RU" dirty="0" smtClean="0"/>
              <a:t>Во время эпидемии гриппа старайтесь меньше ездить в общественном транспорте, где циркулирует вирус, и больше бывать на воздухе. Заразиться гриппом и ОРЗ на свежем воздухе практически невозможно!</a:t>
            </a:r>
          </a:p>
          <a:p>
            <a:r>
              <a:rPr lang="ru-RU" dirty="0" smtClean="0"/>
              <a:t>Проветривайте помещения, в которых находитесь.</a:t>
            </a:r>
          </a:p>
          <a:p>
            <a:endParaRPr lang="ru-RU" dirty="0"/>
          </a:p>
        </p:txBody>
      </p:sp>
      <p:pic>
        <p:nvPicPr>
          <p:cNvPr id="4" name="Рисунок 3" descr="3034906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643050"/>
            <a:ext cx="3286125" cy="40957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Несмотря на огромное количество рецептов для самолечения при первых признаках недомогания, а именно:</a:t>
            </a:r>
          </a:p>
          <a:p>
            <a:r>
              <a:rPr lang="ru-RU" dirty="0" smtClean="0"/>
              <a:t>высокая температура</a:t>
            </a:r>
          </a:p>
          <a:p>
            <a:r>
              <a:rPr lang="ru-RU" dirty="0" smtClean="0"/>
              <a:t> </a:t>
            </a:r>
            <a:r>
              <a:rPr lang="ru-RU" dirty="0" smtClean="0"/>
              <a:t>головная </a:t>
            </a:r>
            <a:r>
              <a:rPr lang="ru-RU" dirty="0" smtClean="0"/>
              <a:t>боль</a:t>
            </a:r>
          </a:p>
          <a:p>
            <a:r>
              <a:rPr lang="ru-RU" dirty="0" smtClean="0"/>
              <a:t> </a:t>
            </a:r>
            <a:r>
              <a:rPr lang="ru-RU" u="sng" dirty="0" smtClean="0">
                <a:hlinkClick r:id="rId2"/>
              </a:rPr>
              <a:t>боли в мышцах</a:t>
            </a:r>
            <a:r>
              <a:rPr lang="ru-RU" dirty="0" smtClean="0"/>
              <a:t> и суставах (ломота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насморк</a:t>
            </a:r>
          </a:p>
          <a:p>
            <a:r>
              <a:rPr lang="ru-RU" dirty="0" smtClean="0"/>
              <a:t> кашель</a:t>
            </a:r>
          </a:p>
          <a:p>
            <a:pPr algn="ctr">
              <a:buNone/>
            </a:pPr>
            <a:r>
              <a:rPr lang="ru-RU" dirty="0" smtClean="0"/>
              <a:t>Нужно срочно обратится к врачу!</a:t>
            </a:r>
          </a:p>
          <a:p>
            <a:pPr algn="ctr">
              <a:buNone/>
            </a:pPr>
            <a:r>
              <a:rPr lang="ru-RU" dirty="0" smtClean="0"/>
              <a:t>Будьте здоровы!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388</Words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Профилактика гриппа народными средствами </vt:lpstr>
      <vt:lpstr>Слайд 2</vt:lpstr>
      <vt:lpstr>Рецепт №1 </vt:lpstr>
      <vt:lpstr>Рецепт №2</vt:lpstr>
      <vt:lpstr>Рецепт №3</vt:lpstr>
      <vt:lpstr>Общегигиенические средства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Лечение гриппа народными средствами </dc:title>
  <dc:creator>Liza</dc:creator>
  <cp:lastModifiedBy>Liza</cp:lastModifiedBy>
  <cp:revision>5</cp:revision>
  <dcterms:created xsi:type="dcterms:W3CDTF">2014-03-15T18:34:44Z</dcterms:created>
  <dcterms:modified xsi:type="dcterms:W3CDTF">2014-03-15T19:22:25Z</dcterms:modified>
</cp:coreProperties>
</file>