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157AE-0C00-4391-A626-0BAEB9945D0F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BA5FCF9-CCE8-4345-A220-F1E0135E2DE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157AE-0C00-4391-A626-0BAEB9945D0F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5FCF9-CCE8-4345-A220-F1E0135E2D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157AE-0C00-4391-A626-0BAEB9945D0F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5FCF9-CCE8-4345-A220-F1E0135E2D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157AE-0C00-4391-A626-0BAEB9945D0F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5FCF9-CCE8-4345-A220-F1E0135E2DE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157AE-0C00-4391-A626-0BAEB9945D0F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BA5FCF9-CCE8-4345-A220-F1E0135E2DE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157AE-0C00-4391-A626-0BAEB9945D0F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5FCF9-CCE8-4345-A220-F1E0135E2DE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157AE-0C00-4391-A626-0BAEB9945D0F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5FCF9-CCE8-4345-A220-F1E0135E2DE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157AE-0C00-4391-A626-0BAEB9945D0F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5FCF9-CCE8-4345-A220-F1E0135E2D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157AE-0C00-4391-A626-0BAEB9945D0F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5FCF9-CCE8-4345-A220-F1E0135E2D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157AE-0C00-4391-A626-0BAEB9945D0F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5FCF9-CCE8-4345-A220-F1E0135E2DE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157AE-0C00-4391-A626-0BAEB9945D0F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BA5FCF9-CCE8-4345-A220-F1E0135E2DE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F0157AE-0C00-4391-A626-0BAEB9945D0F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BA5FCF9-CCE8-4345-A220-F1E0135E2DE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520880" cy="2135088"/>
          </a:xfrm>
        </p:spPr>
        <p:txBody>
          <a:bodyPr>
            <a:normAutofit/>
          </a:bodyPr>
          <a:lstStyle/>
          <a:p>
            <a:pPr algn="r"/>
            <a:r>
              <a:rPr lang="uk-UA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иконала </a:t>
            </a:r>
            <a:r>
              <a:rPr lang="uk-UA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Шманай</a:t>
            </a:r>
            <a:r>
              <a:rPr lang="uk-UA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Тетяна</a:t>
            </a: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700808"/>
            <a:ext cx="7772400" cy="1470025"/>
          </a:xfrm>
        </p:spPr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Презентація на тему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“Кашлюк”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Що таке кашлюк?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5122912" cy="4525963"/>
          </a:xfrm>
        </p:spPr>
        <p:txBody>
          <a:bodyPr/>
          <a:lstStyle/>
          <a:p>
            <a:pPr>
              <a:buNone/>
            </a:pP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Кашлюк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-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гостре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інфекційне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захворювання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характеризується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помірною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інтоксикацією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розвитком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нападів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судорожного кашлю</a:t>
            </a:r>
          </a:p>
        </p:txBody>
      </p:sp>
      <p:pic>
        <p:nvPicPr>
          <p:cNvPr id="4" name="Рисунок 3" descr="koklyush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6136" y="1268760"/>
            <a:ext cx="2664296" cy="329484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000" i="1" dirty="0" smtClean="0">
                <a:latin typeface="Times New Roman" pitchFamily="18" charset="0"/>
                <a:cs typeface="Times New Roman" pitchFamily="18" charset="0"/>
              </a:rPr>
              <a:t>Симптоми</a:t>
            </a:r>
            <a:endParaRPr lang="ru-RU" sz="4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196752"/>
            <a:ext cx="5544616" cy="518457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невелике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підвищення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температури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погіршення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апетиту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слабкий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кашель,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зберігається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впродовж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1-2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ти</a:t>
            </a:r>
            <a:r>
              <a:rPr lang="ru-RU" sz="2000" dirty="0" err="1" smtClean="0"/>
              <a:t>жнів</a:t>
            </a:r>
            <a:endParaRPr lang="ru-RU" sz="2000" dirty="0" smtClean="0"/>
          </a:p>
          <a:p>
            <a:pPr>
              <a:buFont typeface="Wingdings" pitchFamily="2" charset="2"/>
              <a:buChar char="Ø"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ід час приступу червоніють очі,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набухають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вени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шиї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починається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сльозотеча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язик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вивалюється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рота, 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кінчик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згинається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вгору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вуздечці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часто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виникає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маленька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виразка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того,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треться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об край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нижніх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зубів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koklius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1124744"/>
            <a:ext cx="3347864" cy="465950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Причини </a:t>
            </a:r>
            <a:r>
              <a:rPr lang="ru-RU" sz="4000" i="1" dirty="0" err="1">
                <a:latin typeface="Times New Roman" pitchFamily="18" charset="0"/>
                <a:cs typeface="Times New Roman" pitchFamily="18" charset="0"/>
              </a:rPr>
              <a:t>захворювання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5410944" cy="4525963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Збудник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кашлюку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бактерія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звана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бордетеллой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Вона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нестійка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зовнішньому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середовищі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швидко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гине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висушуванні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base">
              <a:buNone/>
            </a:pP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fontAlgn="base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Інфекція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розповсюджується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повітряно-краплинним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шляхом.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завантаженн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28184" y="1412775"/>
            <a:ext cx="2490336" cy="2286581"/>
          </a:xfrm>
          <a:prstGeom prst="rect">
            <a:avLst/>
          </a:prstGeom>
        </p:spPr>
      </p:pic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3933056"/>
            <a:ext cx="2763391" cy="183891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uk-UA" sz="4000" i="1" dirty="0" smtClean="0">
                <a:latin typeface="Times New Roman" pitchFamily="18" charset="0"/>
                <a:cs typeface="Times New Roman" pitchFamily="18" charset="0"/>
              </a:rPr>
              <a:t>Хто хворіє?</a:t>
            </a:r>
            <a:endParaRPr lang="ru-RU" sz="4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4402832" cy="561662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6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Немовлята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до одного року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Імунітет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новонароджених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першого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року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незрілий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виконує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функцій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характерні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імунітету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дорослої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Діти</a:t>
            </a:r>
            <a:r>
              <a:rPr lang="ru-RU" sz="2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віці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1-5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ідомо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одна заражена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дитина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яка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відвідує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дитячий сад,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здатна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служити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джерелом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інфекції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сімох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десяти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вони не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вчасно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прищеплені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6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Підліткова</a:t>
            </a:r>
            <a:r>
              <a:rPr lang="ru-RU" sz="2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група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статевого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дозрівання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зроблена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дитинстві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щеплення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втрачає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захисні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властивості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підліток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стає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сприйнятливим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інфекційного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захворювання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i="1" dirty="0" err="1">
                <a:latin typeface="Times New Roman" pitchFamily="18" charset="0"/>
                <a:cs typeface="Times New Roman" pitchFamily="18" charset="0"/>
              </a:rPr>
              <a:t>Кашлюк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err="1">
                <a:latin typeface="Times New Roman" pitchFamily="18" charset="0"/>
                <a:cs typeface="Times New Roman" pitchFamily="18" charset="0"/>
              </a:rPr>
              <a:t>хворіють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err="1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 один 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раз.</a:t>
            </a:r>
            <a:endParaRPr lang="ru-RU" sz="26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t3.gstatic.com/images?q=tbn:ANd9GcQuSsVU7gyV2P7oj2wDrD4cPAfvrnfoCBy3moSx-mc7TG0YWZl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1700808"/>
            <a:ext cx="3262541" cy="28803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uk-UA" sz="4000" i="1" dirty="0" smtClean="0">
                <a:latin typeface="Times New Roman" pitchFamily="18" charset="0"/>
                <a:cs typeface="Times New Roman" pitchFamily="18" charset="0"/>
              </a:rPr>
              <a:t>Профілактика</a:t>
            </a:r>
            <a:endParaRPr lang="ru-RU" sz="4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412776"/>
            <a:ext cx="5112568" cy="50405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   Єдиним </a:t>
            </a: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ефективним засобом запобігання захворюваності на кашлюк є </a:t>
            </a:r>
            <a:r>
              <a:rPr lang="uk-UA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вакцинація. </a:t>
            </a: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З метою активної імунізації у нас в країні використовують </a:t>
            </a:r>
            <a:r>
              <a:rPr lang="uk-UA" sz="1800" dirty="0" err="1">
                <a:latin typeface="Times New Roman" pitchFamily="18" charset="0"/>
                <a:cs typeface="Times New Roman" pitchFamily="18" charset="0"/>
              </a:rPr>
              <a:t>цільноклітинну</a:t>
            </a: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 кашлюкову вакцину, яка входить в склад комбінованої вакцини АКДП. </a:t>
            </a:r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    Проте </a:t>
            </a: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з роками виникла інша проблема - вакцина виявилась </a:t>
            </a:r>
            <a:r>
              <a:rPr lang="uk-UA" sz="1800" dirty="0" err="1">
                <a:latin typeface="Times New Roman" pitchFamily="18" charset="0"/>
                <a:cs typeface="Times New Roman" pitchFamily="18" charset="0"/>
              </a:rPr>
              <a:t>реактогенною</a:t>
            </a: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, що сприяло негативному до неї ставленні з боку батьків та медичних працівників.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    Для </a:t>
            </a: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запобігання цьому недоліку була створена вакцина нового покоління з </a:t>
            </a:r>
            <a:r>
              <a:rPr lang="uk-UA" sz="1800" dirty="0" err="1">
                <a:latin typeface="Times New Roman" pitchFamily="18" charset="0"/>
                <a:cs typeface="Times New Roman" pitchFamily="18" charset="0"/>
              </a:rPr>
              <a:t>ацелюлярним</a:t>
            </a: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 кашлюковим компонентом </a:t>
            </a:r>
            <a:r>
              <a:rPr lang="uk-UA" sz="1800" dirty="0" err="1">
                <a:latin typeface="Times New Roman" pitchFamily="18" charset="0"/>
                <a:cs typeface="Times New Roman" pitchFamily="18" charset="0"/>
              </a:rPr>
              <a:t>АаКДС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http://t1.gstatic.com/images?q=tbn:ANd9GcQcnNK8GphkgUwDVZE1AELSZkXv7mDwPIm9NPxz2citNRhd9Vn0r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1772816"/>
            <a:ext cx="3258065" cy="2160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77</TotalTime>
  <Words>228</Words>
  <Application>Microsoft Office PowerPoint</Application>
  <PresentationFormat>Экран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Справедливость</vt:lpstr>
      <vt:lpstr>Презентація на тему “Кашлюк”</vt:lpstr>
      <vt:lpstr>Що таке кашлюк?</vt:lpstr>
      <vt:lpstr>Симптоми</vt:lpstr>
      <vt:lpstr>Причини захворювання</vt:lpstr>
      <vt:lpstr>Хто хворіє?</vt:lpstr>
      <vt:lpstr>Профілактика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9</cp:revision>
  <dcterms:created xsi:type="dcterms:W3CDTF">2014-04-17T16:45:32Z</dcterms:created>
  <dcterms:modified xsi:type="dcterms:W3CDTF">2014-04-17T18:03:27Z</dcterms:modified>
</cp:coreProperties>
</file>