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68" r:id="rId4"/>
    <p:sldId id="257" r:id="rId5"/>
    <p:sldId id="260" r:id="rId6"/>
    <p:sldId id="262" r:id="rId7"/>
    <p:sldId id="264" r:id="rId8"/>
    <p:sldId id="265" r:id="rId9"/>
    <p:sldId id="273" r:id="rId10"/>
    <p:sldId id="267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B0A968-6416-4075-B7F0-F10EAAE1EEC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7210CD-E75C-4808-A3D8-2FA0B9FC0C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64704"/>
            <a:ext cx="900100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3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Білки</a:t>
            </a:r>
            <a:endParaRPr lang="ru-RU" sz="23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5517232"/>
            <a:ext cx="2916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</a:t>
            </a:r>
            <a:r>
              <a:rPr lang="uk-UA" dirty="0" smtClean="0"/>
              <a:t>Виконала:</a:t>
            </a:r>
          </a:p>
          <a:p>
            <a:r>
              <a:rPr lang="uk-UA" dirty="0" smtClean="0"/>
              <a:t>Учениця 11 – А класу</a:t>
            </a:r>
          </a:p>
          <a:p>
            <a:r>
              <a:rPr lang="uk-UA" dirty="0" err="1" smtClean="0"/>
              <a:t>Твердохліб</a:t>
            </a:r>
            <a:r>
              <a:rPr lang="uk-UA" dirty="0" smtClean="0"/>
              <a:t> Анжеліка</a:t>
            </a:r>
            <a:endParaRPr lang="uk-UA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947102">
            <a:off x="953274" y="3684379"/>
            <a:ext cx="3419596" cy="2618434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glow rad="723900">
              <a:schemeClr val="accent1">
                <a:alpha val="0"/>
              </a:schemeClr>
            </a:glow>
            <a:outerShdw blurRad="876300" dist="1358900" dir="11220000" sx="186000" sy="186000" algn="ctr" rotWithShape="0">
              <a:srgbClr val="000000">
                <a:alpha val="0"/>
              </a:srgbClr>
            </a:outerShdw>
            <a:reflection stA="45000" endPos="65000" dir="5400000" sy="-100000" algn="bl" rotWithShape="0"/>
            <a:softEdge rad="317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16026">
            <a:off x="5580112" y="588609"/>
            <a:ext cx="2181225" cy="209550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88183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276"/>
            <a:ext cx="9252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Повноцінні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незамінні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Неповноцінні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, до складу </a:t>
            </a:r>
            <a:r>
              <a:rPr lang="ru-RU" dirty="0" err="1" smtClean="0"/>
              <a:t>яких</a:t>
            </a:r>
            <a:r>
              <a:rPr lang="ru-RU" dirty="0" smtClean="0"/>
              <a:t> не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незамінні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При </a:t>
            </a:r>
            <a:r>
              <a:rPr lang="ru-RU" dirty="0" err="1" smtClean="0"/>
              <a:t>розчиненні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своєрідна</a:t>
            </a:r>
            <a:r>
              <a:rPr lang="ru-RU" dirty="0" smtClean="0"/>
              <a:t> молекулярно-</a:t>
            </a:r>
            <a:r>
              <a:rPr lang="ru-RU" dirty="0" err="1" smtClean="0"/>
              <a:t>дисперсна</a:t>
            </a:r>
            <a:r>
              <a:rPr lang="ru-RU" dirty="0" smtClean="0"/>
              <a:t> система (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високомолекулярної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).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виділені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кристалів</a:t>
            </a:r>
            <a:r>
              <a:rPr lang="ru-RU" dirty="0" smtClean="0"/>
              <a:t> (</a:t>
            </a:r>
            <a:r>
              <a:rPr lang="ru-RU" dirty="0" err="1" smtClean="0"/>
              <a:t>білок</a:t>
            </a:r>
            <a:r>
              <a:rPr lang="ru-RU" dirty="0" smtClean="0"/>
              <a:t> </a:t>
            </a:r>
            <a:r>
              <a:rPr lang="ru-RU" dirty="0" err="1" smtClean="0"/>
              <a:t>курячого</a:t>
            </a:r>
            <a:r>
              <a:rPr lang="ru-RU" dirty="0" smtClean="0"/>
              <a:t> </a:t>
            </a:r>
            <a:r>
              <a:rPr lang="ru-RU" dirty="0" err="1" smtClean="0"/>
              <a:t>яйця</a:t>
            </a:r>
            <a:r>
              <a:rPr lang="ru-RU" dirty="0" smtClean="0"/>
              <a:t>, </a:t>
            </a:r>
            <a:r>
              <a:rPr lang="ru-RU" dirty="0" err="1" smtClean="0"/>
              <a:t>гемоглобіну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628800"/>
            <a:ext cx="8424936" cy="274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255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05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52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04" y="1340768"/>
            <a:ext cx="887777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321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найскладніші</a:t>
            </a:r>
            <a:r>
              <a:rPr lang="ru-RU" dirty="0" smtClean="0"/>
              <a:t>. Вони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</a:t>
            </a:r>
            <a:r>
              <a:rPr lang="ru-RU" dirty="0" err="1" smtClean="0"/>
              <a:t>з'єднань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полімерами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Її</a:t>
            </a:r>
            <a:r>
              <a:rPr lang="ru-RU" dirty="0" smtClean="0"/>
              <a:t> мономером є </a:t>
            </a:r>
            <a:r>
              <a:rPr lang="ru-RU" dirty="0" err="1" smtClean="0"/>
              <a:t>нуклеотиди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з </a:t>
            </a:r>
            <a:r>
              <a:rPr lang="ru-RU" dirty="0" err="1" smtClean="0"/>
              <a:t>нуклеїнових</a:t>
            </a:r>
            <a:r>
              <a:rPr lang="ru-RU" dirty="0" smtClean="0"/>
              <a:t> кислот,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первинна</a:t>
            </a:r>
            <a:r>
              <a:rPr lang="ru-RU" dirty="0" smtClean="0"/>
              <a:t> структура </a:t>
            </a:r>
            <a:r>
              <a:rPr lang="ru-RU" dirty="0" err="1" smtClean="0"/>
              <a:t>білка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послідовне</a:t>
            </a:r>
            <a:r>
              <a:rPr lang="ru-RU" dirty="0" smtClean="0"/>
              <a:t> </a:t>
            </a:r>
            <a:r>
              <a:rPr lang="ru-RU" dirty="0" err="1" smtClean="0"/>
              <a:t>з'єднання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яке </a:t>
            </a:r>
            <a:r>
              <a:rPr lang="ru-RU" dirty="0" err="1" smtClean="0"/>
              <a:t>залишається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пептидного </a:t>
            </a:r>
            <a:r>
              <a:rPr lang="ru-RU" dirty="0" err="1" smtClean="0"/>
              <a:t>зв'язку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Вторинна</a:t>
            </a:r>
            <a:r>
              <a:rPr lang="ru-RU" dirty="0" smtClean="0"/>
              <a:t> модель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з`єднання</a:t>
            </a:r>
            <a:r>
              <a:rPr lang="ru-RU" dirty="0" smtClean="0"/>
              <a:t>, </a:t>
            </a:r>
            <a:r>
              <a:rPr lang="ru-RU" dirty="0" err="1" smtClean="0"/>
              <a:t>закручене</a:t>
            </a:r>
            <a:r>
              <a:rPr lang="ru-RU" dirty="0" smtClean="0"/>
              <a:t> в </a:t>
            </a:r>
            <a:r>
              <a:rPr lang="ru-RU" dirty="0" err="1" smtClean="0"/>
              <a:t>спіраль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поліпептидний</a:t>
            </a:r>
            <a:r>
              <a:rPr lang="ru-RU" dirty="0" smtClean="0"/>
              <a:t> </a:t>
            </a:r>
            <a:r>
              <a:rPr lang="ru-RU" dirty="0" err="1" smtClean="0"/>
              <a:t>ланцюжок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Третинна</a:t>
            </a:r>
            <a:r>
              <a:rPr lang="ru-RU" dirty="0" smtClean="0"/>
              <a:t> модель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- </a:t>
            </a:r>
            <a:r>
              <a:rPr lang="ru-RU" dirty="0" err="1" smtClean="0"/>
              <a:t>просторове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закрученого</a:t>
            </a:r>
            <a:r>
              <a:rPr lang="ru-RU" dirty="0" smtClean="0"/>
              <a:t> в </a:t>
            </a:r>
            <a:r>
              <a:rPr lang="ru-RU" dirty="0" err="1" smtClean="0"/>
              <a:t>спіраль</a:t>
            </a:r>
            <a:r>
              <a:rPr lang="ru-RU" dirty="0" smtClean="0"/>
              <a:t> </a:t>
            </a:r>
            <a:r>
              <a:rPr lang="ru-RU" dirty="0" err="1" smtClean="0"/>
              <a:t>поліпептидного</a:t>
            </a:r>
            <a:r>
              <a:rPr lang="ru-RU" dirty="0" smtClean="0"/>
              <a:t> </a:t>
            </a:r>
            <a:r>
              <a:rPr lang="ru-RU" dirty="0" err="1" smtClean="0"/>
              <a:t>ланцюжка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Четвертинна</a:t>
            </a:r>
            <a:r>
              <a:rPr lang="ru-RU" dirty="0" smtClean="0"/>
              <a:t> модель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в </a:t>
            </a:r>
            <a:r>
              <a:rPr lang="ru-RU" dirty="0" err="1" smtClean="0"/>
              <a:t>білках</a:t>
            </a:r>
            <a:r>
              <a:rPr lang="ru-RU" dirty="0" smtClean="0"/>
              <a:t>, до складу молекул </a:t>
            </a:r>
            <a:r>
              <a:rPr lang="ru-RU" dirty="0" err="1" smtClean="0"/>
              <a:t>яких</a:t>
            </a:r>
            <a:r>
              <a:rPr lang="ru-RU" dirty="0" smtClean="0"/>
              <a:t> входить </a:t>
            </a:r>
            <a:r>
              <a:rPr lang="ru-RU" dirty="0" err="1" smtClean="0"/>
              <a:t>більше</a:t>
            </a:r>
            <a:r>
              <a:rPr lang="ru-RU" dirty="0" smtClean="0"/>
              <a:t> одного </a:t>
            </a:r>
            <a:r>
              <a:rPr lang="ru-RU" dirty="0" err="1" smtClean="0"/>
              <a:t>поліпептидного</a:t>
            </a:r>
            <a:r>
              <a:rPr lang="ru-RU" dirty="0" smtClean="0"/>
              <a:t> </a:t>
            </a:r>
            <a:r>
              <a:rPr lang="ru-RU" dirty="0" err="1" smtClean="0"/>
              <a:t>ланцюжка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1" y="3356992"/>
            <a:ext cx="5760640" cy="34044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3139321"/>
            <a:ext cx="2592288" cy="365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974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БІЛКИ - </a:t>
            </a:r>
            <a:r>
              <a:rPr lang="ru-RU" dirty="0" err="1" smtClean="0"/>
              <a:t>біополімери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основою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. З </a:t>
            </a:r>
            <a:r>
              <a:rPr lang="ru-RU" dirty="0" err="1" smtClean="0"/>
              <a:t>білками</a:t>
            </a:r>
            <a:r>
              <a:rPr lang="ru-RU" dirty="0" smtClean="0"/>
              <a:t> </a:t>
            </a:r>
            <a:r>
              <a:rPr lang="ru-RU" dirty="0" err="1" smtClean="0"/>
              <a:t>нерозривно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обміні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і </a:t>
            </a:r>
            <a:r>
              <a:rPr lang="ru-RU" dirty="0" err="1" smtClean="0"/>
              <a:t>перетворень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.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Б-</a:t>
            </a:r>
            <a:r>
              <a:rPr lang="ru-RU" dirty="0" err="1" smtClean="0"/>
              <a:t>ферменти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специфічно</a:t>
            </a:r>
            <a:r>
              <a:rPr lang="ru-RU" dirty="0" smtClean="0"/>
              <a:t> </a:t>
            </a:r>
            <a:r>
              <a:rPr lang="ru-RU" dirty="0" err="1" smtClean="0"/>
              <a:t>каталізують</a:t>
            </a:r>
            <a:r>
              <a:rPr lang="ru-RU" dirty="0" smtClean="0"/>
              <a:t> </a:t>
            </a:r>
            <a:r>
              <a:rPr lang="ru-RU" dirty="0" err="1" smtClean="0"/>
              <a:t>хім</a:t>
            </a:r>
            <a:r>
              <a:rPr lang="ru-RU" dirty="0" smtClean="0"/>
              <a:t>. </a:t>
            </a:r>
            <a:r>
              <a:rPr lang="ru-RU" dirty="0" err="1" smtClean="0"/>
              <a:t>перетворення</a:t>
            </a:r>
            <a:r>
              <a:rPr lang="ru-RU" dirty="0" smtClean="0"/>
              <a:t>, </a:t>
            </a:r>
            <a:r>
              <a:rPr lang="ru-RU" dirty="0" err="1" smtClean="0"/>
              <a:t>властиві</a:t>
            </a:r>
            <a:r>
              <a:rPr lang="ru-RU" dirty="0" smtClean="0"/>
              <a:t> живому.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, </a:t>
            </a:r>
            <a:r>
              <a:rPr lang="ru-RU" dirty="0" err="1" smtClean="0"/>
              <a:t>ферменти</a:t>
            </a:r>
            <a:r>
              <a:rPr lang="ru-RU" dirty="0" smtClean="0"/>
              <a:t> (</a:t>
            </a:r>
            <a:r>
              <a:rPr lang="ru-RU" dirty="0" err="1" smtClean="0"/>
              <a:t>звичайно</a:t>
            </a:r>
            <a:r>
              <a:rPr lang="ru-RU" dirty="0" smtClean="0"/>
              <a:t> в </a:t>
            </a:r>
            <a:r>
              <a:rPr lang="ru-RU" dirty="0" err="1" smtClean="0"/>
              <a:t>комплексі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специфічними</a:t>
            </a:r>
            <a:r>
              <a:rPr lang="ru-RU" dirty="0" smtClean="0"/>
              <a:t> </a:t>
            </a:r>
            <a:r>
              <a:rPr lang="ru-RU" dirty="0" err="1" smtClean="0"/>
              <a:t>білками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44824"/>
            <a:ext cx="854532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388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4326"/>
            <a:ext cx="9144000" cy="38015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377727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Білки</a:t>
            </a:r>
            <a:r>
              <a:rPr lang="ru-RU" dirty="0" smtClean="0"/>
              <a:t> є </a:t>
            </a:r>
            <a:r>
              <a:rPr lang="ru-RU" dirty="0" err="1" smtClean="0"/>
              <a:t>найважливішими</a:t>
            </a:r>
            <a:r>
              <a:rPr lang="ru-RU" dirty="0" smtClean="0"/>
              <a:t> </a:t>
            </a:r>
            <a:r>
              <a:rPr lang="ru-RU" dirty="0" err="1" smtClean="0"/>
              <a:t>поживними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й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у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як </a:t>
            </a:r>
            <a:r>
              <a:rPr lang="ru-RU" dirty="0" err="1" smtClean="0"/>
              <a:t>сировину</a:t>
            </a:r>
            <a:r>
              <a:rPr lang="ru-RU" dirty="0" smtClean="0"/>
              <a:t>. </a:t>
            </a:r>
            <a:r>
              <a:rPr lang="ru-RU" dirty="0" err="1" smtClean="0"/>
              <a:t>Білкові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 широко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як </a:t>
            </a:r>
            <a:r>
              <a:rPr lang="ru-RU" dirty="0" err="1" smtClean="0"/>
              <a:t>високоефективні</a:t>
            </a:r>
            <a:r>
              <a:rPr lang="ru-RU" dirty="0" smtClean="0"/>
              <a:t> </a:t>
            </a:r>
            <a:r>
              <a:rPr lang="ru-RU" dirty="0" err="1" smtClean="0"/>
              <a:t>каталізатори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4622780"/>
            <a:ext cx="3862854" cy="226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977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0439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поліпептидного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неоднакова</a:t>
            </a:r>
            <a:r>
              <a:rPr lang="ru-RU" dirty="0" smtClean="0"/>
              <a:t>. </a:t>
            </a:r>
            <a:r>
              <a:rPr lang="ru-RU" dirty="0" err="1" smtClean="0"/>
              <a:t>Різниться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склад </a:t>
            </a:r>
            <a:r>
              <a:rPr lang="ru-RU" dirty="0" err="1" smtClean="0"/>
              <a:t>амінокислот</a:t>
            </a:r>
            <a:r>
              <a:rPr lang="ru-RU" dirty="0" smtClean="0"/>
              <a:t> і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у </a:t>
            </a:r>
            <a:r>
              <a:rPr lang="ru-RU" dirty="0" err="1" smtClean="0"/>
              <a:t>ланцюгу</a:t>
            </a:r>
            <a:r>
              <a:rPr lang="ru-RU" dirty="0" smtClean="0"/>
              <a:t>. </a:t>
            </a:r>
            <a:r>
              <a:rPr lang="ru-RU" dirty="0" err="1" smtClean="0"/>
              <a:t>Відображуючи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 </a:t>
            </a:r>
            <a:r>
              <a:rPr lang="ru-RU" dirty="0" err="1" smtClean="0"/>
              <a:t>поліпептидних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, </a:t>
            </a:r>
            <a:r>
              <a:rPr lang="ru-RU" dirty="0" err="1" smtClean="0"/>
              <a:t>молекулярна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коливається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десяти </a:t>
            </a:r>
            <a:r>
              <a:rPr lang="ru-RU" dirty="0" err="1" smtClean="0"/>
              <a:t>тисяч</a:t>
            </a:r>
            <a:r>
              <a:rPr lang="ru-RU" dirty="0" smtClean="0"/>
              <a:t> до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дальтонід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628799"/>
            <a:ext cx="8677472" cy="502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5850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576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амінокислота</a:t>
            </a:r>
            <a:r>
              <a:rPr lang="ru-RU" dirty="0" smtClean="0"/>
              <a:t> </a:t>
            </a:r>
            <a:r>
              <a:rPr lang="ru-RU" dirty="0" err="1" smtClean="0"/>
              <a:t>кодується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нуклеотидами - триплетом (кодоном).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64 </a:t>
            </a:r>
            <a:r>
              <a:rPr lang="ru-RU" dirty="0" err="1" smtClean="0"/>
              <a:t>кодони</a:t>
            </a:r>
            <a:r>
              <a:rPr lang="ru-RU" dirty="0" smtClean="0"/>
              <a:t>; 61 з них </a:t>
            </a:r>
            <a:r>
              <a:rPr lang="ru-RU" dirty="0" err="1" smtClean="0"/>
              <a:t>кодує</a:t>
            </a:r>
            <a:r>
              <a:rPr lang="ru-RU" dirty="0" smtClean="0"/>
              <a:t> 20 </a:t>
            </a:r>
            <a:r>
              <a:rPr lang="ru-RU" dirty="0" err="1" smtClean="0"/>
              <a:t>властивих</a:t>
            </a:r>
            <a:r>
              <a:rPr lang="ru-RU" dirty="0" smtClean="0"/>
              <a:t> </a:t>
            </a:r>
            <a:r>
              <a:rPr lang="ru-RU" dirty="0" err="1" smtClean="0"/>
              <a:t>білкам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а три -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біосинтезу</a:t>
            </a:r>
            <a:r>
              <a:rPr lang="ru-RU" dirty="0" smtClean="0"/>
              <a:t> </a:t>
            </a:r>
            <a:r>
              <a:rPr lang="ru-RU" dirty="0" err="1" smtClean="0"/>
              <a:t>поліпептидного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біосинтезу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з </a:t>
            </a:r>
            <a:r>
              <a:rPr lang="ru-RU" dirty="0" err="1" smtClean="0"/>
              <a:t>активації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 </a:t>
            </a:r>
            <a:r>
              <a:rPr lang="ru-RU" dirty="0" err="1" smtClean="0"/>
              <a:t>аденозинтрн</a:t>
            </a:r>
            <a:r>
              <a:rPr lang="ru-RU" dirty="0" smtClean="0"/>
              <a:t> фосфорною кислотою, АТФ . </a:t>
            </a:r>
            <a:r>
              <a:rPr lang="ru-RU" dirty="0" err="1" smtClean="0"/>
              <a:t>Активована</a:t>
            </a:r>
            <a:r>
              <a:rPr lang="ru-RU" dirty="0" smtClean="0"/>
              <a:t> </a:t>
            </a:r>
            <a:r>
              <a:rPr lang="ru-RU" dirty="0" err="1" smtClean="0"/>
              <a:t>амінокислота</a:t>
            </a:r>
            <a:r>
              <a:rPr lang="ru-RU" dirty="0" smtClean="0"/>
              <a:t> </a:t>
            </a:r>
            <a:r>
              <a:rPr lang="ru-RU" dirty="0" err="1" smtClean="0"/>
              <a:t>сполучається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специфічною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транспортною РНК (</a:t>
            </a:r>
            <a:r>
              <a:rPr lang="ru-RU" dirty="0" err="1" smtClean="0"/>
              <a:t>тРНК</a:t>
            </a:r>
            <a:r>
              <a:rPr lang="ru-RU" dirty="0" smtClean="0"/>
              <a:t>), </a:t>
            </a:r>
            <a:r>
              <a:rPr lang="ru-RU" dirty="0" err="1" smtClean="0"/>
              <a:t>утворюючи</a:t>
            </a:r>
            <a:r>
              <a:rPr lang="ru-RU" dirty="0" smtClean="0"/>
              <a:t> за </a:t>
            </a:r>
            <a:r>
              <a:rPr lang="ru-RU" dirty="0" err="1" smtClean="0"/>
              <a:t>участю</a:t>
            </a:r>
            <a:r>
              <a:rPr lang="ru-RU" dirty="0" smtClean="0"/>
              <a:t> ферменту </a:t>
            </a:r>
            <a:r>
              <a:rPr lang="ru-RU" dirty="0" err="1" smtClean="0"/>
              <a:t>сполуку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з </a:t>
            </a:r>
            <a:r>
              <a:rPr lang="ru-RU" dirty="0" err="1" smtClean="0"/>
              <a:t>тРНК</a:t>
            </a:r>
            <a:r>
              <a:rPr lang="ru-RU" dirty="0" smtClean="0"/>
              <a:t> (</a:t>
            </a:r>
            <a:r>
              <a:rPr lang="ru-RU" dirty="0" err="1" smtClean="0"/>
              <a:t>амінрацилт</a:t>
            </a:r>
            <a:r>
              <a:rPr lang="ru-RU" dirty="0" smtClean="0"/>
              <a:t> РНК), яка переносить </a:t>
            </a:r>
            <a:r>
              <a:rPr lang="ru-RU" dirty="0" err="1" smtClean="0"/>
              <a:t>амінокислоту</a:t>
            </a:r>
            <a:r>
              <a:rPr lang="ru-RU" dirty="0" smtClean="0"/>
              <a:t> на рибосому. Тут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синтезу </a:t>
            </a:r>
            <a:r>
              <a:rPr lang="ru-RU" dirty="0" err="1" smtClean="0"/>
              <a:t>поліпептидного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на </a:t>
            </a:r>
            <a:r>
              <a:rPr lang="ru-RU" dirty="0" err="1" smtClean="0"/>
              <a:t>мРНК</a:t>
            </a:r>
            <a:r>
              <a:rPr lang="ru-RU" dirty="0" smtClean="0"/>
              <a:t>, </a:t>
            </a:r>
            <a:r>
              <a:rPr lang="ru-RU" dirty="0" err="1" smtClean="0"/>
              <a:t>трансляція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тРНК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відповідну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нуклеотндів</a:t>
            </a:r>
            <a:r>
              <a:rPr lang="ru-RU" dirty="0" smtClean="0"/>
              <a:t> (антикодон),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пізнає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триплет (колон), на </a:t>
            </a:r>
            <a:r>
              <a:rPr lang="ru-RU" dirty="0" err="1" smtClean="0"/>
              <a:t>мРНК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3113858"/>
            <a:ext cx="8142955" cy="37264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35696" y="2529083"/>
            <a:ext cx="511189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Триплет ДНК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60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абсолютно </a:t>
            </a:r>
            <a:r>
              <a:rPr lang="ru-RU" dirty="0" err="1" smtClean="0"/>
              <a:t>нерозчинні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Малоактивні</a:t>
            </a:r>
            <a:r>
              <a:rPr lang="ru-RU" dirty="0" smtClean="0"/>
              <a:t> і </a:t>
            </a:r>
            <a:r>
              <a:rPr lang="ru-RU" dirty="0" err="1" smtClean="0"/>
              <a:t>хімічно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до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агентів</a:t>
            </a:r>
            <a:r>
              <a:rPr lang="ru-RU" dirty="0" smtClean="0"/>
              <a:t> </a:t>
            </a:r>
            <a:r>
              <a:rPr lang="ru-RU" dirty="0" err="1" smtClean="0"/>
              <a:t>клітинних</a:t>
            </a:r>
            <a:r>
              <a:rPr lang="ru-RU" dirty="0" smtClean="0"/>
              <a:t> </a:t>
            </a:r>
            <a:r>
              <a:rPr lang="ru-RU" dirty="0" err="1" smtClean="0"/>
              <a:t>органоїдів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ниток,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жирків</a:t>
            </a:r>
            <a:r>
              <a:rPr lang="ru-RU" dirty="0" smtClean="0"/>
              <a:t>  </a:t>
            </a:r>
            <a:r>
              <a:rPr lang="ru-RU" dirty="0" err="1" smtClean="0"/>
              <a:t>діаметром</a:t>
            </a:r>
            <a:r>
              <a:rPr lang="ru-RU" dirty="0" smtClean="0"/>
              <a:t> 5-7мм.</a:t>
            </a:r>
          </a:p>
          <a:p>
            <a:r>
              <a:rPr lang="ru-RU" dirty="0" smtClean="0"/>
              <a:t>4.Під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і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(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en-US" dirty="0" smtClean="0"/>
              <a:t>t°, </a:t>
            </a:r>
            <a:r>
              <a:rPr lang="ru-RU" dirty="0" smtClean="0"/>
              <a:t>ряд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 </a:t>
            </a:r>
            <a:r>
              <a:rPr lang="ru-RU" dirty="0" err="1" smtClean="0"/>
              <a:t>опромінення</a:t>
            </a:r>
            <a:r>
              <a:rPr lang="ru-RU" dirty="0" smtClean="0"/>
              <a:t>, </a:t>
            </a:r>
            <a:r>
              <a:rPr lang="ru-RU" dirty="0" err="1" smtClean="0"/>
              <a:t>механічної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)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 </a:t>
            </a:r>
            <a:r>
              <a:rPr lang="ru-RU" dirty="0" err="1" smtClean="0"/>
              <a:t>змінюють</a:t>
            </a:r>
            <a:r>
              <a:rPr lang="ru-RU" dirty="0" smtClean="0"/>
              <a:t> свою </a:t>
            </a:r>
            <a:r>
              <a:rPr lang="ru-RU" dirty="0" err="1" smtClean="0"/>
              <a:t>будову</a:t>
            </a:r>
            <a:r>
              <a:rPr lang="ru-RU" dirty="0" smtClean="0"/>
              <a:t>    і молекула </a:t>
            </a:r>
            <a:r>
              <a:rPr lang="ru-RU" dirty="0" err="1" smtClean="0"/>
              <a:t>розгортається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495901"/>
            <a:ext cx="7632848" cy="436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923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23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461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Vkontakte</dc:creator>
  <cp:lastModifiedBy>Anzhela</cp:lastModifiedBy>
  <cp:revision>7</cp:revision>
  <dcterms:created xsi:type="dcterms:W3CDTF">2013-11-05T17:08:05Z</dcterms:created>
  <dcterms:modified xsi:type="dcterms:W3CDTF">2014-01-04T12:34:33Z</dcterms:modified>
</cp:coreProperties>
</file>