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9" r:id="rId4"/>
    <p:sldId id="260" r:id="rId5"/>
    <p:sldId id="261" r:id="rId6"/>
    <p:sldId id="262" r:id="rId7"/>
    <p:sldId id="277" r:id="rId8"/>
    <p:sldId id="263" r:id="rId9"/>
    <p:sldId id="264" r:id="rId10"/>
    <p:sldId id="279" r:id="rId11"/>
    <p:sldId id="278" r:id="rId12"/>
    <p:sldId id="267" r:id="rId13"/>
    <p:sldId id="274" r:id="rId14"/>
    <p:sldId id="269" r:id="rId15"/>
    <p:sldId id="280" r:id="rId16"/>
    <p:sldId id="270" r:id="rId17"/>
    <p:sldId id="281" r:id="rId18"/>
  </p:sldIdLst>
  <p:sldSz cx="9144000" cy="6858000" type="screen4x3"/>
  <p:notesSz cx="6858000" cy="9945688"/>
  <p:custShowLst>
    <p:custShow name="Произвольный показ 1" id="0">
      <p:sldLst>
        <p:sld r:id="rId2"/>
      </p:sldLst>
    </p:custShow>
    <p:custShow name="Произвольный показ 2" id="1">
      <p:sldLst>
        <p:sld r:id="rId2"/>
        <p:sld r:id="rId4"/>
        <p:sld r:id="rId5"/>
        <p:sld r:id="rId6"/>
        <p:sld r:id="rId7"/>
        <p:sld r:id="rId9"/>
        <p:sld r:id="rId10"/>
        <p:sld r:id="rId13"/>
        <p:sld r:id="rId15"/>
        <p:sld r:id="rId17"/>
        <p:sld r:id="rId14"/>
      </p:sldLst>
    </p:custShow>
  </p:custShow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717" autoAdjust="0"/>
  </p:normalViewPr>
  <p:slideViewPr>
    <p:cSldViewPr>
      <p:cViewPr varScale="1">
        <p:scale>
          <a:sx n="70" d="100"/>
          <a:sy n="70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BC836-0652-4BAB-B6A4-4C3AAD045732}" type="datetimeFigureOut">
              <a:rPr lang="ru-RU"/>
              <a:pPr>
                <a:defRPr/>
              </a:pPr>
              <a:t>13.05.2014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02672-069B-423F-B836-49FE6ACDC0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66">
        <p:random/>
      </p:transition>
    </mc:Choice>
    <mc:Fallback>
      <p:transition spd="slow" advTm="5366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3882B-C4D3-463D-A90B-EF6B4214F2B8}" type="datetimeFigureOut">
              <a:rPr lang="ru-RU"/>
              <a:pPr>
                <a:defRPr/>
              </a:pPr>
              <a:t>13.05.2014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04418-DC39-4487-8603-32D0E60E82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66">
        <p:random/>
      </p:transition>
    </mc:Choice>
    <mc:Fallback>
      <p:transition spd="slow" advTm="5366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1F959-B122-4692-B577-E687311E728D}" type="datetimeFigureOut">
              <a:rPr lang="ru-RU"/>
              <a:pPr>
                <a:defRPr/>
              </a:pPr>
              <a:t>13.05.2014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64654-6834-499E-A30D-267EC7FE53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66">
        <p:random/>
      </p:transition>
    </mc:Choice>
    <mc:Fallback>
      <p:transition spd="slow" advTm="5366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033D4-46D8-41A6-9294-2B2CE4678A0E}" type="datetimeFigureOut">
              <a:rPr lang="ru-RU"/>
              <a:pPr>
                <a:defRPr/>
              </a:pPr>
              <a:t>13.05.2014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02FF8-08F9-470D-A476-B61BE7E0EC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66">
        <p:random/>
      </p:transition>
    </mc:Choice>
    <mc:Fallback>
      <p:transition spd="slow" advTm="5366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FDB4A-87B8-400A-A145-CA8A0F9771FE}" type="datetimeFigureOut">
              <a:rPr lang="ru-RU"/>
              <a:pPr>
                <a:defRPr/>
              </a:pPr>
              <a:t>13.05.2014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6D1D1-4CBB-4BAB-8675-C6D8712E60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66">
        <p:random/>
      </p:transition>
    </mc:Choice>
    <mc:Fallback>
      <p:transition spd="slow" advTm="5366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473A8-F4D2-4D2A-959E-C79FE8438F78}" type="datetimeFigureOut">
              <a:rPr lang="ru-RU"/>
              <a:pPr>
                <a:defRPr/>
              </a:pPr>
              <a:t>13.05.2014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4D8DD-EC04-4C5A-BA4E-4B06F4C122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66">
        <p:random/>
      </p:transition>
    </mc:Choice>
    <mc:Fallback>
      <p:transition spd="slow" advTm="5366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36AEE-4877-4EC3-BC96-AF232128ADA8}" type="datetimeFigureOut">
              <a:rPr lang="ru-RU"/>
              <a:pPr>
                <a:defRPr/>
              </a:pPr>
              <a:t>13.05.2014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A7BD5-B489-4624-89DE-2DA0C8AE8A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66">
        <p:random/>
      </p:transition>
    </mc:Choice>
    <mc:Fallback>
      <p:transition spd="slow" advTm="5366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C1D04-6611-414D-8A95-D35BE0FE4B9D}" type="datetimeFigureOut">
              <a:rPr lang="ru-RU"/>
              <a:pPr>
                <a:defRPr/>
              </a:pPr>
              <a:t>13.05.2014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84425-7383-4DA5-BD8E-57704B19BE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66">
        <p:random/>
      </p:transition>
    </mc:Choice>
    <mc:Fallback>
      <p:transition spd="slow" advTm="5366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0EDB7-2B73-4E38-B32F-822DAD4416ED}" type="datetimeFigureOut">
              <a:rPr lang="ru-RU"/>
              <a:pPr>
                <a:defRPr/>
              </a:pPr>
              <a:t>13.05.2014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FFE15-139A-4423-BD39-DDD695557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66">
        <p:random/>
      </p:transition>
    </mc:Choice>
    <mc:Fallback>
      <p:transition spd="slow" advTm="5366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F67C0-8174-4873-A1F6-09F85FECC6B4}" type="datetimeFigureOut">
              <a:rPr lang="ru-RU"/>
              <a:pPr>
                <a:defRPr/>
              </a:pPr>
              <a:t>13.05.2014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E3B68-4498-4BFA-B401-040C0B28C3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66">
        <p:random/>
      </p:transition>
    </mc:Choice>
    <mc:Fallback>
      <p:transition spd="slow" advTm="5366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991D3-E956-4A81-BD7C-B32994B194E3}" type="datetimeFigureOut">
              <a:rPr lang="ru-RU"/>
              <a:pPr>
                <a:defRPr/>
              </a:pPr>
              <a:t>13.05.2014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07FE9-E5B5-46B9-B9DC-B9389FA7F3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66">
        <p:random/>
      </p:transition>
    </mc:Choice>
    <mc:Fallback>
      <p:transition spd="slow" advTm="5366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98A9018-0245-47AB-8E8F-3712B68AD276}" type="datetimeFigureOut">
              <a:rPr lang="ru-RU"/>
              <a:pPr>
                <a:defRPr/>
              </a:pPr>
              <a:t>13.05.2014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61614F-84C5-4FC0-95A8-6A44763425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5366">
        <p:random/>
      </p:transition>
    </mc:Choice>
    <mc:Fallback>
      <p:transition spd="slow" advTm="5366"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3"/>
          <p:cNvSpPr>
            <a:spLocks noGrp="1"/>
          </p:cNvSpPr>
          <p:nvPr>
            <p:ph type="ctrTitle"/>
          </p:nvPr>
        </p:nvSpPr>
        <p:spPr>
          <a:xfrm>
            <a:off x="611188" y="260350"/>
            <a:ext cx="7772400" cy="1368425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6600" b="1" dirty="0" err="1" smtClean="0">
                <a:solidFill>
                  <a:schemeClr val="accent6">
                    <a:lumMod val="75000"/>
                  </a:schemeClr>
                </a:solidFill>
              </a:rPr>
              <a:t>Australia</a:t>
            </a:r>
            <a:r>
              <a:rPr lang="ru-RU" sz="5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3314" name="AutoShape 4" descr="9k="/>
          <p:cNvSpPr>
            <a:spLocks noChangeAspect="1" noChangeArrowheads="1"/>
          </p:cNvSpPr>
          <p:nvPr/>
        </p:nvSpPr>
        <p:spPr bwMode="auto">
          <a:xfrm>
            <a:off x="3338513" y="2500313"/>
            <a:ext cx="24669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315" name="Picture 6" descr="Australia%20%281%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3531" y="1844824"/>
            <a:ext cx="5976938" cy="449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436096" y="59665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By </a:t>
            </a:r>
            <a:r>
              <a:rPr lang="en-US" b="1" dirty="0" err="1" smtClean="0">
                <a:solidFill>
                  <a:schemeClr val="bg2">
                    <a:lumMod val="10000"/>
                  </a:schemeClr>
                </a:solidFill>
              </a:rPr>
              <a:t>Tarasyuk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 Maria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559">
        <p:random/>
      </p:transition>
    </mc:Choice>
    <mc:Fallback>
      <p:transition spd="slow" advTm="555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www.abeltasman.ru/sites/default/files/avstralija/nature/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8459">
            <a:off x="6008448" y="-113741"/>
            <a:ext cx="3349572" cy="391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30" name="Picture 10" descr="http://guzgan.ro/uploads/posts/2011-04/1303058160_animale-haioase0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58" y="1134869"/>
            <a:ext cx="3336305" cy="2502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2" name="Picture 2" descr="http://s4.live4fun.ru/pictures/s3img_18457562_8941_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5090">
            <a:off x="161631" y="3504587"/>
            <a:ext cx="3854994" cy="3023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allphoto.in.ua/photo/64/es21126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8398">
            <a:off x="50002" y="99417"/>
            <a:ext cx="3840361" cy="25583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mg1.liveinternet.ru/images/attach/c/10/108/621/108621845_Utkono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22" y="3645180"/>
            <a:ext cx="3888432" cy="2955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98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822">
        <p:random/>
      </p:transition>
    </mc:Choice>
    <mc:Fallback>
      <p:transition spd="slow" advTm="7822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://img1i.spoki.tvnet.lv/upload2/articles/58/580215/images/10-fakti-par-dzivniekiem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403237"/>
            <a:ext cx="3490172" cy="2614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8" name="Picture 12" descr="http://a.foto.radikal.ru/0604/7cd650d697b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9" b="3298"/>
          <a:stretch/>
        </p:blipFill>
        <p:spPr bwMode="auto">
          <a:xfrm>
            <a:off x="179887" y="116632"/>
            <a:ext cx="5534025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48600" y="7153634"/>
            <a:ext cx="2782149" cy="320136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 descr="http://img0.liveinternet.ru/images/attach/c/1/63/688/63688857_Cal_2006_10_KevinStead_BoydsForestDrago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87" y="3620071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us.ekabu.ru/5136f96a7efa6e6b803419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072" y="3139315"/>
            <a:ext cx="4714309" cy="3535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69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108">
        <p:random/>
      </p:transition>
    </mc:Choice>
    <mc:Fallback>
      <p:transition spd="slow" advTm="7108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Climate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1506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72050"/>
          </a:xfrm>
        </p:spPr>
        <p:txBody>
          <a:bodyPr/>
          <a:lstStyle/>
          <a:p>
            <a:pPr marL="342000" indent="-342000" algn="just" eaLnBrk="1" hangingPunct="1">
              <a:lnSpc>
                <a:spcPct val="80000"/>
              </a:lnSpc>
              <a:buNone/>
            </a:pP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Australian</a:t>
            </a:r>
            <a:r>
              <a:rPr lang="ru-RU" sz="1600" dirty="0" smtClean="0"/>
              <a:t> </a:t>
            </a:r>
            <a:r>
              <a:rPr lang="ru-RU" sz="1600" dirty="0" err="1" smtClean="0"/>
              <a:t>continent</a:t>
            </a:r>
            <a:r>
              <a:rPr lang="ru-RU" sz="1600" dirty="0" smtClean="0"/>
              <a:t> </a:t>
            </a:r>
            <a:r>
              <a:rPr lang="ru-RU" sz="1600" dirty="0" err="1" smtClean="0"/>
              <a:t>is</a:t>
            </a:r>
            <a:r>
              <a:rPr lang="ru-RU" sz="1600" dirty="0" smtClean="0"/>
              <a:t> </a:t>
            </a:r>
            <a:r>
              <a:rPr lang="ru-RU" sz="1600" dirty="0" err="1" smtClean="0"/>
              <a:t>located</a:t>
            </a:r>
            <a:r>
              <a:rPr lang="ru-RU" sz="1600" dirty="0" smtClean="0"/>
              <a:t> </a:t>
            </a:r>
            <a:r>
              <a:rPr lang="ru-RU" sz="1600" dirty="0" err="1" smtClean="0"/>
              <a:t>within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three</a:t>
            </a:r>
            <a:r>
              <a:rPr lang="ru-RU" sz="1600" dirty="0" smtClean="0"/>
              <a:t> </a:t>
            </a:r>
            <a:r>
              <a:rPr lang="ru-RU" sz="1600" dirty="0" err="1" smtClean="0"/>
              <a:t>major</a:t>
            </a:r>
            <a:r>
              <a:rPr lang="ru-RU" sz="1600" dirty="0" smtClean="0"/>
              <a:t> </a:t>
            </a:r>
            <a:r>
              <a:rPr lang="ru-RU" sz="1600" dirty="0" err="1" smtClean="0"/>
              <a:t>warm</a:t>
            </a:r>
            <a:r>
              <a:rPr lang="ru-RU" sz="1600" dirty="0" smtClean="0"/>
              <a:t> </a:t>
            </a:r>
            <a:r>
              <a:rPr lang="ru-RU" sz="1600" dirty="0" err="1" smtClean="0"/>
              <a:t>climatic</a:t>
            </a:r>
            <a:r>
              <a:rPr lang="ru-RU" sz="1600" dirty="0" smtClean="0"/>
              <a:t> </a:t>
            </a:r>
            <a:r>
              <a:rPr lang="ru-RU" sz="1600" dirty="0" err="1" smtClean="0"/>
              <a:t>zones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southern</a:t>
            </a:r>
            <a:r>
              <a:rPr lang="ru-RU" sz="1600" dirty="0" smtClean="0"/>
              <a:t> </a:t>
            </a:r>
            <a:r>
              <a:rPr lang="ru-RU" sz="1600" dirty="0" err="1" smtClean="0"/>
              <a:t>hemisphere</a:t>
            </a:r>
            <a:r>
              <a:rPr lang="ru-RU" sz="1600" dirty="0" smtClean="0"/>
              <a:t>: </a:t>
            </a:r>
            <a:r>
              <a:rPr lang="ru-RU" sz="1600" dirty="0" err="1" smtClean="0"/>
              <a:t>subequatorial</a:t>
            </a:r>
            <a:r>
              <a:rPr lang="ru-RU" sz="1600" dirty="0" smtClean="0"/>
              <a:t> (</a:t>
            </a:r>
            <a:r>
              <a:rPr lang="ru-RU" sz="1600" dirty="0" err="1" smtClean="0"/>
              <a:t>north</a:t>
            </a:r>
            <a:r>
              <a:rPr lang="ru-RU" sz="1600" dirty="0" smtClean="0"/>
              <a:t>), </a:t>
            </a:r>
            <a:r>
              <a:rPr lang="ru-RU" sz="1600" dirty="0" err="1" smtClean="0"/>
              <a:t>tropical</a:t>
            </a:r>
            <a:r>
              <a:rPr lang="ru-RU" sz="1600" dirty="0" smtClean="0"/>
              <a:t> (</a:t>
            </a:r>
            <a:r>
              <a:rPr lang="ru-RU" sz="1600" dirty="0" err="1" smtClean="0"/>
              <a:t>central</a:t>
            </a:r>
            <a:r>
              <a:rPr lang="ru-RU" sz="1600" dirty="0" smtClean="0"/>
              <a:t> </a:t>
            </a:r>
            <a:r>
              <a:rPr lang="ru-RU" sz="1600" dirty="0" err="1" smtClean="0"/>
              <a:t>part</a:t>
            </a:r>
            <a:r>
              <a:rPr lang="ru-RU" sz="1600" dirty="0" smtClean="0"/>
              <a:t>), </a:t>
            </a:r>
            <a:r>
              <a:rPr lang="ru-RU" sz="1600" dirty="0" err="1" smtClean="0"/>
              <a:t>subtropical</a:t>
            </a:r>
            <a:r>
              <a:rPr lang="ru-RU" sz="1600" dirty="0" smtClean="0"/>
              <a:t> (</a:t>
            </a:r>
            <a:r>
              <a:rPr lang="ru-RU" sz="1600" dirty="0" err="1" smtClean="0"/>
              <a:t>south</a:t>
            </a:r>
            <a:r>
              <a:rPr lang="ru-RU" sz="1600" dirty="0" smtClean="0"/>
              <a:t>). </a:t>
            </a:r>
            <a:r>
              <a:rPr lang="ru-RU" sz="1600" dirty="0" err="1" smtClean="0"/>
              <a:t>Only</a:t>
            </a:r>
            <a:r>
              <a:rPr lang="ru-RU" sz="1600" dirty="0" smtClean="0"/>
              <a:t> a </a:t>
            </a:r>
            <a:r>
              <a:rPr lang="ru-RU" sz="1600" dirty="0" err="1" smtClean="0"/>
              <a:t>small</a:t>
            </a:r>
            <a:r>
              <a:rPr lang="ru-RU" sz="1600" dirty="0" smtClean="0"/>
              <a:t> </a:t>
            </a:r>
            <a:r>
              <a:rPr lang="ru-RU" sz="1600" dirty="0" err="1" smtClean="0"/>
              <a:t>part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island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Tasmania</a:t>
            </a:r>
            <a:r>
              <a:rPr lang="ru-RU" sz="1600" dirty="0" smtClean="0"/>
              <a:t> </a:t>
            </a:r>
            <a:r>
              <a:rPr lang="ru-RU" sz="1600" dirty="0" err="1" smtClean="0"/>
              <a:t>is</a:t>
            </a:r>
            <a:r>
              <a:rPr lang="ru-RU" sz="1600" dirty="0" smtClean="0"/>
              <a:t> </a:t>
            </a:r>
            <a:r>
              <a:rPr lang="ru-RU" sz="1600" dirty="0" err="1" smtClean="0"/>
              <a:t>within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temperate</a:t>
            </a:r>
            <a:r>
              <a:rPr lang="ru-RU" sz="1600" dirty="0" smtClean="0"/>
              <a:t> </a:t>
            </a:r>
            <a:r>
              <a:rPr lang="ru-RU" sz="1600" dirty="0" err="1" smtClean="0"/>
              <a:t>zone</a:t>
            </a:r>
            <a:r>
              <a:rPr lang="ru-RU" sz="1600" dirty="0" smtClean="0"/>
              <a:t>.</a:t>
            </a:r>
            <a:endParaRPr lang="ru-RU" sz="1600" dirty="0"/>
          </a:p>
          <a:p>
            <a:pPr marL="342000" indent="-342000" algn="just" eaLnBrk="1" hangingPunct="1">
              <a:lnSpc>
                <a:spcPct val="80000"/>
              </a:lnSpc>
              <a:buNone/>
            </a:pPr>
            <a:r>
              <a:rPr lang="ru-RU" sz="1600" dirty="0" err="1" smtClean="0"/>
              <a:t>Sub-equatorial</a:t>
            </a:r>
            <a:r>
              <a:rPr lang="ru-RU" sz="1600" dirty="0" smtClean="0"/>
              <a:t> </a:t>
            </a:r>
            <a:r>
              <a:rPr lang="ru-RU" sz="1600" dirty="0" err="1" smtClean="0"/>
              <a:t>climate</a:t>
            </a:r>
            <a:r>
              <a:rPr lang="ru-RU" sz="1600" dirty="0" smtClean="0"/>
              <a:t> </a:t>
            </a:r>
            <a:r>
              <a:rPr lang="ru-RU" sz="1600" dirty="0" err="1" smtClean="0"/>
              <a:t>is</a:t>
            </a:r>
            <a:r>
              <a:rPr lang="ru-RU" sz="1600" dirty="0" smtClean="0"/>
              <a:t> </a:t>
            </a:r>
            <a:r>
              <a:rPr lang="ru-RU" sz="1600" dirty="0" err="1" smtClean="0"/>
              <a:t>typical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northern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north-eastern</a:t>
            </a:r>
            <a:r>
              <a:rPr lang="ru-RU" sz="1600" dirty="0" smtClean="0"/>
              <a:t> </a:t>
            </a:r>
            <a:r>
              <a:rPr lang="ru-RU" sz="1600" dirty="0" err="1" smtClean="0"/>
              <a:t>part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Australian</a:t>
            </a:r>
            <a:r>
              <a:rPr lang="ru-RU" sz="1600" dirty="0" smtClean="0"/>
              <a:t> </a:t>
            </a:r>
            <a:r>
              <a:rPr lang="ru-RU" sz="1600" dirty="0" err="1" smtClean="0"/>
              <a:t>continent</a:t>
            </a:r>
            <a:r>
              <a:rPr lang="ru-RU" sz="1600" dirty="0" smtClean="0"/>
              <a:t>, </a:t>
            </a:r>
            <a:r>
              <a:rPr lang="ru-RU" sz="1600" dirty="0" err="1" smtClean="0"/>
              <a:t>different</a:t>
            </a:r>
            <a:r>
              <a:rPr lang="ru-RU" sz="1600" dirty="0" smtClean="0"/>
              <a:t> </a:t>
            </a:r>
            <a:r>
              <a:rPr lang="ru-RU" sz="1600" dirty="0" err="1" smtClean="0"/>
              <a:t>steady</a:t>
            </a:r>
            <a:r>
              <a:rPr lang="ru-RU" sz="1600" dirty="0" smtClean="0"/>
              <a:t> </a:t>
            </a:r>
            <a:r>
              <a:rPr lang="ru-RU" sz="1600" dirty="0" err="1" smtClean="0"/>
              <a:t>progress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temperature</a:t>
            </a:r>
            <a:r>
              <a:rPr lang="ru-RU" sz="1600" dirty="0" smtClean="0"/>
              <a:t> (</a:t>
            </a:r>
            <a:r>
              <a:rPr lang="ru-RU" sz="1600" dirty="0" err="1" smtClean="0"/>
              <a:t>within</a:t>
            </a:r>
            <a:r>
              <a:rPr lang="ru-RU" sz="1600" dirty="0" smtClean="0"/>
              <a:t> a </a:t>
            </a:r>
            <a:r>
              <a:rPr lang="ru-RU" sz="1600" dirty="0" err="1" smtClean="0"/>
              <a:t>year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average</a:t>
            </a:r>
            <a:r>
              <a:rPr lang="ru-RU" sz="1600" dirty="0" smtClean="0"/>
              <a:t> </a:t>
            </a:r>
            <a:r>
              <a:rPr lang="ru-RU" sz="1600" dirty="0" err="1" smtClean="0"/>
              <a:t>temperature</a:t>
            </a:r>
            <a:r>
              <a:rPr lang="ru-RU" sz="1600" dirty="0" smtClean="0"/>
              <a:t> </a:t>
            </a:r>
            <a:r>
              <a:rPr lang="ru-RU" sz="1600" dirty="0" err="1" smtClean="0"/>
              <a:t>is</a:t>
            </a:r>
            <a:r>
              <a:rPr lang="ru-RU" sz="1600" dirty="0" smtClean="0"/>
              <a:t> +23 ° C; +24 ° C)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high</a:t>
            </a:r>
            <a:r>
              <a:rPr lang="ru-RU" sz="1600" dirty="0" smtClean="0"/>
              <a:t> </a:t>
            </a:r>
            <a:r>
              <a:rPr lang="ru-RU" sz="1600" dirty="0" err="1" smtClean="0"/>
              <a:t>rainfall</a:t>
            </a:r>
            <a:r>
              <a:rPr lang="ru-RU" sz="1600" dirty="0" smtClean="0"/>
              <a:t> (1000 </a:t>
            </a:r>
            <a:r>
              <a:rPr lang="ru-RU" sz="1600" dirty="0" err="1" smtClean="0"/>
              <a:t>to</a:t>
            </a:r>
            <a:r>
              <a:rPr lang="ru-RU" sz="1600" dirty="0" smtClean="0"/>
              <a:t> 1500 </a:t>
            </a:r>
            <a:r>
              <a:rPr lang="ru-RU" sz="1600" dirty="0" err="1" smtClean="0"/>
              <a:t>mm</a:t>
            </a:r>
            <a:r>
              <a:rPr lang="ru-RU" sz="1600" dirty="0" smtClean="0"/>
              <a:t>,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some</a:t>
            </a:r>
            <a:r>
              <a:rPr lang="ru-RU" sz="1600" dirty="0" smtClean="0"/>
              <a:t> </a:t>
            </a:r>
            <a:r>
              <a:rPr lang="ru-RU" sz="1600" dirty="0" err="1" smtClean="0"/>
              <a:t>places</a:t>
            </a:r>
            <a:r>
              <a:rPr lang="ru-RU" sz="1600" dirty="0" smtClean="0"/>
              <a:t> </a:t>
            </a:r>
            <a:r>
              <a:rPr lang="ru-RU" sz="1600" dirty="0" err="1" smtClean="0"/>
              <a:t>more</a:t>
            </a:r>
            <a:r>
              <a:rPr lang="ru-RU" sz="1600" dirty="0" smtClean="0"/>
              <a:t> </a:t>
            </a:r>
            <a:r>
              <a:rPr lang="ru-RU" sz="1600" dirty="0" err="1" smtClean="0"/>
              <a:t>than</a:t>
            </a:r>
            <a:r>
              <a:rPr lang="ru-RU" sz="1600" dirty="0" smtClean="0"/>
              <a:t> 2000 </a:t>
            </a:r>
            <a:r>
              <a:rPr lang="ru-RU" sz="1600" dirty="0" err="1" smtClean="0"/>
              <a:t>mm</a:t>
            </a:r>
            <a:r>
              <a:rPr lang="ru-RU" sz="1600" dirty="0" smtClean="0"/>
              <a:t>.). </a:t>
            </a:r>
            <a:r>
              <a:rPr lang="ru-RU" sz="1600" dirty="0" err="1" smtClean="0"/>
              <a:t>Rainfall</a:t>
            </a:r>
            <a:r>
              <a:rPr lang="ru-RU" sz="1600" dirty="0" smtClean="0"/>
              <a:t> </a:t>
            </a:r>
            <a:r>
              <a:rPr lang="ru-RU" sz="1600" dirty="0" err="1" smtClean="0"/>
              <a:t>here</a:t>
            </a:r>
            <a:r>
              <a:rPr lang="ru-RU" sz="1600" dirty="0" smtClean="0"/>
              <a:t> </a:t>
            </a:r>
            <a:r>
              <a:rPr lang="ru-RU" sz="1600" dirty="0" err="1" smtClean="0"/>
              <a:t>brings</a:t>
            </a:r>
            <a:r>
              <a:rPr lang="ru-RU" sz="1600" dirty="0" smtClean="0"/>
              <a:t> </a:t>
            </a:r>
            <a:r>
              <a:rPr lang="ru-RU" sz="1600" dirty="0" err="1" smtClean="0"/>
              <a:t>moist</a:t>
            </a:r>
            <a:r>
              <a:rPr lang="ru-RU" sz="1600" dirty="0" smtClean="0"/>
              <a:t> </a:t>
            </a:r>
            <a:r>
              <a:rPr lang="ru-RU" sz="1600" dirty="0" err="1" smtClean="0"/>
              <a:t>north-west</a:t>
            </a:r>
            <a:r>
              <a:rPr lang="ru-RU" sz="1600" dirty="0" smtClean="0"/>
              <a:t> </a:t>
            </a:r>
            <a:r>
              <a:rPr lang="ru-RU" sz="1600" dirty="0" err="1" smtClean="0"/>
              <a:t>monsoon</a:t>
            </a:r>
            <a:r>
              <a:rPr lang="ru-RU" sz="1600" dirty="0" smtClean="0"/>
              <a:t>,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fall</a:t>
            </a:r>
            <a:r>
              <a:rPr lang="ru-RU" sz="1600" dirty="0" smtClean="0"/>
              <a:t> </a:t>
            </a:r>
            <a:r>
              <a:rPr lang="ru-RU" sz="1600" dirty="0" err="1" smtClean="0"/>
              <a:t>they</a:t>
            </a:r>
            <a:r>
              <a:rPr lang="ru-RU" sz="1600" dirty="0" smtClean="0"/>
              <a:t> </a:t>
            </a:r>
            <a:r>
              <a:rPr lang="ru-RU" sz="1600" dirty="0" err="1" smtClean="0"/>
              <a:t>are</a:t>
            </a:r>
            <a:r>
              <a:rPr lang="ru-RU" sz="1600" dirty="0" smtClean="0"/>
              <a:t> </a:t>
            </a:r>
            <a:r>
              <a:rPr lang="ru-RU" sz="1600" dirty="0" err="1" smtClean="0"/>
              <a:t>mostly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summer</a:t>
            </a:r>
            <a:r>
              <a:rPr lang="ru-RU" sz="1600" dirty="0" smtClean="0"/>
              <a:t>.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winter</a:t>
            </a:r>
            <a:r>
              <a:rPr lang="ru-RU" sz="1600" dirty="0" smtClean="0"/>
              <a:t>,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dry</a:t>
            </a:r>
            <a:r>
              <a:rPr lang="ru-RU" sz="1600" dirty="0" smtClean="0"/>
              <a:t> </a:t>
            </a:r>
            <a:r>
              <a:rPr lang="ru-RU" sz="1600" dirty="0" err="1" smtClean="0"/>
              <a:t>season</a:t>
            </a:r>
            <a:r>
              <a:rPr lang="ru-RU" sz="1600" dirty="0" smtClean="0"/>
              <a:t>, </a:t>
            </a:r>
            <a:r>
              <a:rPr lang="ru-RU" sz="1600" dirty="0" err="1" smtClean="0"/>
              <a:t>rain</a:t>
            </a:r>
            <a:r>
              <a:rPr lang="ru-RU" sz="1600" dirty="0" smtClean="0"/>
              <a:t> </a:t>
            </a:r>
            <a:r>
              <a:rPr lang="ru-RU" sz="1600" dirty="0" err="1" smtClean="0"/>
              <a:t>falls</a:t>
            </a:r>
            <a:r>
              <a:rPr lang="ru-RU" sz="1600" dirty="0" smtClean="0"/>
              <a:t> </a:t>
            </a:r>
            <a:r>
              <a:rPr lang="ru-RU" sz="1600" dirty="0" err="1" smtClean="0"/>
              <a:t>only</a:t>
            </a:r>
            <a:r>
              <a:rPr lang="ru-RU" sz="1600" dirty="0" smtClean="0"/>
              <a:t> </a:t>
            </a:r>
            <a:r>
              <a:rPr lang="ru-RU" sz="1600" dirty="0" err="1" smtClean="0"/>
              <a:t>occasionally</a:t>
            </a:r>
            <a:r>
              <a:rPr lang="ru-RU" sz="1600" dirty="0" smtClean="0"/>
              <a:t>. </a:t>
            </a:r>
            <a:r>
              <a:rPr lang="ru-RU" sz="1600" dirty="0" err="1" smtClean="0"/>
              <a:t>At</a:t>
            </a:r>
            <a:r>
              <a:rPr lang="ru-RU" sz="1600" dirty="0" smtClean="0"/>
              <a:t> </a:t>
            </a:r>
            <a:r>
              <a:rPr lang="ru-RU" sz="1600" dirty="0" err="1" smtClean="0"/>
              <a:t>this</a:t>
            </a:r>
            <a:r>
              <a:rPr lang="ru-RU" sz="1600" dirty="0" smtClean="0"/>
              <a:t> </a:t>
            </a:r>
            <a:r>
              <a:rPr lang="ru-RU" sz="1600" dirty="0" err="1" smtClean="0"/>
              <a:t>time</a:t>
            </a:r>
            <a:r>
              <a:rPr lang="ru-RU" sz="1600" dirty="0" smtClean="0"/>
              <a:t>, </a:t>
            </a:r>
            <a:r>
              <a:rPr lang="ru-RU" sz="1600" dirty="0" err="1" smtClean="0"/>
              <a:t>blow</a:t>
            </a:r>
            <a:r>
              <a:rPr lang="ru-RU" sz="1600" dirty="0" smtClean="0"/>
              <a:t> </a:t>
            </a:r>
            <a:r>
              <a:rPr lang="ru-RU" sz="1600" dirty="0" err="1" smtClean="0"/>
              <a:t>dry</a:t>
            </a:r>
            <a:r>
              <a:rPr lang="ru-RU" sz="1600" dirty="0" smtClean="0"/>
              <a:t>, </a:t>
            </a:r>
            <a:r>
              <a:rPr lang="ru-RU" sz="1600" dirty="0" err="1" smtClean="0"/>
              <a:t>hot</a:t>
            </a:r>
            <a:r>
              <a:rPr lang="ru-RU" sz="1600" dirty="0" smtClean="0"/>
              <a:t> </a:t>
            </a:r>
            <a:r>
              <a:rPr lang="ru-RU" sz="1600" dirty="0" err="1" smtClean="0"/>
              <a:t>winds</a:t>
            </a:r>
            <a:r>
              <a:rPr lang="ru-RU" sz="1600" dirty="0" smtClean="0"/>
              <a:t> </a:t>
            </a:r>
            <a:r>
              <a:rPr lang="ru-RU" sz="1600" dirty="0" err="1" smtClean="0"/>
              <a:t>from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interior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continent</a:t>
            </a:r>
            <a:r>
              <a:rPr lang="ru-RU" sz="1600" dirty="0" smtClean="0"/>
              <a:t>, </a:t>
            </a:r>
            <a:r>
              <a:rPr lang="ru-RU" sz="1600" dirty="0" err="1" smtClean="0"/>
              <a:t>sometimes</a:t>
            </a:r>
            <a:r>
              <a:rPr lang="ru-RU" sz="1600" dirty="0" smtClean="0"/>
              <a:t> </a:t>
            </a:r>
            <a:r>
              <a:rPr lang="ru-RU" sz="1600" dirty="0" err="1" smtClean="0"/>
              <a:t>causing</a:t>
            </a:r>
            <a:r>
              <a:rPr lang="ru-RU" sz="1600" dirty="0" smtClean="0"/>
              <a:t> </a:t>
            </a:r>
            <a:r>
              <a:rPr lang="ru-RU" sz="1600" dirty="0" err="1" smtClean="0"/>
              <a:t>drought</a:t>
            </a:r>
            <a:r>
              <a:rPr lang="ru-RU" sz="1600" dirty="0" smtClean="0"/>
              <a:t>.</a:t>
            </a:r>
            <a:endParaRPr lang="ru-RU" sz="1600" dirty="0"/>
          </a:p>
          <a:p>
            <a:pPr marL="342000" indent="-342000" algn="just" eaLnBrk="1" hangingPunct="1">
              <a:lnSpc>
                <a:spcPct val="80000"/>
              </a:lnSpc>
              <a:buNone/>
            </a:pP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tropical</a:t>
            </a:r>
            <a:r>
              <a:rPr lang="ru-RU" sz="1600" dirty="0" smtClean="0"/>
              <a:t> </a:t>
            </a:r>
            <a:r>
              <a:rPr lang="ru-RU" sz="1600" dirty="0" err="1" smtClean="0"/>
              <a:t>belt</a:t>
            </a:r>
            <a:r>
              <a:rPr lang="ru-RU" sz="1600" dirty="0" smtClean="0"/>
              <a:t> </a:t>
            </a:r>
            <a:r>
              <a:rPr lang="ru-RU" sz="1600" dirty="0" err="1" smtClean="0"/>
              <a:t>on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Australian</a:t>
            </a:r>
            <a:r>
              <a:rPr lang="ru-RU" sz="1600" dirty="0" smtClean="0"/>
              <a:t> </a:t>
            </a:r>
            <a:r>
              <a:rPr lang="ru-RU" sz="1600" dirty="0" err="1" smtClean="0"/>
              <a:t>continent</a:t>
            </a:r>
            <a:r>
              <a:rPr lang="ru-RU" sz="1600" dirty="0" smtClean="0"/>
              <a:t> </a:t>
            </a:r>
            <a:r>
              <a:rPr lang="ru-RU" sz="1600" dirty="0" err="1" smtClean="0"/>
              <a:t>formed</a:t>
            </a:r>
            <a:r>
              <a:rPr lang="ru-RU" sz="1600" dirty="0" smtClean="0"/>
              <a:t> </a:t>
            </a:r>
            <a:r>
              <a:rPr lang="ru-RU" sz="1600" dirty="0" err="1" smtClean="0"/>
              <a:t>by</a:t>
            </a:r>
            <a:r>
              <a:rPr lang="ru-RU" sz="1600" dirty="0" smtClean="0"/>
              <a:t> </a:t>
            </a:r>
            <a:r>
              <a:rPr lang="ru-RU" sz="1600" dirty="0" err="1" smtClean="0"/>
              <a:t>two</a:t>
            </a:r>
            <a:r>
              <a:rPr lang="ru-RU" sz="1600" dirty="0" smtClean="0"/>
              <a:t> </a:t>
            </a:r>
            <a:r>
              <a:rPr lang="ru-RU" sz="1600" dirty="0" err="1" smtClean="0"/>
              <a:t>main</a:t>
            </a:r>
            <a:r>
              <a:rPr lang="ru-RU" sz="1600" dirty="0" smtClean="0"/>
              <a:t> </a:t>
            </a:r>
            <a:r>
              <a:rPr lang="ru-RU" sz="1600" dirty="0" err="1" smtClean="0"/>
              <a:t>types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climates</a:t>
            </a:r>
            <a:r>
              <a:rPr lang="ru-RU" sz="1600" dirty="0" smtClean="0"/>
              <a:t>: </a:t>
            </a:r>
            <a:r>
              <a:rPr lang="ru-RU" sz="1600" dirty="0" err="1" smtClean="0"/>
              <a:t>tropical</a:t>
            </a:r>
            <a:r>
              <a:rPr lang="ru-RU" sz="1600" dirty="0" smtClean="0"/>
              <a:t> </a:t>
            </a:r>
            <a:r>
              <a:rPr lang="ru-RU" sz="1600" dirty="0" err="1" smtClean="0"/>
              <a:t>wet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tropical</a:t>
            </a:r>
            <a:r>
              <a:rPr lang="ru-RU" sz="1600" dirty="0" smtClean="0"/>
              <a:t> </a:t>
            </a:r>
            <a:r>
              <a:rPr lang="ru-RU" sz="1600" dirty="0" err="1" smtClean="0"/>
              <a:t>dry</a:t>
            </a:r>
            <a:r>
              <a:rPr lang="ru-RU" sz="1600" dirty="0" smtClean="0"/>
              <a:t>. </a:t>
            </a:r>
          </a:p>
        </p:txBody>
      </p:sp>
      <p:sp>
        <p:nvSpPr>
          <p:cNvPr id="21507" name="Содержимое 3"/>
          <p:cNvSpPr>
            <a:spLocks noGrp="1"/>
          </p:cNvSpPr>
          <p:nvPr>
            <p:ph sz="half" idx="2"/>
          </p:nvPr>
        </p:nvSpPr>
        <p:spPr>
          <a:xfrm>
            <a:off x="4659313" y="1196752"/>
            <a:ext cx="4038600" cy="4972050"/>
          </a:xfrm>
        </p:spPr>
        <p:txBody>
          <a:bodyPr/>
          <a:lstStyle/>
          <a:p>
            <a:pPr marL="342000" indent="-342000" algn="just" eaLnBrk="1" hangingPunct="1">
              <a:lnSpc>
                <a:spcPct val="80000"/>
              </a:lnSpc>
              <a:buNone/>
            </a:pP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tropical</a:t>
            </a:r>
            <a:r>
              <a:rPr lang="ru-RU" sz="1600" dirty="0" smtClean="0"/>
              <a:t> </a:t>
            </a:r>
            <a:r>
              <a:rPr lang="ru-RU" sz="1600" dirty="0" err="1" smtClean="0"/>
              <a:t>humid</a:t>
            </a:r>
            <a:r>
              <a:rPr lang="ru-RU" sz="1600" dirty="0" smtClean="0"/>
              <a:t> </a:t>
            </a:r>
            <a:r>
              <a:rPr lang="ru-RU" sz="1600" dirty="0" err="1" smtClean="0"/>
              <a:t>climate</a:t>
            </a:r>
            <a:r>
              <a:rPr lang="ru-RU" sz="1600" dirty="0" smtClean="0"/>
              <a:t> </a:t>
            </a:r>
            <a:r>
              <a:rPr lang="ru-RU" sz="1600" dirty="0" err="1" smtClean="0"/>
              <a:t>is</a:t>
            </a:r>
            <a:r>
              <a:rPr lang="ru-RU" sz="1600" dirty="0" smtClean="0"/>
              <a:t> </a:t>
            </a:r>
            <a:r>
              <a:rPr lang="ru-RU" sz="1600" dirty="0" err="1" smtClean="0"/>
              <a:t>typical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extreme</a:t>
            </a:r>
            <a:r>
              <a:rPr lang="ru-RU" sz="1600" dirty="0" smtClean="0"/>
              <a:t> </a:t>
            </a:r>
            <a:r>
              <a:rPr lang="ru-RU" sz="1600" dirty="0" err="1" smtClean="0"/>
              <a:t>eastern</a:t>
            </a:r>
            <a:r>
              <a:rPr lang="ru-RU" sz="1600" dirty="0" smtClean="0"/>
              <a:t> </a:t>
            </a:r>
            <a:r>
              <a:rPr lang="ru-RU" sz="1600" dirty="0" err="1" smtClean="0"/>
              <a:t>part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</a:t>
            </a:r>
            <a:r>
              <a:rPr lang="ru-RU" sz="1600" dirty="0" smtClean="0"/>
              <a:t>, </a:t>
            </a:r>
            <a:r>
              <a:rPr lang="ru-RU" sz="1600" dirty="0" err="1" smtClean="0"/>
              <a:t>which</a:t>
            </a:r>
            <a:r>
              <a:rPr lang="ru-RU" sz="1600" dirty="0" smtClean="0"/>
              <a:t> </a:t>
            </a:r>
            <a:r>
              <a:rPr lang="ru-RU" sz="1600" dirty="0" err="1" smtClean="0"/>
              <a:t>is</a:t>
            </a:r>
            <a:r>
              <a:rPr lang="ru-RU" sz="1600" dirty="0" smtClean="0"/>
              <a:t> a </a:t>
            </a:r>
            <a:r>
              <a:rPr lang="ru-RU" sz="1600" dirty="0" err="1" smtClean="0"/>
              <a:t>zone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south-eastern</a:t>
            </a:r>
            <a:r>
              <a:rPr lang="ru-RU" sz="1600" dirty="0" smtClean="0"/>
              <a:t> </a:t>
            </a:r>
            <a:r>
              <a:rPr lang="ru-RU" sz="1600" dirty="0" err="1" smtClean="0"/>
              <a:t>trade</a:t>
            </a:r>
            <a:r>
              <a:rPr lang="ru-RU" sz="1600" dirty="0" smtClean="0"/>
              <a:t> </a:t>
            </a:r>
            <a:r>
              <a:rPr lang="ru-RU" sz="1600" dirty="0" err="1" smtClean="0"/>
              <a:t>winds</a:t>
            </a:r>
            <a:r>
              <a:rPr lang="ru-RU" sz="1600" dirty="0" smtClean="0"/>
              <a:t>. </a:t>
            </a:r>
            <a:r>
              <a:rPr lang="ru-RU" sz="1600" dirty="0" err="1" smtClean="0"/>
              <a:t>These</a:t>
            </a:r>
            <a:r>
              <a:rPr lang="ru-RU" sz="1600" dirty="0" smtClean="0"/>
              <a:t> </a:t>
            </a:r>
            <a:r>
              <a:rPr lang="ru-RU" sz="1600" dirty="0" err="1" smtClean="0"/>
              <a:t>winds</a:t>
            </a:r>
            <a:r>
              <a:rPr lang="ru-RU" sz="1600" dirty="0" smtClean="0"/>
              <a:t> </a:t>
            </a:r>
            <a:r>
              <a:rPr lang="ru-RU" sz="1600" dirty="0" err="1" smtClean="0"/>
              <a:t>bring</a:t>
            </a:r>
            <a:r>
              <a:rPr lang="ru-RU" sz="1600" dirty="0" smtClean="0"/>
              <a:t> </a:t>
            </a:r>
            <a:r>
              <a:rPr lang="ru-RU" sz="1600" dirty="0" err="1" smtClean="0"/>
              <a:t>with</a:t>
            </a:r>
            <a:r>
              <a:rPr lang="ru-RU" sz="1600" dirty="0" smtClean="0"/>
              <a:t> </a:t>
            </a:r>
            <a:r>
              <a:rPr lang="ru-RU" sz="1600" dirty="0" err="1" smtClean="0"/>
              <a:t>them</a:t>
            </a:r>
            <a:r>
              <a:rPr lang="ru-RU" sz="1600" dirty="0" smtClean="0"/>
              <a:t> </a:t>
            </a:r>
            <a:r>
              <a:rPr lang="ru-RU" sz="1600" dirty="0" err="1" smtClean="0"/>
              <a:t>to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mainland</a:t>
            </a:r>
            <a:r>
              <a:rPr lang="ru-RU" sz="1600" dirty="0" smtClean="0"/>
              <a:t> </a:t>
            </a:r>
            <a:r>
              <a:rPr lang="ru-RU" sz="1600" dirty="0" err="1" smtClean="0"/>
              <a:t>with</a:t>
            </a:r>
            <a:r>
              <a:rPr lang="ru-RU" sz="1600" dirty="0" smtClean="0"/>
              <a:t> </a:t>
            </a:r>
            <a:r>
              <a:rPr lang="ru-RU" sz="1600" dirty="0" err="1" smtClean="0"/>
              <a:t>moisture</a:t>
            </a:r>
            <a:r>
              <a:rPr lang="ru-RU" sz="1600" dirty="0" smtClean="0"/>
              <a:t> </a:t>
            </a:r>
            <a:r>
              <a:rPr lang="ru-RU" sz="1600" dirty="0" err="1" smtClean="0"/>
              <a:t>saturated</a:t>
            </a:r>
            <a:r>
              <a:rPr lang="ru-RU" sz="1600" dirty="0" smtClean="0"/>
              <a:t> </a:t>
            </a:r>
            <a:r>
              <a:rPr lang="ru-RU" sz="1600" dirty="0" err="1" smtClean="0"/>
              <a:t>air</a:t>
            </a:r>
            <a:r>
              <a:rPr lang="ru-RU" sz="1600" dirty="0" smtClean="0"/>
              <a:t> </a:t>
            </a:r>
            <a:r>
              <a:rPr lang="ru-RU" sz="1600" dirty="0" err="1" smtClean="0"/>
              <a:t>masses</a:t>
            </a:r>
            <a:r>
              <a:rPr lang="ru-RU" sz="1600" dirty="0" smtClean="0"/>
              <a:t> </a:t>
            </a:r>
            <a:r>
              <a:rPr lang="ru-RU" sz="1600" dirty="0" err="1" smtClean="0"/>
              <a:t>from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Pacific</a:t>
            </a:r>
            <a:r>
              <a:rPr lang="ru-RU" sz="1600" dirty="0" smtClean="0"/>
              <a:t> </a:t>
            </a:r>
            <a:r>
              <a:rPr lang="ru-RU" sz="1600" dirty="0" err="1" smtClean="0"/>
              <a:t>Ocean</a:t>
            </a:r>
            <a:r>
              <a:rPr lang="ru-RU" sz="1600" dirty="0" smtClean="0"/>
              <a:t>. </a:t>
            </a:r>
            <a:r>
              <a:rPr lang="ru-RU" sz="1600" dirty="0" err="1" smtClean="0"/>
              <a:t>Therefore</a:t>
            </a:r>
            <a:r>
              <a:rPr lang="ru-RU" sz="1600" dirty="0" smtClean="0"/>
              <a:t>,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entire</a:t>
            </a:r>
            <a:r>
              <a:rPr lang="ru-RU" sz="1600" dirty="0" smtClean="0"/>
              <a:t> </a:t>
            </a:r>
            <a:r>
              <a:rPr lang="ru-RU" sz="1600" dirty="0" err="1" smtClean="0"/>
              <a:t>area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​​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coastal</a:t>
            </a:r>
            <a:r>
              <a:rPr lang="ru-RU" sz="1600" dirty="0" smtClean="0"/>
              <a:t> </a:t>
            </a:r>
            <a:r>
              <a:rPr lang="ru-RU" sz="1600" dirty="0" err="1" smtClean="0"/>
              <a:t>plains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eastern</a:t>
            </a:r>
            <a:r>
              <a:rPr lang="ru-RU" sz="1600" dirty="0" smtClean="0"/>
              <a:t> </a:t>
            </a:r>
            <a:r>
              <a:rPr lang="ru-RU" sz="1600" dirty="0" err="1" smtClean="0"/>
              <a:t>slopes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Great</a:t>
            </a:r>
            <a:r>
              <a:rPr lang="ru-RU" sz="1600" dirty="0" smtClean="0"/>
              <a:t> </a:t>
            </a:r>
            <a:r>
              <a:rPr lang="ru-RU" sz="1600" dirty="0" err="1" smtClean="0"/>
              <a:t>Dividing</a:t>
            </a:r>
            <a:r>
              <a:rPr lang="ru-RU" sz="1600" dirty="0" smtClean="0"/>
              <a:t> </a:t>
            </a:r>
            <a:r>
              <a:rPr lang="ru-RU" sz="1600" dirty="0" err="1" smtClean="0"/>
              <a:t>Range</a:t>
            </a:r>
            <a:r>
              <a:rPr lang="ru-RU" sz="1600" dirty="0" smtClean="0"/>
              <a:t> </a:t>
            </a:r>
            <a:r>
              <a:rPr lang="ru-RU" sz="1600" dirty="0" err="1" smtClean="0"/>
              <a:t>are</a:t>
            </a:r>
            <a:r>
              <a:rPr lang="ru-RU" sz="1600" dirty="0" smtClean="0"/>
              <a:t> </a:t>
            </a:r>
            <a:r>
              <a:rPr lang="ru-RU" sz="1600" dirty="0" err="1" smtClean="0"/>
              <a:t>well</a:t>
            </a:r>
            <a:r>
              <a:rPr lang="ru-RU" sz="1600" dirty="0" smtClean="0"/>
              <a:t> </a:t>
            </a:r>
            <a:r>
              <a:rPr lang="ru-RU" sz="1600" dirty="0" err="1" smtClean="0"/>
              <a:t>hydrated</a:t>
            </a:r>
            <a:r>
              <a:rPr lang="ru-RU" sz="1600" dirty="0" smtClean="0"/>
              <a:t> (</a:t>
            </a:r>
            <a:r>
              <a:rPr lang="ru-RU" sz="1600" dirty="0" err="1" smtClean="0"/>
              <a:t>average</a:t>
            </a:r>
            <a:r>
              <a:rPr lang="ru-RU" sz="1600" dirty="0" smtClean="0"/>
              <a:t> </a:t>
            </a:r>
            <a:r>
              <a:rPr lang="ru-RU" sz="1600" dirty="0" err="1" smtClean="0"/>
              <a:t>falls</a:t>
            </a:r>
            <a:r>
              <a:rPr lang="ru-RU" sz="1600" dirty="0" smtClean="0"/>
              <a:t> </a:t>
            </a:r>
            <a:r>
              <a:rPr lang="ru-RU" sz="1600" dirty="0" err="1" smtClean="0"/>
              <a:t>between</a:t>
            </a:r>
            <a:r>
              <a:rPr lang="ru-RU" sz="1600" dirty="0" smtClean="0"/>
              <a:t> 1,000 </a:t>
            </a:r>
            <a:r>
              <a:rPr lang="ru-RU" sz="1600" dirty="0" err="1" smtClean="0"/>
              <a:t>and</a:t>
            </a:r>
            <a:r>
              <a:rPr lang="ru-RU" sz="1600" dirty="0" smtClean="0"/>
              <a:t> 1,500 </a:t>
            </a:r>
            <a:r>
              <a:rPr lang="ru-RU" sz="1600" dirty="0" err="1" smtClean="0"/>
              <a:t>mm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rainfall</a:t>
            </a:r>
            <a:r>
              <a:rPr lang="ru-RU" sz="1600" dirty="0" smtClean="0"/>
              <a:t>)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has</a:t>
            </a:r>
            <a:r>
              <a:rPr lang="ru-RU" sz="1600" dirty="0" smtClean="0"/>
              <a:t> a </a:t>
            </a:r>
            <a:r>
              <a:rPr lang="ru-RU" sz="1600" dirty="0" err="1" smtClean="0"/>
              <a:t>mild</a:t>
            </a:r>
            <a:r>
              <a:rPr lang="ru-RU" sz="1600" dirty="0" smtClean="0"/>
              <a:t> </a:t>
            </a:r>
            <a:r>
              <a:rPr lang="ru-RU" sz="1600" dirty="0" err="1" smtClean="0"/>
              <a:t>warm</a:t>
            </a:r>
            <a:r>
              <a:rPr lang="ru-RU" sz="1600" dirty="0" smtClean="0"/>
              <a:t> </a:t>
            </a:r>
            <a:r>
              <a:rPr lang="ru-RU" sz="1600" dirty="0" err="1" smtClean="0"/>
              <a:t>climate</a:t>
            </a:r>
            <a:r>
              <a:rPr lang="ru-RU" sz="1600" dirty="0" smtClean="0"/>
              <a:t> (</a:t>
            </a:r>
            <a:r>
              <a:rPr lang="ru-RU" sz="1600" dirty="0" err="1" smtClean="0"/>
              <a:t>temperature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warmest</a:t>
            </a:r>
            <a:r>
              <a:rPr lang="ru-RU" sz="1600" dirty="0" smtClean="0"/>
              <a:t> </a:t>
            </a:r>
            <a:r>
              <a:rPr lang="ru-RU" sz="1600" dirty="0" err="1" smtClean="0"/>
              <a:t>months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Sydney</a:t>
            </a:r>
            <a:r>
              <a:rPr lang="ru-RU" sz="1600" dirty="0" smtClean="0"/>
              <a:t> - +22 ° C; +25 ° C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coldest</a:t>
            </a:r>
            <a:r>
              <a:rPr lang="ru-RU" sz="1600" dirty="0" smtClean="0"/>
              <a:t> - +11,5 ° C; +13 ° C). </a:t>
            </a:r>
            <a:r>
              <a:rPr lang="ru-RU" sz="1600" dirty="0" err="1" smtClean="0"/>
              <a:t>Air</a:t>
            </a:r>
            <a:r>
              <a:rPr lang="ru-RU" sz="1600" dirty="0" smtClean="0"/>
              <a:t> </a:t>
            </a:r>
            <a:r>
              <a:rPr lang="ru-RU" sz="1600" dirty="0" err="1" smtClean="0"/>
              <a:t>masses</a:t>
            </a:r>
            <a:r>
              <a:rPr lang="ru-RU" sz="1600" dirty="0" smtClean="0"/>
              <a:t> </a:t>
            </a:r>
            <a:r>
              <a:rPr lang="ru-RU" sz="1600" dirty="0" err="1" smtClean="0"/>
              <a:t>that</a:t>
            </a:r>
            <a:r>
              <a:rPr lang="ru-RU" sz="1600" dirty="0" smtClean="0"/>
              <a:t> </a:t>
            </a:r>
            <a:r>
              <a:rPr lang="ru-RU" sz="1600" dirty="0" err="1" smtClean="0"/>
              <a:t>bring</a:t>
            </a:r>
            <a:r>
              <a:rPr lang="ru-RU" sz="1600" dirty="0" smtClean="0"/>
              <a:t> </a:t>
            </a:r>
            <a:r>
              <a:rPr lang="ru-RU" sz="1600" dirty="0" err="1" smtClean="0"/>
              <a:t>moisture</a:t>
            </a:r>
            <a:r>
              <a:rPr lang="ru-RU" sz="1600" dirty="0" smtClean="0"/>
              <a:t> </a:t>
            </a:r>
            <a:r>
              <a:rPr lang="ru-RU" sz="1600" dirty="0" err="1" smtClean="0"/>
              <a:t>from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Pacific</a:t>
            </a:r>
            <a:r>
              <a:rPr lang="ru-RU" sz="1600" dirty="0" smtClean="0"/>
              <a:t> </a:t>
            </a:r>
            <a:r>
              <a:rPr lang="ru-RU" sz="1600" dirty="0" err="1" smtClean="0"/>
              <a:t>Ocean</a:t>
            </a:r>
            <a:r>
              <a:rPr lang="ru-RU" sz="1600" dirty="0" smtClean="0"/>
              <a:t>,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penetrate</a:t>
            </a:r>
            <a:r>
              <a:rPr lang="ru-RU" sz="1600" dirty="0" smtClean="0"/>
              <a:t> </a:t>
            </a:r>
            <a:r>
              <a:rPr lang="ru-RU" sz="1600" dirty="0" err="1" smtClean="0"/>
              <a:t>to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Great</a:t>
            </a:r>
            <a:r>
              <a:rPr lang="ru-RU" sz="1600" dirty="0" smtClean="0"/>
              <a:t> </a:t>
            </a:r>
            <a:r>
              <a:rPr lang="ru-RU" sz="1600" dirty="0" err="1" smtClean="0"/>
              <a:t>Dividing</a:t>
            </a:r>
            <a:r>
              <a:rPr lang="ru-RU" sz="1600" dirty="0" smtClean="0"/>
              <a:t> </a:t>
            </a:r>
            <a:r>
              <a:rPr lang="ru-RU" sz="1600" dirty="0" err="1" smtClean="0"/>
              <a:t>Range</a:t>
            </a:r>
            <a:r>
              <a:rPr lang="ru-RU" sz="1600" dirty="0" smtClean="0"/>
              <a:t>, </a:t>
            </a:r>
            <a:r>
              <a:rPr lang="ru-RU" sz="1600" dirty="0" err="1" smtClean="0"/>
              <a:t>along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way</a:t>
            </a:r>
            <a:r>
              <a:rPr lang="ru-RU" sz="1600" dirty="0" smtClean="0"/>
              <a:t> </a:t>
            </a:r>
            <a:r>
              <a:rPr lang="ru-RU" sz="1600" dirty="0" err="1" smtClean="0"/>
              <a:t>losing</a:t>
            </a:r>
            <a:r>
              <a:rPr lang="ru-RU" sz="1600" dirty="0" smtClean="0"/>
              <a:t> a </a:t>
            </a:r>
            <a:r>
              <a:rPr lang="ru-RU" sz="1600" dirty="0" err="1" smtClean="0"/>
              <a:t>significant</a:t>
            </a:r>
            <a:r>
              <a:rPr lang="ru-RU" sz="1600" dirty="0" smtClean="0"/>
              <a:t> </a:t>
            </a:r>
            <a:r>
              <a:rPr lang="ru-RU" sz="1600" dirty="0" err="1" smtClean="0"/>
              <a:t>amount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moisture</a:t>
            </a:r>
            <a:r>
              <a:rPr lang="ru-RU" sz="1600" dirty="0" smtClean="0"/>
              <a:t>, </a:t>
            </a:r>
            <a:r>
              <a:rPr lang="ru-RU" sz="1600" dirty="0" err="1" smtClean="0"/>
              <a:t>so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rainfall</a:t>
            </a:r>
            <a:r>
              <a:rPr lang="ru-RU" sz="1600" dirty="0" smtClean="0"/>
              <a:t> </a:t>
            </a:r>
            <a:r>
              <a:rPr lang="ru-RU" sz="1600" dirty="0" err="1" smtClean="0"/>
              <a:t>is</a:t>
            </a:r>
            <a:r>
              <a:rPr lang="ru-RU" sz="1600" dirty="0" smtClean="0"/>
              <a:t> </a:t>
            </a:r>
            <a:r>
              <a:rPr lang="ru-RU" sz="1600" dirty="0" err="1" smtClean="0"/>
              <a:t>only</a:t>
            </a:r>
            <a:r>
              <a:rPr lang="ru-RU" sz="1600" dirty="0" smtClean="0"/>
              <a:t> </a:t>
            </a:r>
            <a:r>
              <a:rPr lang="ru-RU" sz="1600" dirty="0" err="1" smtClean="0"/>
              <a:t>on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western</a:t>
            </a:r>
            <a:r>
              <a:rPr lang="ru-RU" sz="1600" dirty="0" smtClean="0"/>
              <a:t> </a:t>
            </a:r>
            <a:r>
              <a:rPr lang="ru-RU" sz="1600" dirty="0" err="1" smtClean="0"/>
              <a:t>slopes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ridge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foothills</a:t>
            </a:r>
            <a:r>
              <a:rPr lang="ru-RU" sz="1600" dirty="0" smtClean="0"/>
              <a:t>.</a:t>
            </a:r>
            <a:endParaRPr lang="ru-RU" sz="1600" dirty="0"/>
          </a:p>
          <a:p>
            <a:pPr marL="342000" indent="-342000" algn="just" eaLnBrk="1" hangingPunct="1">
              <a:lnSpc>
                <a:spcPct val="80000"/>
              </a:lnSpc>
              <a:buNone/>
            </a:pPr>
            <a:r>
              <a:rPr lang="ru-RU" sz="1600" dirty="0" err="1" smtClean="0"/>
              <a:t>Australia</a:t>
            </a:r>
            <a:r>
              <a:rPr lang="ru-RU" sz="1600" dirty="0" smtClean="0"/>
              <a:t> -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driest</a:t>
            </a:r>
            <a:r>
              <a:rPr lang="ru-RU" sz="1600" dirty="0" smtClean="0"/>
              <a:t> </a:t>
            </a:r>
            <a:r>
              <a:rPr lang="ru-RU" sz="1600" dirty="0" err="1" smtClean="0"/>
              <a:t>continent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Earth</a:t>
            </a:r>
            <a:r>
              <a:rPr lang="ru-RU" sz="1600" dirty="0" smtClean="0"/>
              <a:t>,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one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most</a:t>
            </a:r>
            <a:r>
              <a:rPr lang="ru-RU" sz="1600" dirty="0" smtClean="0"/>
              <a:t> </a:t>
            </a:r>
            <a:r>
              <a:rPr lang="ru-RU" sz="1600" dirty="0" err="1" smtClean="0"/>
              <a:t>characteristic</a:t>
            </a:r>
            <a:r>
              <a:rPr lang="ru-RU" sz="1600" dirty="0" smtClean="0"/>
              <a:t> </a:t>
            </a:r>
            <a:r>
              <a:rPr lang="ru-RU" sz="1600" dirty="0" err="1" smtClean="0"/>
              <a:t>features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his</a:t>
            </a:r>
            <a:r>
              <a:rPr lang="ru-RU" sz="1600" dirty="0" smtClean="0"/>
              <a:t> </a:t>
            </a:r>
            <a:r>
              <a:rPr lang="ru-RU" sz="1600" dirty="0" err="1" smtClean="0"/>
              <a:t>nature</a:t>
            </a:r>
            <a:r>
              <a:rPr lang="ru-RU" sz="1600" dirty="0" smtClean="0"/>
              <a:t> - a </a:t>
            </a:r>
            <a:r>
              <a:rPr lang="ru-RU" sz="1600" dirty="0" err="1" smtClean="0"/>
              <a:t>wide</a:t>
            </a:r>
            <a:r>
              <a:rPr lang="ru-RU" sz="1600" dirty="0" smtClean="0"/>
              <a:t> </a:t>
            </a:r>
            <a:r>
              <a:rPr lang="ru-RU" sz="1600" dirty="0" err="1" smtClean="0"/>
              <a:t>spread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deserts</a:t>
            </a:r>
            <a:r>
              <a:rPr lang="ru-RU" sz="1600" dirty="0" smtClean="0"/>
              <a:t>, </a:t>
            </a:r>
            <a:r>
              <a:rPr lang="ru-RU" sz="1600" dirty="0" err="1" smtClean="0"/>
              <a:t>which</a:t>
            </a:r>
            <a:r>
              <a:rPr lang="ru-RU" sz="1600" dirty="0" smtClean="0"/>
              <a:t> </a:t>
            </a:r>
            <a:r>
              <a:rPr lang="ru-RU" sz="1600" dirty="0" err="1" smtClean="0"/>
              <a:t>occupy</a:t>
            </a:r>
            <a:r>
              <a:rPr lang="ru-RU" sz="1600" dirty="0" smtClean="0"/>
              <a:t> </a:t>
            </a:r>
            <a:r>
              <a:rPr lang="ru-RU" sz="1600" dirty="0" err="1" smtClean="0"/>
              <a:t>vast</a:t>
            </a:r>
            <a:r>
              <a:rPr lang="ru-RU" sz="1600" dirty="0" smtClean="0"/>
              <a:t> </a:t>
            </a:r>
            <a:r>
              <a:rPr lang="ru-RU" sz="1600" dirty="0" err="1" smtClean="0"/>
              <a:t>stretches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space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almost</a:t>
            </a:r>
            <a:r>
              <a:rPr lang="ru-RU" sz="1600" dirty="0" smtClean="0"/>
              <a:t> 2.5 </a:t>
            </a:r>
            <a:r>
              <a:rPr lang="ru-RU" sz="1600" dirty="0" err="1" smtClean="0"/>
              <a:t>thousand</a:t>
            </a:r>
            <a:r>
              <a:rPr lang="ru-RU" sz="1600" dirty="0" smtClean="0"/>
              <a:t> </a:t>
            </a:r>
            <a:r>
              <a:rPr lang="ru-RU" sz="1600" dirty="0" err="1" smtClean="0"/>
              <a:t>kilometers</a:t>
            </a:r>
            <a:r>
              <a:rPr lang="ru-RU" sz="1600" dirty="0" smtClean="0"/>
              <a:t> </a:t>
            </a:r>
            <a:r>
              <a:rPr lang="ru-RU" sz="1600" dirty="0" err="1" smtClean="0"/>
              <a:t>from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shores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Indian</a:t>
            </a:r>
            <a:r>
              <a:rPr lang="ru-RU" sz="1600" dirty="0" smtClean="0"/>
              <a:t> </a:t>
            </a:r>
            <a:r>
              <a:rPr lang="ru-RU" sz="1600" dirty="0" err="1" smtClean="0"/>
              <a:t>Ocean</a:t>
            </a:r>
            <a:r>
              <a:rPr lang="ru-RU" sz="1600" dirty="0" smtClean="0"/>
              <a:t> </a:t>
            </a:r>
            <a:r>
              <a:rPr lang="ru-RU" sz="1600" dirty="0" err="1" smtClean="0"/>
              <a:t>to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foothills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Great</a:t>
            </a:r>
            <a:r>
              <a:rPr lang="ru-RU" sz="1600" dirty="0" smtClean="0"/>
              <a:t> </a:t>
            </a:r>
            <a:r>
              <a:rPr lang="ru-RU" sz="1600" dirty="0" err="1" smtClean="0"/>
              <a:t>Dividing</a:t>
            </a:r>
            <a:r>
              <a:rPr lang="ru-RU" sz="1600" dirty="0" smtClean="0"/>
              <a:t> </a:t>
            </a:r>
            <a:r>
              <a:rPr lang="ru-RU" sz="1600" dirty="0" err="1" smtClean="0"/>
              <a:t>Range</a:t>
            </a:r>
            <a:r>
              <a:rPr lang="ru-RU" sz="1600" dirty="0" smtClean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9663">
        <p:random/>
      </p:transition>
    </mc:Choice>
    <mc:Fallback>
      <p:transition spd="slow" advTm="19663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 descr="avstrl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85750"/>
            <a:ext cx="40005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2" descr="avstrl0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285750"/>
            <a:ext cx="385762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3" descr="avstrl0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3714750"/>
            <a:ext cx="42862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4" descr="avstrl1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3" y="3714750"/>
            <a:ext cx="3643312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517">
        <p:random/>
      </p:transition>
    </mc:Choice>
    <mc:Fallback>
      <p:transition spd="slow" advTm="2517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457200" y="141120"/>
            <a:ext cx="8229600" cy="1143000"/>
          </a:xfrm>
        </p:spPr>
        <p:txBody>
          <a:bodyPr/>
          <a:lstStyle/>
          <a:p>
            <a:pPr eaLnBrk="1" hangingPunct="1"/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Culture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3555" name="Содержимое 3"/>
          <p:cNvSpPr>
            <a:spLocks noGrp="1"/>
          </p:cNvSpPr>
          <p:nvPr>
            <p:ph sz="half" idx="2"/>
          </p:nvPr>
        </p:nvSpPr>
        <p:spPr>
          <a:xfrm>
            <a:off x="611560" y="5333905"/>
            <a:ext cx="8262020" cy="2520280"/>
          </a:xfrm>
        </p:spPr>
        <p:txBody>
          <a:bodyPr/>
          <a:lstStyle/>
          <a:p>
            <a:pPr marL="342000" indent="-342000" algn="just" eaLnBrk="1" hangingPunct="1">
              <a:lnSpc>
                <a:spcPct val="80000"/>
              </a:lnSpc>
              <a:buNone/>
            </a:pPr>
            <a:r>
              <a:rPr lang="ru-RU" sz="1600" dirty="0" err="1" smtClean="0"/>
              <a:t>Culture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</a:t>
            </a:r>
            <a:r>
              <a:rPr lang="ru-RU" sz="1600" dirty="0" smtClean="0"/>
              <a:t> </a:t>
            </a:r>
            <a:r>
              <a:rPr lang="ru-RU" sz="1600" dirty="0" err="1" smtClean="0"/>
              <a:t>greatly</a:t>
            </a:r>
            <a:r>
              <a:rPr lang="ru-RU" sz="1600" dirty="0" smtClean="0"/>
              <a:t> </a:t>
            </a:r>
            <a:r>
              <a:rPr lang="ru-RU" sz="1600" dirty="0" err="1" smtClean="0"/>
              <a:t>depends</a:t>
            </a:r>
            <a:r>
              <a:rPr lang="ru-RU" sz="1600" dirty="0" smtClean="0"/>
              <a:t> </a:t>
            </a:r>
            <a:r>
              <a:rPr lang="ru-RU" sz="1600" dirty="0" err="1" smtClean="0"/>
              <a:t>on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population</a:t>
            </a:r>
            <a:r>
              <a:rPr lang="ru-RU" sz="1600" dirty="0" smtClean="0"/>
              <a:t>, </a:t>
            </a:r>
            <a:r>
              <a:rPr lang="ru-RU" sz="1600" dirty="0" err="1" smtClean="0"/>
              <a:t>which</a:t>
            </a:r>
            <a:r>
              <a:rPr lang="ru-RU" sz="1600" dirty="0" smtClean="0"/>
              <a:t> </a:t>
            </a:r>
            <a:r>
              <a:rPr lang="ru-RU" sz="1600" dirty="0" err="1" smtClean="0"/>
              <a:t>occupied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country</a:t>
            </a:r>
            <a:r>
              <a:rPr lang="ru-RU" sz="1600" dirty="0" smtClean="0"/>
              <a:t>.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British</a:t>
            </a:r>
            <a:r>
              <a:rPr lang="ru-RU" sz="1600" dirty="0" smtClean="0"/>
              <a:t> </a:t>
            </a:r>
            <a:r>
              <a:rPr lang="ru-RU" sz="1600" dirty="0" err="1" smtClean="0"/>
              <a:t>tried</a:t>
            </a:r>
            <a:r>
              <a:rPr lang="ru-RU" sz="1600" dirty="0" smtClean="0"/>
              <a:t> </a:t>
            </a:r>
            <a:r>
              <a:rPr lang="ru-RU" sz="1600" dirty="0" err="1" smtClean="0"/>
              <a:t>to</a:t>
            </a:r>
            <a:r>
              <a:rPr lang="ru-RU" sz="1600" dirty="0" smtClean="0"/>
              <a:t> </a:t>
            </a:r>
            <a:r>
              <a:rPr lang="ru-RU" sz="1600" dirty="0" err="1" smtClean="0"/>
              <a:t>suppress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culture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Australian</a:t>
            </a:r>
            <a:r>
              <a:rPr lang="ru-RU" sz="1600" dirty="0" smtClean="0"/>
              <a:t> </a:t>
            </a:r>
            <a:r>
              <a:rPr lang="ru-RU" sz="1600" dirty="0" err="1" smtClean="0"/>
              <a:t>Aborigines</a:t>
            </a:r>
            <a:r>
              <a:rPr lang="ru-RU" sz="1600" dirty="0" smtClean="0"/>
              <a:t>, </a:t>
            </a:r>
            <a:r>
              <a:rPr lang="ru-RU" sz="1600" dirty="0" err="1" smtClean="0"/>
              <a:t>it</a:t>
            </a:r>
            <a:r>
              <a:rPr lang="ru-RU" sz="1600" dirty="0" smtClean="0"/>
              <a:t> </a:t>
            </a:r>
            <a:r>
              <a:rPr lang="ru-RU" sz="1600" dirty="0" err="1" smtClean="0"/>
              <a:t>caused</a:t>
            </a:r>
            <a:r>
              <a:rPr lang="ru-RU" sz="1600" dirty="0" smtClean="0"/>
              <a:t> </a:t>
            </a:r>
            <a:r>
              <a:rPr lang="ru-RU" sz="1600" dirty="0" err="1" smtClean="0"/>
              <a:t>some</a:t>
            </a:r>
            <a:r>
              <a:rPr lang="ru-RU" sz="1600" dirty="0" smtClean="0"/>
              <a:t> </a:t>
            </a:r>
            <a:r>
              <a:rPr lang="ru-RU" sz="1600" dirty="0" err="1" smtClean="0"/>
              <a:t>damage</a:t>
            </a:r>
            <a:r>
              <a:rPr lang="ru-RU" sz="1600" dirty="0" smtClean="0"/>
              <a:t> </a:t>
            </a:r>
            <a:r>
              <a:rPr lang="ru-RU" sz="1600" dirty="0" err="1" smtClean="0"/>
              <a:t>to</a:t>
            </a:r>
            <a:r>
              <a:rPr lang="ru-RU" sz="1600" dirty="0" smtClean="0"/>
              <a:t> </a:t>
            </a:r>
            <a:r>
              <a:rPr lang="ru-RU" sz="1600" dirty="0" err="1" smtClean="0"/>
              <a:t>this</a:t>
            </a:r>
            <a:r>
              <a:rPr lang="ru-RU" sz="1600" dirty="0" smtClean="0"/>
              <a:t> </a:t>
            </a:r>
            <a:r>
              <a:rPr lang="ru-RU" sz="1600" dirty="0" err="1" smtClean="0"/>
              <a:t>historic</a:t>
            </a:r>
            <a:r>
              <a:rPr lang="ru-RU" sz="1600" dirty="0" smtClean="0"/>
              <a:t> </a:t>
            </a:r>
            <a:r>
              <a:rPr lang="ru-RU" sz="1600" dirty="0" err="1" smtClean="0"/>
              <a:t>part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country</a:t>
            </a:r>
            <a:r>
              <a:rPr lang="ru-RU" sz="1600" dirty="0" smtClean="0"/>
              <a:t>.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end</a:t>
            </a:r>
            <a:r>
              <a:rPr lang="ru-RU" sz="1600" dirty="0" smtClean="0"/>
              <a:t>, </a:t>
            </a:r>
            <a:r>
              <a:rPr lang="ru-RU" sz="1600" dirty="0" err="1" smtClean="0"/>
              <a:t>Aboriginal</a:t>
            </a:r>
            <a:r>
              <a:rPr lang="ru-RU" sz="1600" dirty="0" smtClean="0"/>
              <a:t> </a:t>
            </a:r>
            <a:r>
              <a:rPr lang="ru-RU" sz="1600" dirty="0" err="1" smtClean="0"/>
              <a:t>culture</a:t>
            </a:r>
            <a:r>
              <a:rPr lang="ru-RU" sz="1600" dirty="0" smtClean="0"/>
              <a:t> </a:t>
            </a:r>
            <a:r>
              <a:rPr lang="ru-RU" sz="1600" dirty="0" err="1" smtClean="0"/>
              <a:t>is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oldest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world</a:t>
            </a:r>
            <a:r>
              <a:rPr lang="ru-RU" sz="1600" dirty="0" smtClean="0"/>
              <a:t>. </a:t>
            </a:r>
            <a:r>
              <a:rPr lang="ru-RU" sz="1600" dirty="0" err="1" smtClean="0"/>
              <a:t>Rock</a:t>
            </a:r>
            <a:r>
              <a:rPr lang="ru-RU" sz="1600" dirty="0" smtClean="0"/>
              <a:t> </a:t>
            </a:r>
            <a:r>
              <a:rPr lang="ru-RU" sz="1600" dirty="0" err="1" smtClean="0"/>
              <a:t>paintings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engravings</a:t>
            </a:r>
            <a:r>
              <a:rPr lang="ru-RU" sz="1600" dirty="0" smtClean="0"/>
              <a:t>, </a:t>
            </a:r>
            <a:r>
              <a:rPr lang="ru-RU" sz="1600" dirty="0" err="1" smtClean="0"/>
              <a:t>can</a:t>
            </a:r>
            <a:r>
              <a:rPr lang="ru-RU" sz="1600" dirty="0" smtClean="0"/>
              <a:t> </a:t>
            </a:r>
            <a:r>
              <a:rPr lang="ru-RU" sz="1600" dirty="0" err="1" smtClean="0"/>
              <a:t>now</a:t>
            </a:r>
            <a:r>
              <a:rPr lang="ru-RU" sz="1600" dirty="0" smtClean="0"/>
              <a:t> </a:t>
            </a:r>
            <a:r>
              <a:rPr lang="ru-RU" sz="1600" dirty="0" err="1" smtClean="0"/>
              <a:t>be</a:t>
            </a:r>
            <a:r>
              <a:rPr lang="ru-RU" sz="1600" dirty="0" smtClean="0"/>
              <a:t> </a:t>
            </a:r>
            <a:r>
              <a:rPr lang="ru-RU" sz="1600" dirty="0" err="1" smtClean="0"/>
              <a:t>dated</a:t>
            </a:r>
            <a:r>
              <a:rPr lang="ru-RU" sz="1600" dirty="0" smtClean="0"/>
              <a:t> </a:t>
            </a:r>
            <a:r>
              <a:rPr lang="ru-RU" sz="1600" dirty="0" err="1" smtClean="0"/>
              <a:t>to</a:t>
            </a:r>
            <a:r>
              <a:rPr lang="ru-RU" sz="1600" dirty="0" smtClean="0"/>
              <a:t> 30,000 </a:t>
            </a:r>
            <a:r>
              <a:rPr lang="ru-RU" sz="1600" dirty="0" err="1" smtClean="0"/>
              <a:t>years</a:t>
            </a:r>
            <a:r>
              <a:rPr lang="ru-RU" sz="1600" dirty="0" smtClean="0"/>
              <a:t> </a:t>
            </a:r>
            <a:r>
              <a:rPr lang="ru-RU" sz="1600" dirty="0" err="1" smtClean="0"/>
              <a:t>ago</a:t>
            </a:r>
            <a:r>
              <a:rPr lang="ru-RU" sz="1600" dirty="0" smtClean="0"/>
              <a:t>.</a:t>
            </a:r>
            <a:endParaRPr lang="ru-RU" sz="1600" dirty="0"/>
          </a:p>
          <a:p>
            <a:pPr marL="342000" indent="-342000" algn="just" eaLnBrk="1" hangingPunct="1">
              <a:lnSpc>
                <a:spcPct val="80000"/>
              </a:lnSpc>
              <a:buNone/>
            </a:pP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sixties</a:t>
            </a:r>
            <a:r>
              <a:rPr lang="ru-RU" sz="1600" dirty="0" smtClean="0"/>
              <a:t> </a:t>
            </a:r>
            <a:r>
              <a:rPr lang="ru-RU" sz="1600" dirty="0" err="1" smtClean="0"/>
              <a:t>culture</a:t>
            </a:r>
            <a:r>
              <a:rPr lang="ru-RU" sz="1600" dirty="0" smtClean="0"/>
              <a:t> </a:t>
            </a:r>
            <a:r>
              <a:rPr lang="ru-RU" sz="1600" dirty="0" err="1" smtClean="0"/>
              <a:t>began</a:t>
            </a:r>
            <a:r>
              <a:rPr lang="ru-RU" sz="1600" dirty="0" smtClean="0"/>
              <a:t> </a:t>
            </a:r>
            <a:r>
              <a:rPr lang="ru-RU" sz="1600" dirty="0" err="1" smtClean="0"/>
              <a:t>to</a:t>
            </a:r>
            <a:r>
              <a:rPr lang="ru-RU" sz="1600" dirty="0" smtClean="0"/>
              <a:t> </a:t>
            </a:r>
            <a:r>
              <a:rPr lang="ru-RU" sz="1600" dirty="0" err="1" smtClean="0"/>
              <a:t>change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Australian</a:t>
            </a:r>
            <a:r>
              <a:rPr lang="ru-RU" sz="1600" dirty="0" smtClean="0"/>
              <a:t> </a:t>
            </a:r>
            <a:r>
              <a:rPr lang="ru-RU" sz="1600" dirty="0" err="1" smtClean="0"/>
              <a:t>context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invasion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large</a:t>
            </a:r>
            <a:r>
              <a:rPr lang="ru-RU" sz="1600" dirty="0" smtClean="0"/>
              <a:t> </a:t>
            </a:r>
            <a:r>
              <a:rPr lang="ru-RU" sz="1600" dirty="0" err="1" smtClean="0"/>
              <a:t>numbers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immigrants</a:t>
            </a:r>
            <a:r>
              <a:rPr lang="ru-RU" sz="1600" dirty="0" smtClean="0"/>
              <a:t> </a:t>
            </a:r>
            <a:r>
              <a:rPr lang="ru-RU" sz="1600" dirty="0" err="1" smtClean="0"/>
              <a:t>from</a:t>
            </a:r>
            <a:r>
              <a:rPr lang="ru-RU" sz="1600" dirty="0" smtClean="0"/>
              <a:t> </a:t>
            </a:r>
            <a:r>
              <a:rPr lang="ru-RU" sz="1600" dirty="0" err="1" smtClean="0"/>
              <a:t>Europe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Asia</a:t>
            </a:r>
            <a:r>
              <a:rPr lang="ru-RU" sz="1600" dirty="0" smtClean="0"/>
              <a:t>, </a:t>
            </a:r>
            <a:r>
              <a:rPr lang="ru-RU" sz="1600" dirty="0" err="1" smtClean="0"/>
              <a:t>led</a:t>
            </a:r>
            <a:r>
              <a:rPr lang="ru-RU" sz="1600" dirty="0" smtClean="0"/>
              <a:t> </a:t>
            </a:r>
            <a:r>
              <a:rPr lang="ru-RU" sz="1600" dirty="0" err="1" smtClean="0"/>
              <a:t>to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development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an</a:t>
            </a:r>
            <a:r>
              <a:rPr lang="ru-RU" sz="1600" dirty="0" smtClean="0"/>
              <a:t> </a:t>
            </a:r>
            <a:r>
              <a:rPr lang="ru-RU" sz="1600" dirty="0" err="1" smtClean="0"/>
              <a:t>increasingly</a:t>
            </a:r>
            <a:r>
              <a:rPr lang="ru-RU" sz="1600" dirty="0" smtClean="0"/>
              <a:t> </a:t>
            </a:r>
            <a:r>
              <a:rPr lang="ru-RU" sz="1600" dirty="0" err="1" smtClean="0"/>
              <a:t>multicultural</a:t>
            </a:r>
            <a:r>
              <a:rPr lang="ru-RU" sz="1600" dirty="0" smtClean="0"/>
              <a:t> </a:t>
            </a:r>
            <a:r>
              <a:rPr lang="ru-RU" sz="1600" dirty="0" err="1" smtClean="0"/>
              <a:t>nation</a:t>
            </a:r>
            <a:r>
              <a:rPr lang="ru-RU" sz="1600" dirty="0" smtClean="0"/>
              <a:t>.</a:t>
            </a:r>
          </a:p>
        </p:txBody>
      </p:sp>
      <p:pic>
        <p:nvPicPr>
          <p:cNvPr id="7170" name="Picture 2" descr="http://img0.liveinternet.ru/images/attach/c/8/100/344/100344946_VVDuYgmX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952404"/>
            <a:ext cx="6667500" cy="4381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868">
        <p:random/>
      </p:transition>
    </mc:Choice>
    <mc:Fallback>
      <p:transition spd="slow" advTm="12868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568" y="4972673"/>
            <a:ext cx="7988696" cy="1484656"/>
          </a:xfrm>
        </p:spPr>
        <p:txBody>
          <a:bodyPr/>
          <a:lstStyle/>
          <a:p>
            <a:pPr marL="342000" indent="-342000" algn="just" eaLnBrk="1" hangingPunct="1">
              <a:lnSpc>
                <a:spcPct val="80000"/>
              </a:lnSpc>
              <a:buNone/>
            </a:pP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oldest</a:t>
            </a:r>
            <a:r>
              <a:rPr lang="ru-RU" sz="1600" dirty="0"/>
              <a:t> </a:t>
            </a:r>
            <a:r>
              <a:rPr lang="ru-RU" sz="1600" dirty="0" err="1"/>
              <a:t>museum</a:t>
            </a:r>
            <a:r>
              <a:rPr lang="ru-RU" sz="1600" dirty="0"/>
              <a:t> </a:t>
            </a:r>
            <a:r>
              <a:rPr lang="ru-RU" sz="1600" dirty="0" err="1"/>
              <a:t>in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country</a:t>
            </a:r>
            <a:r>
              <a:rPr lang="ru-RU" sz="1600" dirty="0"/>
              <a:t>,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Australian</a:t>
            </a:r>
            <a:r>
              <a:rPr lang="ru-RU" sz="1600" dirty="0"/>
              <a:t> </a:t>
            </a:r>
            <a:r>
              <a:rPr lang="ru-RU" sz="1600" dirty="0" err="1"/>
              <a:t>Museum</a:t>
            </a:r>
            <a:r>
              <a:rPr lang="ru-RU" sz="1600" dirty="0"/>
              <a:t>. </a:t>
            </a:r>
            <a:r>
              <a:rPr lang="ru-RU" sz="1600" dirty="0" err="1"/>
              <a:t>It</a:t>
            </a:r>
            <a:r>
              <a:rPr lang="ru-RU" sz="1600" dirty="0"/>
              <a:t> </a:t>
            </a:r>
            <a:r>
              <a:rPr lang="ru-RU" sz="1600" dirty="0" err="1"/>
              <a:t>was</a:t>
            </a:r>
            <a:r>
              <a:rPr lang="ru-RU" sz="1600" dirty="0"/>
              <a:t> </a:t>
            </a:r>
            <a:r>
              <a:rPr lang="ru-RU" sz="1600" dirty="0" err="1"/>
              <a:t>built</a:t>
            </a:r>
            <a:r>
              <a:rPr lang="ru-RU" sz="1600" dirty="0"/>
              <a:t> </a:t>
            </a:r>
            <a:r>
              <a:rPr lang="ru-RU" sz="1600" dirty="0" err="1"/>
              <a:t>in</a:t>
            </a:r>
            <a:r>
              <a:rPr lang="ru-RU" sz="1600" dirty="0"/>
              <a:t> 1827 </a:t>
            </a:r>
            <a:r>
              <a:rPr lang="ru-RU" sz="1600" dirty="0" err="1"/>
              <a:t>in</a:t>
            </a:r>
            <a:r>
              <a:rPr lang="ru-RU" sz="1600" dirty="0"/>
              <a:t> </a:t>
            </a:r>
            <a:r>
              <a:rPr lang="ru-RU" sz="1600" dirty="0" err="1"/>
              <a:t>Hyde</a:t>
            </a:r>
            <a:r>
              <a:rPr lang="ru-RU" sz="1600" dirty="0"/>
              <a:t> </a:t>
            </a:r>
            <a:r>
              <a:rPr lang="ru-RU" sz="1600" dirty="0" err="1"/>
              <a:t>Park</a:t>
            </a:r>
            <a:r>
              <a:rPr lang="ru-RU" sz="1600" dirty="0"/>
              <a:t> </a:t>
            </a:r>
            <a:r>
              <a:rPr lang="ru-RU" sz="1600" dirty="0" err="1"/>
              <a:t>in</a:t>
            </a:r>
            <a:r>
              <a:rPr lang="ru-RU" sz="1600" dirty="0"/>
              <a:t> </a:t>
            </a:r>
            <a:r>
              <a:rPr lang="ru-RU" sz="1600" dirty="0" err="1"/>
              <a:t>Sydney</a:t>
            </a:r>
            <a:r>
              <a:rPr lang="ru-RU" sz="1600" dirty="0"/>
              <a:t>, </a:t>
            </a:r>
            <a:r>
              <a:rPr lang="ru-RU" sz="1600" dirty="0" err="1"/>
              <a:t>and</a:t>
            </a:r>
            <a:r>
              <a:rPr lang="ru-RU" sz="1600" dirty="0"/>
              <a:t> </a:t>
            </a:r>
            <a:r>
              <a:rPr lang="ru-RU" sz="1600" dirty="0" err="1"/>
              <a:t>is</a:t>
            </a:r>
            <a:r>
              <a:rPr lang="ru-RU" sz="1600" dirty="0"/>
              <a:t> </a:t>
            </a:r>
            <a:r>
              <a:rPr lang="ru-RU" sz="1600" dirty="0" err="1"/>
              <a:t>home</a:t>
            </a:r>
            <a:r>
              <a:rPr lang="ru-RU" sz="1600" dirty="0"/>
              <a:t> </a:t>
            </a:r>
            <a:r>
              <a:rPr lang="ru-RU" sz="1600" dirty="0" err="1"/>
              <a:t>to</a:t>
            </a:r>
            <a:r>
              <a:rPr lang="ru-RU" sz="1600" dirty="0"/>
              <a:t> </a:t>
            </a:r>
            <a:r>
              <a:rPr lang="ru-RU" sz="1600" dirty="0" err="1"/>
              <a:t>numerous</a:t>
            </a:r>
            <a:r>
              <a:rPr lang="ru-RU" sz="1600" dirty="0"/>
              <a:t> </a:t>
            </a:r>
            <a:r>
              <a:rPr lang="ru-RU" sz="1600" dirty="0" err="1"/>
              <a:t>natural</a:t>
            </a:r>
            <a:r>
              <a:rPr lang="ru-RU" sz="1600" dirty="0"/>
              <a:t> </a:t>
            </a:r>
            <a:r>
              <a:rPr lang="ru-RU" sz="1600" dirty="0" err="1"/>
              <a:t>history</a:t>
            </a:r>
            <a:r>
              <a:rPr lang="ru-RU" sz="1600" dirty="0"/>
              <a:t> </a:t>
            </a:r>
            <a:r>
              <a:rPr lang="ru-RU" sz="1600" dirty="0" err="1"/>
              <a:t>and</a:t>
            </a:r>
            <a:r>
              <a:rPr lang="ru-RU" sz="1600" dirty="0"/>
              <a:t> </a:t>
            </a:r>
            <a:r>
              <a:rPr lang="ru-RU" sz="1600" dirty="0" err="1"/>
              <a:t>Aboriginal</a:t>
            </a:r>
            <a:r>
              <a:rPr lang="ru-RU" sz="1600" dirty="0"/>
              <a:t> </a:t>
            </a:r>
            <a:r>
              <a:rPr lang="ru-RU" sz="1600" dirty="0" err="1"/>
              <a:t>history</a:t>
            </a:r>
            <a:r>
              <a:rPr lang="ru-RU" sz="1600" dirty="0"/>
              <a:t>. </a:t>
            </a:r>
            <a:r>
              <a:rPr lang="ru-RU" sz="1600" dirty="0" err="1"/>
              <a:t>Museum</a:t>
            </a:r>
            <a:r>
              <a:rPr lang="ru-RU" sz="1600" dirty="0"/>
              <a:t> </a:t>
            </a:r>
            <a:r>
              <a:rPr lang="ru-RU" sz="1600" dirty="0" err="1"/>
              <a:t>Victoria</a:t>
            </a:r>
            <a:r>
              <a:rPr lang="ru-RU" sz="1600" dirty="0"/>
              <a:t> </a:t>
            </a:r>
            <a:r>
              <a:rPr lang="ru-RU" sz="1600" dirty="0" err="1"/>
              <a:t>is</a:t>
            </a:r>
            <a:r>
              <a:rPr lang="ru-RU" sz="1600" dirty="0"/>
              <a:t> </a:t>
            </a:r>
            <a:r>
              <a:rPr lang="ru-RU" sz="1600" dirty="0" err="1"/>
              <a:t>another</a:t>
            </a:r>
            <a:r>
              <a:rPr lang="ru-RU" sz="1600" dirty="0"/>
              <a:t> </a:t>
            </a:r>
            <a:r>
              <a:rPr lang="ru-RU" sz="1600" dirty="0" err="1"/>
              <a:t>important</a:t>
            </a:r>
            <a:r>
              <a:rPr lang="ru-RU" sz="1600" dirty="0"/>
              <a:t> </a:t>
            </a:r>
            <a:r>
              <a:rPr lang="ru-RU" sz="1600" dirty="0" err="1"/>
              <a:t>museum</a:t>
            </a:r>
            <a:r>
              <a:rPr lang="ru-RU" sz="1600" dirty="0"/>
              <a:t> </a:t>
            </a:r>
            <a:r>
              <a:rPr lang="ru-RU" sz="1600" dirty="0" err="1"/>
              <a:t>in</a:t>
            </a:r>
            <a:r>
              <a:rPr lang="ru-RU" sz="1600" dirty="0"/>
              <a:t> </a:t>
            </a:r>
            <a:r>
              <a:rPr lang="ru-RU" sz="1600" dirty="0" err="1"/>
              <a:t>Melbourne</a:t>
            </a:r>
            <a:r>
              <a:rPr lang="ru-RU" sz="1600" dirty="0"/>
              <a:t>. </a:t>
            </a:r>
            <a:r>
              <a:rPr lang="ru-RU" sz="1600" dirty="0" err="1"/>
              <a:t>It</a:t>
            </a:r>
            <a:r>
              <a:rPr lang="ru-RU" sz="1600" dirty="0"/>
              <a:t> </a:t>
            </a:r>
            <a:r>
              <a:rPr lang="ru-RU" sz="1600" dirty="0" err="1"/>
              <a:t>was</a:t>
            </a:r>
            <a:r>
              <a:rPr lang="ru-RU" sz="1600" dirty="0"/>
              <a:t> </a:t>
            </a:r>
            <a:r>
              <a:rPr lang="ru-RU" sz="1600" dirty="0" err="1"/>
              <a:t>founded</a:t>
            </a:r>
            <a:r>
              <a:rPr lang="ru-RU" sz="1600" dirty="0"/>
              <a:t> </a:t>
            </a:r>
            <a:r>
              <a:rPr lang="ru-RU" sz="1600" dirty="0" err="1"/>
              <a:t>in</a:t>
            </a:r>
            <a:r>
              <a:rPr lang="ru-RU" sz="1600" dirty="0"/>
              <a:t> 1854 </a:t>
            </a:r>
            <a:r>
              <a:rPr lang="ru-RU" sz="1600" dirty="0" err="1"/>
              <a:t>and</a:t>
            </a:r>
            <a:r>
              <a:rPr lang="ru-RU" sz="1600" dirty="0"/>
              <a:t> </a:t>
            </a:r>
            <a:r>
              <a:rPr lang="ru-RU" sz="1600" dirty="0" err="1"/>
              <a:t>includes</a:t>
            </a:r>
            <a:r>
              <a:rPr lang="ru-RU" sz="1600" dirty="0"/>
              <a:t> 12 </a:t>
            </a:r>
            <a:r>
              <a:rPr lang="ru-RU" sz="1600" dirty="0" err="1"/>
              <a:t>million</a:t>
            </a:r>
            <a:r>
              <a:rPr lang="ru-RU" sz="1600" dirty="0"/>
              <a:t> </a:t>
            </a:r>
            <a:r>
              <a:rPr lang="ru-RU" sz="1600" dirty="0" err="1"/>
              <a:t>items</a:t>
            </a:r>
            <a:r>
              <a:rPr lang="ru-RU" sz="1600" dirty="0"/>
              <a:t>.</a:t>
            </a:r>
          </a:p>
          <a:p>
            <a:pPr marL="342000" indent="-342000" algn="just" eaLnBrk="1" hangingPunct="1">
              <a:lnSpc>
                <a:spcPct val="80000"/>
              </a:lnSpc>
              <a:buNone/>
            </a:pPr>
            <a:r>
              <a:rPr lang="ru-RU" sz="1600" dirty="0" err="1"/>
              <a:t>Culture</a:t>
            </a:r>
            <a:r>
              <a:rPr lang="ru-RU" sz="1600" dirty="0"/>
              <a:t> </a:t>
            </a:r>
            <a:r>
              <a:rPr lang="ru-RU" sz="1600" dirty="0" err="1"/>
              <a:t>of</a:t>
            </a:r>
            <a:r>
              <a:rPr lang="ru-RU" sz="1600" dirty="0"/>
              <a:t> </a:t>
            </a:r>
            <a:r>
              <a:rPr lang="ru-RU" sz="1600" dirty="0" err="1"/>
              <a:t>Australia</a:t>
            </a:r>
            <a:r>
              <a:rPr lang="ru-RU" sz="1600" dirty="0"/>
              <a:t> </a:t>
            </a:r>
            <a:r>
              <a:rPr lang="ru-RU" sz="1600" dirty="0" err="1"/>
              <a:t>has</a:t>
            </a:r>
            <a:r>
              <a:rPr lang="ru-RU" sz="1600" dirty="0"/>
              <a:t> a </a:t>
            </a:r>
            <a:r>
              <a:rPr lang="ru-RU" sz="1600" dirty="0" err="1"/>
              <a:t>list</a:t>
            </a:r>
            <a:r>
              <a:rPr lang="ru-RU" sz="1600" dirty="0"/>
              <a:t> </a:t>
            </a:r>
            <a:r>
              <a:rPr lang="ru-RU" sz="1600" dirty="0" err="1"/>
              <a:t>of</a:t>
            </a:r>
            <a:r>
              <a:rPr lang="ru-RU" sz="1600" dirty="0"/>
              <a:t> </a:t>
            </a:r>
            <a:r>
              <a:rPr lang="ru-RU" sz="1600" dirty="0" err="1"/>
              <a:t>several</a:t>
            </a:r>
            <a:r>
              <a:rPr lang="ru-RU" sz="1600" dirty="0"/>
              <a:t> </a:t>
            </a:r>
            <a:r>
              <a:rPr lang="ru-RU" sz="1600" dirty="0" err="1"/>
              <a:t>recognized</a:t>
            </a:r>
            <a:r>
              <a:rPr lang="ru-RU" sz="1600" dirty="0"/>
              <a:t> </a:t>
            </a:r>
            <a:r>
              <a:rPr lang="ru-RU" sz="1600" dirty="0" err="1"/>
              <a:t>artists</a:t>
            </a:r>
            <a:r>
              <a:rPr lang="ru-RU" sz="1600" dirty="0"/>
              <a:t> </a:t>
            </a:r>
            <a:r>
              <a:rPr lang="ru-RU" sz="1600" dirty="0" err="1"/>
              <a:t>and</a:t>
            </a:r>
            <a:r>
              <a:rPr lang="ru-RU" sz="1600" dirty="0"/>
              <a:t> </a:t>
            </a:r>
            <a:r>
              <a:rPr lang="ru-RU" sz="1600" dirty="0" err="1"/>
              <a:t>writers</a:t>
            </a:r>
            <a:r>
              <a:rPr lang="ru-RU" sz="1600" dirty="0"/>
              <a:t>, </a:t>
            </a:r>
            <a:r>
              <a:rPr lang="ru-RU" sz="1600" dirty="0" err="1"/>
              <a:t>including</a:t>
            </a:r>
            <a:r>
              <a:rPr lang="ru-RU" sz="1600" dirty="0"/>
              <a:t> </a:t>
            </a:r>
            <a:r>
              <a:rPr lang="ru-RU" sz="1600" dirty="0" err="1"/>
              <a:t>Nobel</a:t>
            </a:r>
            <a:r>
              <a:rPr lang="ru-RU" sz="1600" dirty="0"/>
              <a:t> </a:t>
            </a:r>
            <a:r>
              <a:rPr lang="ru-RU" sz="1600" dirty="0" err="1"/>
              <a:t>Prize</a:t>
            </a:r>
            <a:r>
              <a:rPr lang="ru-RU" sz="1600" dirty="0"/>
              <a:t> </a:t>
            </a:r>
            <a:r>
              <a:rPr lang="ru-RU" sz="1600" dirty="0" err="1"/>
              <a:t>winners</a:t>
            </a:r>
            <a:r>
              <a:rPr lang="ru-RU" sz="1600" dirty="0"/>
              <a:t>, </a:t>
            </a:r>
            <a:r>
              <a:rPr lang="ru-RU" sz="1600" dirty="0" err="1"/>
              <a:t>such</a:t>
            </a:r>
            <a:r>
              <a:rPr lang="ru-RU" sz="1600" dirty="0"/>
              <a:t> </a:t>
            </a:r>
            <a:r>
              <a:rPr lang="ru-RU" sz="1600" dirty="0" err="1"/>
              <a:t>as</a:t>
            </a:r>
            <a:r>
              <a:rPr lang="ru-RU" sz="1600" dirty="0"/>
              <a:t> a </a:t>
            </a:r>
            <a:r>
              <a:rPr lang="ru-RU" sz="1600" dirty="0" err="1"/>
              <a:t>writer</a:t>
            </a:r>
            <a:r>
              <a:rPr lang="ru-RU" sz="1600" dirty="0"/>
              <a:t>, </a:t>
            </a:r>
            <a:r>
              <a:rPr lang="ru-RU" sz="1600" dirty="0" err="1"/>
              <a:t>Patrick</a:t>
            </a:r>
            <a:r>
              <a:rPr lang="ru-RU" sz="1600" dirty="0"/>
              <a:t> </a:t>
            </a:r>
            <a:r>
              <a:rPr lang="ru-RU" sz="1600" dirty="0" err="1"/>
              <a:t>White</a:t>
            </a:r>
            <a:r>
              <a:rPr lang="ru-RU" sz="1600" dirty="0"/>
              <a:t>. </a:t>
            </a:r>
            <a:r>
              <a:rPr lang="ru-RU" sz="1600" dirty="0" err="1"/>
              <a:t>An</a:t>
            </a:r>
            <a:r>
              <a:rPr lang="ru-RU" sz="1600" dirty="0"/>
              <a:t> </a:t>
            </a:r>
            <a:r>
              <a:rPr lang="ru-RU" sz="1600" dirty="0" err="1"/>
              <a:t>architectural</a:t>
            </a:r>
            <a:r>
              <a:rPr lang="ru-RU" sz="1600" dirty="0"/>
              <a:t> </a:t>
            </a:r>
            <a:r>
              <a:rPr lang="ru-RU" sz="1600" dirty="0" err="1"/>
              <a:t>masterpiece</a:t>
            </a:r>
            <a:r>
              <a:rPr lang="ru-RU" sz="1600" dirty="0"/>
              <a:t> </a:t>
            </a:r>
            <a:r>
              <a:rPr lang="ru-RU" sz="1600" dirty="0" err="1"/>
              <a:t>of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Sydney</a:t>
            </a:r>
            <a:r>
              <a:rPr lang="ru-RU" sz="1600" dirty="0"/>
              <a:t> </a:t>
            </a:r>
            <a:r>
              <a:rPr lang="ru-RU" sz="1600" dirty="0" err="1"/>
              <a:t>Opera</a:t>
            </a:r>
            <a:r>
              <a:rPr lang="ru-RU" sz="1600" dirty="0"/>
              <a:t> </a:t>
            </a:r>
            <a:r>
              <a:rPr lang="ru-RU" sz="1600" dirty="0" err="1"/>
              <a:t>House</a:t>
            </a:r>
            <a:r>
              <a:rPr lang="ru-RU" sz="1600" dirty="0"/>
              <a:t> </a:t>
            </a:r>
            <a:r>
              <a:rPr lang="ru-RU" sz="1600" dirty="0" err="1"/>
              <a:t>is</a:t>
            </a:r>
            <a:r>
              <a:rPr lang="ru-RU" sz="1600" dirty="0"/>
              <a:t> </a:t>
            </a:r>
            <a:r>
              <a:rPr lang="ru-RU" sz="1600" dirty="0" err="1"/>
              <a:t>one</a:t>
            </a:r>
            <a:r>
              <a:rPr lang="ru-RU" sz="1600" dirty="0"/>
              <a:t> </a:t>
            </a:r>
            <a:r>
              <a:rPr lang="ru-RU" sz="1600" dirty="0" err="1"/>
              <a:t>of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most</a:t>
            </a:r>
            <a:r>
              <a:rPr lang="ru-RU" sz="1600" dirty="0"/>
              <a:t> </a:t>
            </a:r>
            <a:r>
              <a:rPr lang="ru-RU" sz="1600" dirty="0" err="1"/>
              <a:t>famous</a:t>
            </a:r>
            <a:r>
              <a:rPr lang="ru-RU" sz="1600" dirty="0"/>
              <a:t> </a:t>
            </a:r>
            <a:r>
              <a:rPr lang="ru-RU" sz="1600" dirty="0" err="1"/>
              <a:t>venues</a:t>
            </a:r>
            <a:r>
              <a:rPr lang="ru-RU" sz="1600" dirty="0"/>
              <a:t> </a:t>
            </a:r>
            <a:r>
              <a:rPr lang="ru-RU" sz="1600" dirty="0" err="1"/>
              <a:t>for</a:t>
            </a:r>
            <a:r>
              <a:rPr lang="ru-RU" sz="1600" dirty="0"/>
              <a:t> </a:t>
            </a:r>
            <a:r>
              <a:rPr lang="ru-RU" sz="1600" dirty="0" err="1"/>
              <a:t>cultural</a:t>
            </a:r>
            <a:r>
              <a:rPr lang="ru-RU" sz="1600" dirty="0"/>
              <a:t> </a:t>
            </a:r>
            <a:r>
              <a:rPr lang="ru-RU" sz="1600" dirty="0" err="1"/>
              <a:t>events</a:t>
            </a:r>
            <a:r>
              <a:rPr lang="ru-RU" sz="1600" dirty="0"/>
              <a:t>. </a:t>
            </a: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8194" name="Picture 2" descr="http://lol54.ru/uploads/posts/2013-01/thumbs/1357364821_lol54.ru_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4664"/>
            <a:ext cx="6624736" cy="440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57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720">
        <p:random/>
      </p:transition>
    </mc:Choice>
    <mc:Fallback>
      <p:transition spd="slow" advTm="772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Industry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4578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000" indent="-342000" algn="just" eaLnBrk="1" hangingPunct="1">
              <a:lnSpc>
                <a:spcPct val="80000"/>
              </a:lnSpc>
              <a:buNone/>
            </a:pPr>
            <a:r>
              <a:rPr lang="ru-RU" sz="1600" dirty="0" err="1" smtClean="0"/>
              <a:t>Australia</a:t>
            </a:r>
            <a:r>
              <a:rPr lang="ru-RU" sz="1600" dirty="0" smtClean="0"/>
              <a:t> -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only</a:t>
            </a:r>
            <a:r>
              <a:rPr lang="ru-RU" sz="1600" dirty="0" smtClean="0"/>
              <a:t> </a:t>
            </a:r>
            <a:r>
              <a:rPr lang="ru-RU" sz="1600" dirty="0" err="1" smtClean="0"/>
              <a:t>country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world</a:t>
            </a:r>
            <a:r>
              <a:rPr lang="ru-RU" sz="1600" dirty="0" smtClean="0"/>
              <a:t>, </a:t>
            </a:r>
            <a:r>
              <a:rPr lang="ru-RU" sz="1600" dirty="0" err="1" smtClean="0"/>
              <a:t>occupying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territory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whole</a:t>
            </a:r>
            <a:r>
              <a:rPr lang="ru-RU" sz="1600" dirty="0" smtClean="0"/>
              <a:t> </a:t>
            </a:r>
            <a:r>
              <a:rPr lang="ru-RU" sz="1600" dirty="0" err="1" smtClean="0"/>
              <a:t>continent</a:t>
            </a:r>
            <a:r>
              <a:rPr lang="ru-RU" sz="1600" dirty="0" smtClean="0"/>
              <a:t>, </a:t>
            </a:r>
            <a:r>
              <a:rPr lang="ru-RU" sz="1600" dirty="0" err="1" smtClean="0"/>
              <a:t>so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</a:t>
            </a:r>
            <a:r>
              <a:rPr lang="ru-RU" sz="1600" dirty="0" smtClean="0"/>
              <a:t> </a:t>
            </a:r>
            <a:r>
              <a:rPr lang="ru-RU" sz="1600" dirty="0" err="1" smtClean="0"/>
              <a:t>has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only</a:t>
            </a:r>
            <a:r>
              <a:rPr lang="ru-RU" sz="1600" dirty="0" smtClean="0"/>
              <a:t> </a:t>
            </a:r>
            <a:r>
              <a:rPr lang="ru-RU" sz="1600" dirty="0" err="1" smtClean="0"/>
              <a:t>sea</a:t>
            </a:r>
            <a:r>
              <a:rPr lang="ru-RU" sz="1600" dirty="0" smtClean="0"/>
              <a:t> </a:t>
            </a:r>
            <a:r>
              <a:rPr lang="ru-RU" sz="1600" dirty="0" err="1" smtClean="0"/>
              <a:t>borders</a:t>
            </a:r>
            <a:r>
              <a:rPr lang="ru-RU" sz="1600" dirty="0" smtClean="0"/>
              <a:t>. </a:t>
            </a:r>
            <a:r>
              <a:rPr lang="ru-RU" sz="1600" dirty="0" err="1" smtClean="0"/>
              <a:t>Neighboring</a:t>
            </a:r>
            <a:r>
              <a:rPr lang="ru-RU" sz="1600" dirty="0" smtClean="0"/>
              <a:t> </a:t>
            </a:r>
            <a:r>
              <a:rPr lang="ru-RU" sz="1600" dirty="0" err="1" smtClean="0"/>
              <a:t>countries</a:t>
            </a:r>
            <a:r>
              <a:rPr lang="ru-RU" sz="1600" dirty="0" smtClean="0"/>
              <a:t> </a:t>
            </a:r>
            <a:r>
              <a:rPr lang="ru-RU" sz="1600" dirty="0" err="1" smtClean="0"/>
              <a:t>are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</a:t>
            </a:r>
            <a:r>
              <a:rPr lang="ru-RU" sz="1600" dirty="0" smtClean="0"/>
              <a:t>, </a:t>
            </a:r>
            <a:r>
              <a:rPr lang="ru-RU" sz="1600" dirty="0" err="1" smtClean="0"/>
              <a:t>New</a:t>
            </a:r>
            <a:r>
              <a:rPr lang="ru-RU" sz="1600" dirty="0" smtClean="0"/>
              <a:t> </a:t>
            </a:r>
            <a:r>
              <a:rPr lang="ru-RU" sz="1600" dirty="0" err="1" smtClean="0"/>
              <a:t>Zealand</a:t>
            </a:r>
            <a:r>
              <a:rPr lang="ru-RU" sz="1600" dirty="0" smtClean="0"/>
              <a:t>, </a:t>
            </a:r>
            <a:r>
              <a:rPr lang="ru-RU" sz="1600" dirty="0" err="1" smtClean="0"/>
              <a:t>Indonesia</a:t>
            </a:r>
            <a:r>
              <a:rPr lang="ru-RU" sz="1600" dirty="0" smtClean="0"/>
              <a:t>, </a:t>
            </a:r>
            <a:r>
              <a:rPr lang="ru-RU" sz="1600" dirty="0" err="1" smtClean="0"/>
              <a:t>Papua</a:t>
            </a:r>
            <a:r>
              <a:rPr lang="ru-RU" sz="1600" dirty="0" smtClean="0"/>
              <a:t> </a:t>
            </a:r>
            <a:r>
              <a:rPr lang="ru-RU" sz="1600" dirty="0" err="1" smtClean="0"/>
              <a:t>New</a:t>
            </a:r>
            <a:r>
              <a:rPr lang="ru-RU" sz="1600" dirty="0" smtClean="0"/>
              <a:t> </a:t>
            </a:r>
            <a:r>
              <a:rPr lang="ru-RU" sz="1600" dirty="0" err="1" smtClean="0"/>
              <a:t>Guinea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other</a:t>
            </a:r>
            <a:r>
              <a:rPr lang="ru-RU" sz="1600" dirty="0" smtClean="0"/>
              <a:t> </a:t>
            </a:r>
            <a:r>
              <a:rPr lang="ru-RU" sz="1600" dirty="0" err="1" smtClean="0"/>
              <a:t>Pacific</a:t>
            </a:r>
            <a:r>
              <a:rPr lang="ru-RU" sz="1600" dirty="0" smtClean="0"/>
              <a:t> </a:t>
            </a:r>
            <a:r>
              <a:rPr lang="ru-RU" sz="1600" dirty="0" err="1" smtClean="0"/>
              <a:t>island</a:t>
            </a:r>
            <a:r>
              <a:rPr lang="ru-RU" sz="1600" dirty="0" smtClean="0"/>
              <a:t> </a:t>
            </a:r>
            <a:r>
              <a:rPr lang="ru-RU" sz="1600" dirty="0" err="1" smtClean="0"/>
              <a:t>nations</a:t>
            </a:r>
            <a:r>
              <a:rPr lang="ru-RU" sz="1600" dirty="0" smtClean="0"/>
              <a:t>. </a:t>
            </a:r>
            <a:r>
              <a:rPr lang="ru-RU" sz="1600" dirty="0" err="1" smtClean="0"/>
              <a:t>Australia</a:t>
            </a:r>
            <a:r>
              <a:rPr lang="ru-RU" sz="1600" dirty="0" smtClean="0"/>
              <a:t> </a:t>
            </a:r>
            <a:r>
              <a:rPr lang="ru-RU" sz="1600" dirty="0" err="1" smtClean="0"/>
              <a:t>removed</a:t>
            </a:r>
            <a:r>
              <a:rPr lang="ru-RU" sz="1600" dirty="0" smtClean="0"/>
              <a:t> </a:t>
            </a:r>
            <a:r>
              <a:rPr lang="ru-RU" sz="1600" dirty="0" err="1" smtClean="0"/>
              <a:t>from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developed</a:t>
            </a:r>
            <a:r>
              <a:rPr lang="ru-RU" sz="1600" dirty="0" smtClean="0"/>
              <a:t> </a:t>
            </a:r>
            <a:r>
              <a:rPr lang="ru-RU" sz="1600" dirty="0" err="1" smtClean="0"/>
              <a:t>countries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America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Europe</a:t>
            </a:r>
            <a:r>
              <a:rPr lang="ru-RU" sz="1600" dirty="0" smtClean="0"/>
              <a:t>, </a:t>
            </a:r>
            <a:r>
              <a:rPr lang="ru-RU" sz="1600" dirty="0" err="1" smtClean="0"/>
              <a:t>major</a:t>
            </a:r>
            <a:r>
              <a:rPr lang="ru-RU" sz="1600" dirty="0" smtClean="0"/>
              <a:t> </a:t>
            </a:r>
            <a:r>
              <a:rPr lang="ru-RU" sz="1600" dirty="0" err="1" smtClean="0"/>
              <a:t>markets</a:t>
            </a:r>
            <a:r>
              <a:rPr lang="ru-RU" sz="1600" dirty="0" smtClean="0"/>
              <a:t> </a:t>
            </a:r>
            <a:r>
              <a:rPr lang="ru-RU" sz="1600" dirty="0" err="1" smtClean="0"/>
              <a:t>for</a:t>
            </a:r>
            <a:r>
              <a:rPr lang="ru-RU" sz="1600" dirty="0" smtClean="0"/>
              <a:t> </a:t>
            </a:r>
            <a:r>
              <a:rPr lang="ru-RU" sz="1600" dirty="0" err="1" smtClean="0"/>
              <a:t>raw</a:t>
            </a:r>
            <a:r>
              <a:rPr lang="ru-RU" sz="1600" dirty="0" smtClean="0"/>
              <a:t> </a:t>
            </a:r>
            <a:r>
              <a:rPr lang="ru-RU" sz="1600" dirty="0" err="1" smtClean="0"/>
              <a:t>materials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marketing</a:t>
            </a:r>
            <a:r>
              <a:rPr lang="ru-RU" sz="1600" dirty="0" smtClean="0"/>
              <a:t>, </a:t>
            </a:r>
            <a:r>
              <a:rPr lang="ru-RU" sz="1600" dirty="0" err="1" smtClean="0"/>
              <a:t>but</a:t>
            </a:r>
            <a:r>
              <a:rPr lang="ru-RU" sz="1600" dirty="0" smtClean="0"/>
              <a:t> </a:t>
            </a:r>
            <a:r>
              <a:rPr lang="ru-RU" sz="1600" dirty="0" err="1" smtClean="0"/>
              <a:t>many</a:t>
            </a:r>
            <a:r>
              <a:rPr lang="ru-RU" sz="1600" dirty="0" smtClean="0"/>
              <a:t> </a:t>
            </a:r>
            <a:r>
              <a:rPr lang="ru-RU" sz="1600" dirty="0" err="1" smtClean="0"/>
              <a:t>sea</a:t>
            </a:r>
            <a:r>
              <a:rPr lang="ru-RU" sz="1600" dirty="0" smtClean="0"/>
              <a:t> </a:t>
            </a:r>
            <a:r>
              <a:rPr lang="ru-RU" sz="1600" dirty="0" err="1" smtClean="0"/>
              <a:t>routes</a:t>
            </a:r>
            <a:r>
              <a:rPr lang="ru-RU" sz="1600" dirty="0" smtClean="0"/>
              <a:t> </a:t>
            </a:r>
            <a:r>
              <a:rPr lang="ru-RU" sz="1600" dirty="0" err="1" smtClean="0"/>
              <a:t>connect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</a:t>
            </a:r>
            <a:r>
              <a:rPr lang="ru-RU" sz="1600" dirty="0" smtClean="0"/>
              <a:t> </a:t>
            </a:r>
            <a:r>
              <a:rPr lang="ru-RU" sz="1600" dirty="0" err="1" smtClean="0"/>
              <a:t>with</a:t>
            </a:r>
            <a:r>
              <a:rPr lang="ru-RU" sz="1600" dirty="0" smtClean="0"/>
              <a:t> </a:t>
            </a:r>
            <a:r>
              <a:rPr lang="ru-RU" sz="1600" dirty="0" err="1" smtClean="0"/>
              <a:t>them</a:t>
            </a:r>
            <a:r>
              <a:rPr lang="ru-RU" sz="1600" dirty="0" smtClean="0"/>
              <a:t>, </a:t>
            </a:r>
            <a:r>
              <a:rPr lang="ru-RU" sz="1600" dirty="0" err="1" smtClean="0"/>
              <a:t>as</a:t>
            </a:r>
            <a:r>
              <a:rPr lang="ru-RU" sz="1600" dirty="0" smtClean="0"/>
              <a:t> </a:t>
            </a:r>
            <a:r>
              <a:rPr lang="ru-RU" sz="1600" dirty="0" err="1" smtClean="0"/>
              <a:t>well</a:t>
            </a:r>
            <a:r>
              <a:rPr lang="ru-RU" sz="1600" dirty="0" smtClean="0"/>
              <a:t> </a:t>
            </a:r>
            <a:r>
              <a:rPr lang="ru-RU" sz="1600" dirty="0" err="1" smtClean="0"/>
              <a:t>as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</a:t>
            </a:r>
            <a:r>
              <a:rPr lang="ru-RU" sz="1600" dirty="0" smtClean="0"/>
              <a:t> </a:t>
            </a:r>
            <a:r>
              <a:rPr lang="ru-RU" sz="1600" dirty="0" err="1" smtClean="0"/>
              <a:t>plays</a:t>
            </a:r>
            <a:r>
              <a:rPr lang="ru-RU" sz="1600" dirty="0" smtClean="0"/>
              <a:t> </a:t>
            </a:r>
            <a:r>
              <a:rPr lang="ru-RU" sz="1600" dirty="0" err="1" smtClean="0"/>
              <a:t>an</a:t>
            </a:r>
            <a:r>
              <a:rPr lang="ru-RU" sz="1600" dirty="0" smtClean="0"/>
              <a:t> </a:t>
            </a:r>
            <a:r>
              <a:rPr lang="ru-RU" sz="1600" dirty="0" err="1" smtClean="0"/>
              <a:t>important</a:t>
            </a:r>
            <a:r>
              <a:rPr lang="ru-RU" sz="1600" dirty="0" smtClean="0"/>
              <a:t> </a:t>
            </a:r>
            <a:r>
              <a:rPr lang="ru-RU" sz="1600" dirty="0" err="1" smtClean="0"/>
              <a:t>role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Asia-Pacific</a:t>
            </a:r>
            <a:r>
              <a:rPr lang="ru-RU" sz="1600" dirty="0" smtClean="0"/>
              <a:t> </a:t>
            </a:r>
            <a:r>
              <a:rPr lang="ru-RU" sz="1600" dirty="0" err="1" smtClean="0"/>
              <a:t>region</a:t>
            </a:r>
            <a:r>
              <a:rPr lang="ru-RU" sz="1600" dirty="0" smtClean="0"/>
              <a:t>.</a:t>
            </a:r>
          </a:p>
        </p:txBody>
      </p:sp>
      <p:sp>
        <p:nvSpPr>
          <p:cNvPr id="24579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000" indent="-342000" algn="just" eaLnBrk="1" hangingPunct="1">
              <a:lnSpc>
                <a:spcPct val="80000"/>
              </a:lnSpc>
              <a:buNone/>
            </a:pPr>
            <a:r>
              <a:rPr lang="ru-RU" sz="1600" dirty="0" err="1" smtClean="0"/>
              <a:t>Australia</a:t>
            </a:r>
            <a:r>
              <a:rPr lang="ru-RU" sz="1600" dirty="0" smtClean="0"/>
              <a:t> </a:t>
            </a:r>
            <a:r>
              <a:rPr lang="ru-RU" sz="1600" dirty="0" err="1" smtClean="0"/>
              <a:t>has</a:t>
            </a:r>
            <a:r>
              <a:rPr lang="ru-RU" sz="1600" dirty="0" smtClean="0"/>
              <a:t> </a:t>
            </a:r>
            <a:r>
              <a:rPr lang="ru-RU" sz="1600" dirty="0" err="1" smtClean="0"/>
              <a:t>developed</a:t>
            </a:r>
            <a:r>
              <a:rPr lang="ru-RU" sz="1600" dirty="0" smtClean="0"/>
              <a:t> </a:t>
            </a:r>
            <a:r>
              <a:rPr lang="ru-RU" sz="1600" dirty="0" err="1" smtClean="0"/>
              <a:t>chemical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petrochemical</a:t>
            </a:r>
            <a:r>
              <a:rPr lang="ru-RU" sz="1600" dirty="0" smtClean="0"/>
              <a:t> </a:t>
            </a:r>
            <a:r>
              <a:rPr lang="ru-RU" sz="1600" dirty="0" err="1" smtClean="0"/>
              <a:t>industry</a:t>
            </a:r>
            <a:r>
              <a:rPr lang="ru-RU" sz="1600" dirty="0" smtClean="0"/>
              <a:t>, </a:t>
            </a:r>
            <a:r>
              <a:rPr lang="ru-RU" sz="1600" dirty="0" err="1" smtClean="0"/>
              <a:t>as</a:t>
            </a:r>
            <a:r>
              <a:rPr lang="ru-RU" sz="1600" dirty="0" smtClean="0"/>
              <a:t> </a:t>
            </a:r>
            <a:r>
              <a:rPr lang="ru-RU" sz="1600" dirty="0" err="1" smtClean="0"/>
              <a:t>well</a:t>
            </a:r>
            <a:r>
              <a:rPr lang="ru-RU" sz="1600" dirty="0" smtClean="0"/>
              <a:t> </a:t>
            </a:r>
            <a:r>
              <a:rPr lang="ru-RU" sz="1600" dirty="0" err="1" smtClean="0"/>
              <a:t>as</a:t>
            </a:r>
            <a:r>
              <a:rPr lang="ru-RU" sz="1600" dirty="0" smtClean="0"/>
              <a:t> </a:t>
            </a:r>
            <a:r>
              <a:rPr lang="ru-RU" sz="1600" dirty="0" err="1" smtClean="0"/>
              <a:t>developed</a:t>
            </a:r>
            <a:endParaRPr lang="ru-RU" sz="1600" dirty="0"/>
          </a:p>
          <a:p>
            <a:pPr marL="342000" indent="-342000" algn="just" eaLnBrk="1" hangingPunct="1">
              <a:lnSpc>
                <a:spcPct val="80000"/>
              </a:lnSpc>
              <a:buNone/>
            </a:pPr>
            <a:r>
              <a:rPr lang="ru-RU" sz="1600" dirty="0" err="1" smtClean="0"/>
              <a:t>Forest</a:t>
            </a:r>
            <a:r>
              <a:rPr lang="ru-RU" sz="1600" dirty="0" smtClean="0"/>
              <a:t>, </a:t>
            </a:r>
            <a:r>
              <a:rPr lang="ru-RU" sz="1600" dirty="0" err="1" smtClean="0"/>
              <a:t>wood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building</a:t>
            </a:r>
            <a:r>
              <a:rPr lang="ru-RU" sz="1600" dirty="0" smtClean="0"/>
              <a:t> </a:t>
            </a:r>
            <a:r>
              <a:rPr lang="ru-RU" sz="1600" dirty="0" err="1" smtClean="0"/>
              <a:t>materials</a:t>
            </a:r>
            <a:r>
              <a:rPr lang="ru-RU" sz="1600" dirty="0" smtClean="0"/>
              <a:t> </a:t>
            </a:r>
            <a:r>
              <a:rPr lang="ru-RU" sz="1600" dirty="0" err="1" smtClean="0"/>
              <a:t>industry</a:t>
            </a:r>
            <a:r>
              <a:rPr lang="ru-RU" sz="1600" dirty="0" smtClean="0"/>
              <a:t>.</a:t>
            </a:r>
            <a:endParaRPr lang="ru-RU" sz="1600" dirty="0"/>
          </a:p>
          <a:p>
            <a:pPr marL="342000" indent="-342000" algn="just" eaLnBrk="1" hangingPunct="1">
              <a:lnSpc>
                <a:spcPct val="80000"/>
              </a:lnSpc>
              <a:buNone/>
            </a:pPr>
            <a:r>
              <a:rPr lang="ru-RU" sz="1600" dirty="0" err="1" smtClean="0"/>
              <a:t>As</a:t>
            </a:r>
            <a:r>
              <a:rPr lang="ru-RU" sz="1600" dirty="0" smtClean="0"/>
              <a:t> </a:t>
            </a:r>
            <a:r>
              <a:rPr lang="ru-RU" sz="1600" dirty="0" err="1" smtClean="0"/>
              <a:t>well-developed</a:t>
            </a:r>
            <a:r>
              <a:rPr lang="ru-RU" sz="1600" dirty="0" smtClean="0"/>
              <a:t> </a:t>
            </a:r>
            <a:r>
              <a:rPr lang="ru-RU" sz="1600" dirty="0" err="1" smtClean="0"/>
              <a:t>light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food</a:t>
            </a:r>
            <a:r>
              <a:rPr lang="ru-RU" sz="1600" dirty="0" smtClean="0"/>
              <a:t> </a:t>
            </a:r>
            <a:r>
              <a:rPr lang="ru-RU" sz="1600" dirty="0" err="1" smtClean="0"/>
              <a:t>industries</a:t>
            </a:r>
            <a:r>
              <a:rPr lang="ru-RU" sz="1600" dirty="0" smtClean="0"/>
              <a:t>.</a:t>
            </a:r>
            <a:endParaRPr lang="ru-RU" sz="1600" dirty="0"/>
          </a:p>
          <a:p>
            <a:pPr marL="342000" indent="-342000" algn="just" eaLnBrk="1" hangingPunct="1">
              <a:lnSpc>
                <a:spcPct val="80000"/>
              </a:lnSpc>
              <a:buNone/>
            </a:pP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addition</a:t>
            </a:r>
            <a:r>
              <a:rPr lang="ru-RU" sz="1600" dirty="0" smtClean="0"/>
              <a:t> </a:t>
            </a:r>
            <a:r>
              <a:rPr lang="ru-RU" sz="1600" dirty="0" err="1" smtClean="0"/>
              <a:t>to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major</a:t>
            </a:r>
            <a:r>
              <a:rPr lang="ru-RU" sz="1600" dirty="0" smtClean="0"/>
              <a:t> </a:t>
            </a:r>
            <a:r>
              <a:rPr lang="ru-RU" sz="1600" dirty="0" err="1" smtClean="0"/>
              <a:t>industries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</a:t>
            </a:r>
            <a:r>
              <a:rPr lang="ru-RU" sz="1600" dirty="0" smtClean="0"/>
              <a:t>, </a:t>
            </a:r>
            <a:r>
              <a:rPr lang="ru-RU" sz="1600" dirty="0" err="1" smtClean="0"/>
              <a:t>developed</a:t>
            </a:r>
            <a:r>
              <a:rPr lang="ru-RU" sz="1600" dirty="0" smtClean="0"/>
              <a:t> </a:t>
            </a:r>
            <a:r>
              <a:rPr lang="ru-RU" sz="1600" dirty="0" err="1" smtClean="0"/>
              <a:t>by</a:t>
            </a:r>
            <a:r>
              <a:rPr lang="ru-RU" sz="1600" dirty="0" smtClean="0"/>
              <a:t> </a:t>
            </a:r>
            <a:r>
              <a:rPr lang="ru-RU" sz="1600" dirty="0" err="1" smtClean="0"/>
              <a:t>engineering</a:t>
            </a:r>
            <a:r>
              <a:rPr lang="ru-RU" sz="1600" dirty="0" smtClean="0"/>
              <a:t>, </a:t>
            </a:r>
            <a:r>
              <a:rPr lang="ru-RU" sz="1600" dirty="0" err="1" smtClean="0"/>
              <a:t>ferrous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nonferrous</a:t>
            </a:r>
            <a:r>
              <a:rPr lang="ru-RU" sz="1600" dirty="0" smtClean="0"/>
              <a:t> </a:t>
            </a:r>
            <a:r>
              <a:rPr lang="ru-RU" sz="1600" dirty="0" err="1" smtClean="0"/>
              <a:t>metallurgy</a:t>
            </a:r>
            <a:r>
              <a:rPr lang="ru-RU" sz="1600" dirty="0" smtClean="0"/>
              <a:t>.</a:t>
            </a:r>
          </a:p>
          <a:p>
            <a:pPr marL="342000" indent="-342000" algn="just" eaLnBrk="1" hangingPunct="1">
              <a:lnSpc>
                <a:spcPct val="80000"/>
              </a:lnSpc>
            </a:pPr>
            <a:endParaRPr lang="ru-RU" sz="1600" dirty="0" smtClean="0"/>
          </a:p>
          <a:p>
            <a:pPr marL="342000" indent="-342000" algn="just" eaLnBrk="1" hangingPunct="1">
              <a:lnSpc>
                <a:spcPct val="80000"/>
              </a:lnSpc>
            </a:pPr>
            <a:endParaRPr lang="ru-RU" sz="1600" dirty="0" smtClean="0"/>
          </a:p>
          <a:p>
            <a:pPr marL="342000" indent="-342000" algn="just" eaLnBrk="1" hangingPunct="1">
              <a:lnSpc>
                <a:spcPct val="80000"/>
              </a:lnSpc>
            </a:pPr>
            <a:endParaRPr lang="ru-RU" sz="1600" dirty="0" smtClean="0"/>
          </a:p>
        </p:txBody>
      </p:sp>
      <p:pic>
        <p:nvPicPr>
          <p:cNvPr id="9218" name="Picture 2" descr="http://www.mining-technology.com/uploads/newsarticle/677764/images/139543/large/3-drill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4177229" cy="31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pic.liophant.org/free/2013/02/mipet_crics/min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7" y="4392617"/>
            <a:ext cx="3984555" cy="22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465">
        <p:random/>
      </p:transition>
    </mc:Choice>
    <mc:Fallback>
      <p:transition spd="slow" advTm="12465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4522514"/>
          </a:xfrm>
        </p:spPr>
        <p:txBody>
          <a:bodyPr/>
          <a:lstStyle/>
          <a:p>
            <a:r>
              <a:rPr lang="en-US" sz="9600" b="1" i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/>
            </a:r>
            <a:br>
              <a:rPr lang="en-US" sz="9600" b="1" i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en-US" sz="9600" b="1" i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Thank </a:t>
            </a:r>
            <a:r>
              <a:rPr lang="en-US" sz="9600" b="1" i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you for</a:t>
            </a:r>
            <a:br>
              <a:rPr lang="en-US" sz="9600" b="1" i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en-US" sz="9600" b="1" i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your </a:t>
            </a:r>
            <a:r>
              <a:rPr lang="en-US" sz="9600" b="1" i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attention</a:t>
            </a:r>
            <a:r>
              <a:rPr lang="ru-RU" sz="48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</a:rPr>
              <a:t/>
            </a:r>
            <a:br>
              <a:rPr lang="ru-RU" sz="48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</a:rPr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80072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6">
        <p:random/>
        <p:sndAc>
          <p:stSnd>
            <p:snd r:embed="rId2" name="applause.wav"/>
          </p:stSnd>
        </p:sndAc>
      </p:transition>
    </mc:Choice>
    <mc:Fallback>
      <p:transition spd="slow" advTm="1206">
        <p:random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62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National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anthem Australia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620" y="1417638"/>
            <a:ext cx="8229600" cy="4929411"/>
          </a:xfrm>
        </p:spPr>
        <p:txBody>
          <a:bodyPr numCol="2"/>
          <a:lstStyle/>
          <a:p>
            <a:pPr marL="0" indent="0">
              <a:buNone/>
            </a:pPr>
            <a:r>
              <a:rPr lang="en-US" sz="1600" dirty="0"/>
              <a:t>Australians all let us rejoice, </a:t>
            </a:r>
            <a:br>
              <a:rPr lang="en-US" sz="1600" dirty="0"/>
            </a:br>
            <a:r>
              <a:rPr lang="en-US" sz="1600" dirty="0"/>
              <a:t>For we are young and free; </a:t>
            </a:r>
            <a:br>
              <a:rPr lang="en-US" sz="1600" dirty="0"/>
            </a:br>
            <a:r>
              <a:rPr lang="en-US" sz="1600" dirty="0"/>
              <a:t>We’ve golden soil and wealth for toil, </a:t>
            </a:r>
            <a:br>
              <a:rPr lang="en-US" sz="1600" dirty="0"/>
            </a:br>
            <a:r>
              <a:rPr lang="en-US" sz="1600" dirty="0"/>
              <a:t>Our home is girt by sea; </a:t>
            </a:r>
            <a:br>
              <a:rPr lang="en-US" sz="1600" dirty="0"/>
            </a:br>
            <a:r>
              <a:rPr lang="en-US" sz="1600" dirty="0"/>
              <a:t>Our land abounds in Nature’s gifts </a:t>
            </a:r>
            <a:br>
              <a:rPr lang="en-US" sz="1600" dirty="0"/>
            </a:br>
            <a:r>
              <a:rPr lang="en-US" sz="1600" dirty="0"/>
              <a:t>Of beauty rich and rare; </a:t>
            </a:r>
            <a:br>
              <a:rPr lang="en-US" sz="1600" dirty="0"/>
            </a:br>
            <a:r>
              <a:rPr lang="en-US" sz="1600" dirty="0"/>
              <a:t>In history’s page, let every stage </a:t>
            </a:r>
            <a:br>
              <a:rPr lang="en-US" sz="1600" dirty="0"/>
            </a:br>
            <a:r>
              <a:rPr lang="en-US" sz="1600" dirty="0"/>
              <a:t>Advance Australia fair! </a:t>
            </a:r>
            <a:br>
              <a:rPr lang="en-US" sz="1600" dirty="0"/>
            </a:br>
            <a:r>
              <a:rPr lang="en-US" sz="1600" dirty="0"/>
              <a:t>In joyful strains then let us sing, </a:t>
            </a:r>
            <a:br>
              <a:rPr lang="en-US" sz="1600" dirty="0"/>
            </a:br>
            <a:r>
              <a:rPr lang="en-US" sz="1600" dirty="0"/>
              <a:t>«Advance Australia fair!» </a:t>
            </a:r>
            <a:br>
              <a:rPr lang="en-US" sz="1600" dirty="0"/>
            </a:br>
            <a:r>
              <a:rPr lang="en-US" sz="1600" dirty="0"/>
              <a:t>Beneath our radiant southern Cross, </a:t>
            </a:r>
            <a:br>
              <a:rPr lang="en-US" sz="1600" dirty="0"/>
            </a:br>
            <a:r>
              <a:rPr lang="en-US" sz="1600" dirty="0"/>
              <a:t>We’ll toil with hearts and hands; </a:t>
            </a:r>
            <a:br>
              <a:rPr lang="en-US" sz="1600" dirty="0"/>
            </a:br>
            <a:r>
              <a:rPr lang="en-US" sz="1600" dirty="0"/>
              <a:t>To make this Commonwealth of ours </a:t>
            </a:r>
            <a:br>
              <a:rPr lang="en-US" sz="1600" dirty="0"/>
            </a:br>
            <a:r>
              <a:rPr lang="en-US" sz="1600" dirty="0"/>
              <a:t>Renowned of all the lands; </a:t>
            </a:r>
            <a:br>
              <a:rPr lang="en-US" sz="1600" dirty="0"/>
            </a:br>
            <a:r>
              <a:rPr lang="en-US" sz="1600" dirty="0"/>
              <a:t>For those who’ve come across the seas </a:t>
            </a:r>
            <a:br>
              <a:rPr lang="en-US" sz="1600" dirty="0"/>
            </a:br>
            <a:r>
              <a:rPr lang="en-US" sz="1600" dirty="0"/>
              <a:t>We’ve boundless plains to share; </a:t>
            </a:r>
            <a:br>
              <a:rPr lang="en-US" sz="1600" dirty="0"/>
            </a:br>
            <a:r>
              <a:rPr lang="en-US" sz="1600" dirty="0"/>
              <a:t>With courage let us all combine </a:t>
            </a:r>
            <a:br>
              <a:rPr lang="en-US" sz="1600" dirty="0"/>
            </a:br>
            <a:r>
              <a:rPr lang="en-US" sz="1600" dirty="0"/>
              <a:t>To advance Australia fair. </a:t>
            </a:r>
            <a:br>
              <a:rPr lang="en-US" sz="1600" dirty="0"/>
            </a:br>
            <a:r>
              <a:rPr lang="en-US" sz="1600" dirty="0"/>
              <a:t>In joyful strains then let us sing </a:t>
            </a:r>
            <a:br>
              <a:rPr lang="en-US" sz="1600" dirty="0"/>
            </a:br>
            <a:r>
              <a:rPr lang="en-US" sz="1600" dirty="0"/>
              <a:t>«Advance Australia fair!» 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Австралийцы</a:t>
            </a:r>
            <a:r>
              <a:rPr lang="ru-RU" sz="1600" dirty="0"/>
              <a:t>, всё к счастью для нас </a:t>
            </a:r>
            <a:br>
              <a:rPr lang="ru-RU" sz="1600" dirty="0"/>
            </a:br>
            <a:r>
              <a:rPr lang="ru-RU" sz="1600" dirty="0"/>
              <a:t>Здесь, где юность с свободой цветут. </a:t>
            </a:r>
            <a:br>
              <a:rPr lang="ru-RU" sz="1600" dirty="0"/>
            </a:br>
            <a:r>
              <a:rPr lang="ru-RU" sz="1600" dirty="0"/>
              <a:t>Дом в оправе морей наш - бесценный алмаз </a:t>
            </a:r>
            <a:r>
              <a:rPr lang="ru-RU" sz="1600" dirty="0" smtClean="0"/>
              <a:t>-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Ты даешь нам богатства за труд. </a:t>
            </a:r>
            <a:br>
              <a:rPr lang="ru-RU" sz="1600" dirty="0"/>
            </a:br>
            <a:r>
              <a:rPr lang="ru-RU" sz="1600" dirty="0"/>
              <a:t>Край – дар звёзд, сквозь века свет глаз их, </a:t>
            </a:r>
            <a:br>
              <a:rPr lang="ru-RU" sz="1600" dirty="0"/>
            </a:br>
            <a:r>
              <a:rPr lang="ru-RU" sz="1600" dirty="0"/>
              <a:t>Книги волн, трав, камней здесь собрали и </a:t>
            </a:r>
            <a:br>
              <a:rPr lang="ru-RU" sz="1600" dirty="0"/>
            </a:br>
            <a:r>
              <a:rPr lang="ru-RU" sz="1600" dirty="0"/>
              <a:t>Со страниц их поет каждый штрих </a:t>
            </a:r>
            <a:br>
              <a:rPr lang="ru-RU" sz="1600" dirty="0"/>
            </a:br>
            <a:r>
              <a:rPr lang="ru-RU" sz="1600" dirty="0"/>
              <a:t>Про цветенье Австралии. </a:t>
            </a:r>
            <a:br>
              <a:rPr lang="ru-RU" sz="1600" dirty="0"/>
            </a:br>
            <a:r>
              <a:rPr lang="ru-RU" sz="1600" dirty="0"/>
              <a:t>Чтоб от радости петь, когда сердце кричит, </a:t>
            </a:r>
            <a:br>
              <a:rPr lang="ru-RU" sz="1600" dirty="0"/>
            </a:br>
            <a:r>
              <a:rPr lang="ru-RU" sz="1600" dirty="0"/>
              <a:t>Расцветай, о Австралия. </a:t>
            </a:r>
            <a:br>
              <a:rPr lang="ru-RU" sz="1600" dirty="0"/>
            </a:br>
            <a:r>
              <a:rPr lang="ru-RU" sz="1600" dirty="0"/>
              <a:t>Под сияющим Южным Крестом </a:t>
            </a:r>
            <a:br>
              <a:rPr lang="ru-RU" sz="1600" dirty="0"/>
            </a:br>
            <a:r>
              <a:rPr lang="ru-RU" sz="1600" dirty="0"/>
              <a:t>Мы союз наций сплав возвели. </a:t>
            </a:r>
            <a:br>
              <a:rPr lang="ru-RU" sz="1600" dirty="0"/>
            </a:br>
            <a:r>
              <a:rPr lang="ru-RU" sz="1600" dirty="0"/>
              <a:t>Здесь сердцами, руками, умом и трудом </a:t>
            </a:r>
            <a:br>
              <a:rPr lang="ru-RU" sz="1600" dirty="0"/>
            </a:br>
            <a:r>
              <a:rPr lang="ru-RU" sz="1600" dirty="0"/>
              <a:t>Так, чтоб знали все страны земли. </a:t>
            </a:r>
            <a:br>
              <a:rPr lang="ru-RU" sz="1600" dirty="0"/>
            </a:br>
            <a:r>
              <a:rPr lang="ru-RU" sz="1600" dirty="0"/>
              <a:t>Все, кто смог сквозь моря путь пробить </a:t>
            </a:r>
            <a:br>
              <a:rPr lang="ru-RU" sz="1600" dirty="0"/>
            </a:br>
            <a:r>
              <a:rPr lang="ru-RU" sz="1600" dirty="0"/>
              <a:t>К </a:t>
            </a:r>
            <a:r>
              <a:rPr lang="ru-RU" sz="1600" dirty="0" err="1"/>
              <a:t>безграничью</a:t>
            </a:r>
            <a:r>
              <a:rPr lang="ru-RU" sz="1600" dirty="0"/>
              <a:t> равнин, обретали их, </a:t>
            </a:r>
            <a:br>
              <a:rPr lang="ru-RU" sz="1600" dirty="0"/>
            </a:br>
            <a:r>
              <a:rPr lang="ru-RU" sz="1600" dirty="0"/>
              <a:t>Чтоб с отвагой сердец своих слить </a:t>
            </a:r>
            <a:br>
              <a:rPr lang="ru-RU" sz="1600" dirty="0"/>
            </a:br>
            <a:r>
              <a:rPr lang="ru-RU" sz="1600" dirty="0"/>
              <a:t>К процветанью Австралии. </a:t>
            </a:r>
            <a:br>
              <a:rPr lang="ru-RU" sz="1600" dirty="0"/>
            </a:br>
            <a:r>
              <a:rPr lang="ru-RU" sz="1600" dirty="0"/>
              <a:t>Чтоб от радости петь, когда сердце кричит, </a:t>
            </a:r>
            <a:br>
              <a:rPr lang="ru-RU" sz="1600" dirty="0"/>
            </a:br>
            <a:r>
              <a:rPr lang="ru-RU" sz="1600" dirty="0"/>
              <a:t>Расцветай, о Австралия. </a:t>
            </a:r>
          </a:p>
        </p:txBody>
      </p:sp>
      <p:pic>
        <p:nvPicPr>
          <p:cNvPr id="5" name="Гимн Австралии - Advance Australia fair!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3576" y="430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9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9566">
        <p:random/>
      </p:transition>
    </mc:Choice>
    <mc:Fallback>
      <p:transition spd="slow" advTm="9956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  <p14:stopEvt time="99566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accent6">
                    <a:lumMod val="75000"/>
                  </a:schemeClr>
                </a:solidFill>
              </a:rPr>
              <a:t>History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accent6">
                    <a:lumMod val="75000"/>
                  </a:schemeClr>
                </a:solidFill>
              </a:rPr>
              <a:t>Australia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4338" name="Содержимое 8"/>
          <p:cNvSpPr>
            <a:spLocks noGrp="1"/>
          </p:cNvSpPr>
          <p:nvPr>
            <p:ph sz="half" idx="1"/>
          </p:nvPr>
        </p:nvSpPr>
        <p:spPr>
          <a:xfrm>
            <a:off x="251520" y="1417638"/>
            <a:ext cx="4244280" cy="4891682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History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</a:t>
            </a:r>
            <a:r>
              <a:rPr lang="ru-RU" sz="1600" dirty="0" smtClean="0"/>
              <a:t> </a:t>
            </a:r>
            <a:r>
              <a:rPr lang="ru-RU" sz="1600" dirty="0" err="1" smtClean="0"/>
              <a:t>believed</a:t>
            </a:r>
            <a:r>
              <a:rPr lang="ru-RU" sz="1600" dirty="0" smtClean="0"/>
              <a:t> </a:t>
            </a:r>
            <a:r>
              <a:rPr lang="ru-RU" sz="1600" dirty="0" err="1" smtClean="0"/>
              <a:t>that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indigenous</a:t>
            </a:r>
            <a:r>
              <a:rPr lang="ru-RU" sz="1600" dirty="0" smtClean="0"/>
              <a:t> </a:t>
            </a:r>
            <a:r>
              <a:rPr lang="ru-RU" sz="1600" dirty="0" err="1" smtClean="0"/>
              <a:t>people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</a:t>
            </a:r>
            <a:r>
              <a:rPr lang="ru-RU" sz="1600" dirty="0" smtClean="0"/>
              <a:t> </a:t>
            </a:r>
            <a:r>
              <a:rPr lang="ru-RU" sz="1600" dirty="0" err="1" smtClean="0"/>
              <a:t>have</a:t>
            </a:r>
            <a:r>
              <a:rPr lang="ru-RU" sz="1600" dirty="0" smtClean="0"/>
              <a:t> </a:t>
            </a:r>
            <a:r>
              <a:rPr lang="ru-RU" sz="1600" dirty="0" err="1" smtClean="0"/>
              <a:t>come</a:t>
            </a:r>
            <a:r>
              <a:rPr lang="ru-RU" sz="1600" dirty="0" smtClean="0"/>
              <a:t> </a:t>
            </a:r>
            <a:r>
              <a:rPr lang="ru-RU" sz="1600" dirty="0" err="1" smtClean="0"/>
              <a:t>from</a:t>
            </a:r>
            <a:r>
              <a:rPr lang="ru-RU" sz="1600" dirty="0" smtClean="0"/>
              <a:t> </a:t>
            </a:r>
            <a:r>
              <a:rPr lang="ru-RU" sz="1600" dirty="0" err="1" smtClean="0"/>
              <a:t>Southeast</a:t>
            </a:r>
            <a:r>
              <a:rPr lang="ru-RU" sz="1600" dirty="0" smtClean="0"/>
              <a:t> </a:t>
            </a:r>
            <a:r>
              <a:rPr lang="ru-RU" sz="1600" dirty="0" err="1" smtClean="0"/>
              <a:t>Asia</a:t>
            </a:r>
            <a:r>
              <a:rPr lang="ru-RU" sz="1600" dirty="0" smtClean="0"/>
              <a:t> </a:t>
            </a:r>
            <a:r>
              <a:rPr lang="ru-RU" sz="1600" dirty="0" err="1" smtClean="0"/>
              <a:t>during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Ice</a:t>
            </a:r>
            <a:r>
              <a:rPr lang="ru-RU" sz="1600" dirty="0" smtClean="0"/>
              <a:t> </a:t>
            </a:r>
            <a:r>
              <a:rPr lang="ru-RU" sz="1600" dirty="0" err="1" smtClean="0"/>
              <a:t>Age</a:t>
            </a:r>
            <a:r>
              <a:rPr lang="ru-RU" sz="1600" dirty="0" smtClean="0"/>
              <a:t>, </a:t>
            </a:r>
            <a:r>
              <a:rPr lang="ru-RU" sz="1600" dirty="0" err="1" smtClean="0"/>
              <a:t>at</a:t>
            </a:r>
            <a:r>
              <a:rPr lang="ru-RU" sz="1600" dirty="0" smtClean="0"/>
              <a:t> </a:t>
            </a:r>
            <a:r>
              <a:rPr lang="ru-RU" sz="1600" dirty="0" err="1" smtClean="0"/>
              <a:t>least</a:t>
            </a:r>
            <a:r>
              <a:rPr lang="ru-RU" sz="1600" dirty="0" smtClean="0"/>
              <a:t> 50,000 </a:t>
            </a:r>
            <a:r>
              <a:rPr lang="ru-RU" sz="1600" dirty="0" err="1" smtClean="0"/>
              <a:t>years</a:t>
            </a:r>
            <a:r>
              <a:rPr lang="ru-RU" sz="1600" dirty="0" smtClean="0"/>
              <a:t> </a:t>
            </a:r>
            <a:r>
              <a:rPr lang="ru-RU" sz="1600" dirty="0" err="1" smtClean="0"/>
              <a:t>ago</a:t>
            </a:r>
            <a:r>
              <a:rPr lang="ru-RU" sz="1600" dirty="0" smtClean="0"/>
              <a:t>. </a:t>
            </a:r>
            <a:r>
              <a:rPr lang="ru-RU" sz="1600" dirty="0" err="1" smtClean="0"/>
              <a:t>At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time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discovery</a:t>
            </a:r>
            <a:r>
              <a:rPr lang="ru-RU" sz="1600" dirty="0" smtClean="0"/>
              <a:t> </a:t>
            </a:r>
            <a:r>
              <a:rPr lang="ru-RU" sz="1600" dirty="0" err="1" smtClean="0"/>
              <a:t>by</a:t>
            </a:r>
            <a:r>
              <a:rPr lang="ru-RU" sz="1600" dirty="0" smtClean="0"/>
              <a:t> </a:t>
            </a:r>
            <a:r>
              <a:rPr lang="ru-RU" sz="1600" dirty="0" err="1" smtClean="0"/>
              <a:t>Europeans</a:t>
            </a:r>
            <a:r>
              <a:rPr lang="ru-RU" sz="1600" dirty="0" smtClean="0"/>
              <a:t> </a:t>
            </a:r>
            <a:r>
              <a:rPr lang="ru-RU" sz="1600" dirty="0" err="1" smtClean="0"/>
              <a:t>across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continent</a:t>
            </a:r>
            <a:r>
              <a:rPr lang="ru-RU" sz="1600" dirty="0" smtClean="0"/>
              <a:t> </a:t>
            </a:r>
            <a:r>
              <a:rPr lang="ru-RU" sz="1600" dirty="0" err="1" smtClean="0"/>
              <a:t>lived</a:t>
            </a:r>
            <a:r>
              <a:rPr lang="ru-RU" sz="1600" dirty="0" smtClean="0"/>
              <a:t> </a:t>
            </a:r>
            <a:r>
              <a:rPr lang="ru-RU" sz="1600" dirty="0" err="1" smtClean="0"/>
              <a:t>up</a:t>
            </a:r>
            <a:r>
              <a:rPr lang="ru-RU" sz="1600" dirty="0" smtClean="0"/>
              <a:t> </a:t>
            </a:r>
            <a:r>
              <a:rPr lang="ru-RU" sz="1600" dirty="0" err="1" smtClean="0"/>
              <a:t>to</a:t>
            </a:r>
            <a:r>
              <a:rPr lang="ru-RU" sz="1600" dirty="0" smtClean="0"/>
              <a:t> </a:t>
            </a:r>
            <a:r>
              <a:rPr lang="ru-RU" sz="1600" dirty="0" err="1" smtClean="0"/>
              <a:t>one</a:t>
            </a:r>
            <a:r>
              <a:rPr lang="ru-RU" sz="1600" dirty="0" smtClean="0"/>
              <a:t> </a:t>
            </a:r>
            <a:r>
              <a:rPr lang="ru-RU" sz="1600" dirty="0" err="1" smtClean="0"/>
              <a:t>million</a:t>
            </a:r>
            <a:r>
              <a:rPr lang="ru-RU" sz="1600" dirty="0" smtClean="0"/>
              <a:t> </a:t>
            </a:r>
            <a:r>
              <a:rPr lang="ru-RU" sz="1600" dirty="0" err="1" smtClean="0"/>
              <a:t>indigenous</a:t>
            </a:r>
            <a:r>
              <a:rPr lang="ru-RU" sz="1600" dirty="0" smtClean="0"/>
              <a:t> </a:t>
            </a:r>
            <a:r>
              <a:rPr lang="ru-RU" sz="1600" dirty="0" err="1" smtClean="0"/>
              <a:t>people</a:t>
            </a:r>
            <a:r>
              <a:rPr lang="ru-RU" sz="1600" dirty="0" smtClean="0"/>
              <a:t>, </a:t>
            </a:r>
            <a:r>
              <a:rPr lang="ru-RU" sz="1600" dirty="0" err="1" smtClean="0"/>
              <a:t>they</a:t>
            </a:r>
            <a:r>
              <a:rPr lang="ru-RU" sz="1600" dirty="0" smtClean="0"/>
              <a:t> </a:t>
            </a:r>
            <a:r>
              <a:rPr lang="ru-RU" sz="1600" dirty="0" err="1" smtClean="0"/>
              <a:t>were</a:t>
            </a:r>
            <a:r>
              <a:rPr lang="ru-RU" sz="1600" dirty="0" smtClean="0"/>
              <a:t> </a:t>
            </a:r>
            <a:r>
              <a:rPr lang="ru-RU" sz="1600" dirty="0" err="1" smtClean="0"/>
              <a:t>natives</a:t>
            </a:r>
            <a:r>
              <a:rPr lang="ru-RU" sz="1600" dirty="0" smtClean="0"/>
              <a:t>, </a:t>
            </a:r>
            <a:r>
              <a:rPr lang="ru-RU" sz="1600" dirty="0" err="1" smtClean="0"/>
              <a:t>hunters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gatherers</a:t>
            </a:r>
            <a:r>
              <a:rPr lang="ru-RU" sz="1600" dirty="0" smtClean="0"/>
              <a:t>. </a:t>
            </a:r>
            <a:r>
              <a:rPr lang="ru-RU" sz="1600" dirty="0" err="1" smtClean="0"/>
              <a:t>They</a:t>
            </a:r>
            <a:r>
              <a:rPr lang="ru-RU" sz="1600" dirty="0" smtClean="0"/>
              <a:t> </a:t>
            </a:r>
            <a:r>
              <a:rPr lang="ru-RU" sz="1600" dirty="0" err="1" smtClean="0"/>
              <a:t>were</a:t>
            </a:r>
            <a:r>
              <a:rPr lang="ru-RU" sz="1600" dirty="0" smtClean="0"/>
              <a:t> </a:t>
            </a:r>
            <a:r>
              <a:rPr lang="ru-RU" sz="1600" dirty="0" err="1" smtClean="0"/>
              <a:t>scattered</a:t>
            </a:r>
            <a:r>
              <a:rPr lang="ru-RU" sz="1600" dirty="0" smtClean="0"/>
              <a:t> </a:t>
            </a:r>
            <a:r>
              <a:rPr lang="ru-RU" sz="1600" dirty="0" err="1" smtClean="0"/>
              <a:t>dialects</a:t>
            </a:r>
            <a:r>
              <a:rPr lang="ru-RU" sz="1600" dirty="0" smtClean="0"/>
              <a:t>,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groups</a:t>
            </a:r>
            <a:r>
              <a:rPr lang="ru-RU" sz="1600" dirty="0" smtClean="0"/>
              <a:t>, </a:t>
            </a:r>
            <a:r>
              <a:rPr lang="ru-RU" sz="1600" dirty="0" err="1" smtClean="0"/>
              <a:t>each</a:t>
            </a:r>
            <a:r>
              <a:rPr lang="ru-RU" sz="1600" dirty="0" smtClean="0"/>
              <a:t> </a:t>
            </a:r>
            <a:r>
              <a:rPr lang="ru-RU" sz="1600" dirty="0" err="1" smtClean="0"/>
              <a:t>group</a:t>
            </a:r>
            <a:r>
              <a:rPr lang="ru-RU" sz="1600" dirty="0" smtClean="0"/>
              <a:t> </a:t>
            </a:r>
            <a:r>
              <a:rPr lang="ru-RU" sz="1600" dirty="0" err="1" smtClean="0"/>
              <a:t>had</a:t>
            </a:r>
            <a:r>
              <a:rPr lang="ru-RU" sz="1600" dirty="0" smtClean="0"/>
              <a:t> a </a:t>
            </a:r>
            <a:r>
              <a:rPr lang="ru-RU" sz="1600" dirty="0" err="1" smtClean="0"/>
              <a:t>spiritual</a:t>
            </a:r>
            <a:r>
              <a:rPr lang="ru-RU" sz="1600" dirty="0" smtClean="0"/>
              <a:t> </a:t>
            </a:r>
            <a:r>
              <a:rPr lang="ru-RU" sz="1600" dirty="0" err="1" smtClean="0"/>
              <a:t>connection</a:t>
            </a:r>
            <a:r>
              <a:rPr lang="ru-RU" sz="1600" dirty="0" smtClean="0"/>
              <a:t> </a:t>
            </a:r>
            <a:r>
              <a:rPr lang="ru-RU" sz="1600" dirty="0" err="1" smtClean="0"/>
              <a:t>with</a:t>
            </a:r>
            <a:r>
              <a:rPr lang="ru-RU" sz="1600" dirty="0" smtClean="0"/>
              <a:t> a </a:t>
            </a:r>
            <a:r>
              <a:rPr lang="ru-RU" sz="1600" dirty="0" err="1" smtClean="0"/>
              <a:t>particular</a:t>
            </a:r>
            <a:r>
              <a:rPr lang="ru-RU" sz="1600" dirty="0" smtClean="0"/>
              <a:t> </a:t>
            </a:r>
            <a:r>
              <a:rPr lang="ru-RU" sz="1600" dirty="0" err="1" smtClean="0"/>
              <a:t>piece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land</a:t>
            </a:r>
            <a:r>
              <a:rPr lang="ru-RU" sz="1600" dirty="0" smtClean="0"/>
              <a:t>.</a:t>
            </a:r>
          </a:p>
          <a:p>
            <a:pPr algn="just" eaLnBrk="1" hangingPunct="1">
              <a:buFont typeface="Arial" charset="0"/>
              <a:buNone/>
            </a:pPr>
            <a:r>
              <a:rPr lang="ru-RU" sz="1600" dirty="0" err="1" smtClean="0"/>
              <a:t>History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Australian</a:t>
            </a:r>
            <a:r>
              <a:rPr lang="ru-RU" sz="1600" dirty="0" smtClean="0"/>
              <a:t> </a:t>
            </a:r>
            <a:r>
              <a:rPr lang="ru-RU" sz="1600" dirty="0" err="1" smtClean="0"/>
              <a:t>research</a:t>
            </a:r>
            <a:r>
              <a:rPr lang="ru-RU" sz="1600" dirty="0" smtClean="0"/>
              <a:t> </a:t>
            </a:r>
            <a:r>
              <a:rPr lang="ru-RU" sz="1600" dirty="0" err="1" smtClean="0"/>
              <a:t>began</a:t>
            </a:r>
            <a:r>
              <a:rPr lang="ru-RU" sz="1600" dirty="0" smtClean="0"/>
              <a:t> </a:t>
            </a:r>
            <a:r>
              <a:rPr lang="ru-RU" sz="1600" dirty="0" err="1" smtClean="0"/>
              <a:t>with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Europeans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16th </a:t>
            </a:r>
            <a:r>
              <a:rPr lang="ru-RU" sz="1600" dirty="0" err="1" smtClean="0"/>
              <a:t>century</a:t>
            </a:r>
            <a:r>
              <a:rPr lang="ru-RU" sz="1600" dirty="0" smtClean="0"/>
              <a:t>, </a:t>
            </a:r>
            <a:r>
              <a:rPr lang="ru-RU" sz="1600" dirty="0" err="1" smtClean="0"/>
              <a:t>Portuguese</a:t>
            </a:r>
            <a:r>
              <a:rPr lang="ru-RU" sz="1600" dirty="0" smtClean="0"/>
              <a:t> </a:t>
            </a:r>
            <a:r>
              <a:rPr lang="ru-RU" sz="1600" dirty="0" err="1" smtClean="0"/>
              <a:t>navigators</a:t>
            </a:r>
            <a:r>
              <a:rPr lang="ru-RU" sz="1600" dirty="0" smtClean="0"/>
              <a:t> </a:t>
            </a:r>
            <a:r>
              <a:rPr lang="ru-RU" sz="1600" dirty="0" err="1" smtClean="0"/>
              <a:t>were</a:t>
            </a:r>
            <a:r>
              <a:rPr lang="ru-RU" sz="1600" dirty="0" smtClean="0"/>
              <a:t> </a:t>
            </a:r>
            <a:r>
              <a:rPr lang="ru-RU" sz="1600" dirty="0" err="1" smtClean="0"/>
              <a:t>followed</a:t>
            </a:r>
            <a:r>
              <a:rPr lang="ru-RU" sz="1600" dirty="0" smtClean="0"/>
              <a:t> </a:t>
            </a:r>
            <a:r>
              <a:rPr lang="ru-RU" sz="1600" dirty="0" err="1" smtClean="0"/>
              <a:t>by</a:t>
            </a:r>
            <a:r>
              <a:rPr lang="ru-RU" sz="1600" dirty="0" smtClean="0"/>
              <a:t> </a:t>
            </a:r>
            <a:r>
              <a:rPr lang="ru-RU" sz="1600" dirty="0" err="1" smtClean="0"/>
              <a:t>Dutch</a:t>
            </a:r>
            <a:r>
              <a:rPr lang="ru-RU" sz="1600" dirty="0" smtClean="0"/>
              <a:t> </a:t>
            </a:r>
            <a:r>
              <a:rPr lang="ru-RU" sz="1600" dirty="0" err="1" smtClean="0"/>
              <a:t>explorers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enterprising</a:t>
            </a:r>
            <a:r>
              <a:rPr lang="ru-RU" sz="1600" dirty="0" smtClean="0"/>
              <a:t> </a:t>
            </a:r>
            <a:r>
              <a:rPr lang="ru-RU" sz="1600" dirty="0" err="1" smtClean="0"/>
              <a:t>British</a:t>
            </a:r>
            <a:r>
              <a:rPr lang="ru-RU" sz="1600" dirty="0" smtClean="0"/>
              <a:t> </a:t>
            </a:r>
            <a:r>
              <a:rPr lang="ru-RU" sz="1600" dirty="0" err="1" smtClean="0"/>
              <a:t>explorer</a:t>
            </a:r>
            <a:r>
              <a:rPr lang="ru-RU" sz="1600" dirty="0" smtClean="0"/>
              <a:t> </a:t>
            </a:r>
            <a:r>
              <a:rPr lang="ru-RU" sz="1600" dirty="0" err="1" smtClean="0"/>
              <a:t>William</a:t>
            </a:r>
            <a:r>
              <a:rPr lang="ru-RU" sz="1600" dirty="0" smtClean="0"/>
              <a:t> </a:t>
            </a:r>
            <a:r>
              <a:rPr lang="ru-RU" sz="1600" dirty="0" err="1" smtClean="0"/>
              <a:t>Dampier</a:t>
            </a:r>
            <a:r>
              <a:rPr lang="ru-RU" sz="1600" dirty="0" smtClean="0"/>
              <a:t>.</a:t>
            </a:r>
          </a:p>
          <a:p>
            <a:pPr algn="just" eaLnBrk="1" hangingPunct="1">
              <a:buFont typeface="Arial" charset="0"/>
              <a:buNone/>
            </a:pPr>
            <a:r>
              <a:rPr lang="ru-RU" sz="1600" dirty="0" err="1" smtClean="0"/>
              <a:t>History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discovery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</a:t>
            </a:r>
            <a:r>
              <a:rPr lang="ru-RU" sz="1600" dirty="0" smtClean="0"/>
              <a:t> </a:t>
            </a:r>
            <a:r>
              <a:rPr lang="ru-RU" sz="1600" dirty="0" err="1" smtClean="0"/>
              <a:t>began</a:t>
            </a:r>
            <a:r>
              <a:rPr lang="ru-RU" sz="1600" dirty="0" smtClean="0"/>
              <a:t> </a:t>
            </a:r>
            <a:r>
              <a:rPr lang="ru-RU" sz="1600" dirty="0" err="1" smtClean="0"/>
              <a:t>when</a:t>
            </a:r>
            <a:r>
              <a:rPr lang="ru-RU" sz="1600" dirty="0" smtClean="0"/>
              <a:t> </a:t>
            </a:r>
            <a:r>
              <a:rPr lang="ru-RU" sz="1600" dirty="0" err="1" smtClean="0"/>
              <a:t>Captain</a:t>
            </a:r>
            <a:r>
              <a:rPr lang="ru-RU" sz="1600" dirty="0" smtClean="0"/>
              <a:t> </a:t>
            </a:r>
            <a:r>
              <a:rPr lang="ru-RU" sz="1600" dirty="0" err="1" smtClean="0"/>
              <a:t>James</a:t>
            </a:r>
            <a:r>
              <a:rPr lang="ru-RU" sz="1600" dirty="0" smtClean="0"/>
              <a:t> </a:t>
            </a:r>
            <a:r>
              <a:rPr lang="ru-RU" sz="1600" dirty="0" err="1" smtClean="0"/>
              <a:t>Cook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1770 </a:t>
            </a:r>
            <a:r>
              <a:rPr lang="ru-RU" sz="1600" dirty="0" err="1" smtClean="0"/>
              <a:t>opened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East</a:t>
            </a:r>
            <a:r>
              <a:rPr lang="ru-RU" sz="1600" dirty="0" smtClean="0"/>
              <a:t> </a:t>
            </a:r>
            <a:r>
              <a:rPr lang="ru-RU" sz="1600" dirty="0" err="1" smtClean="0"/>
              <a:t>Coast</a:t>
            </a:r>
            <a:r>
              <a:rPr lang="ru-RU" sz="1600" dirty="0" smtClean="0"/>
              <a:t>, </a:t>
            </a:r>
            <a:r>
              <a:rPr lang="ru-RU" sz="1600" dirty="0" err="1" smtClean="0"/>
              <a:t>landing</a:t>
            </a:r>
            <a:r>
              <a:rPr lang="ru-RU" sz="1600" dirty="0" smtClean="0"/>
              <a:t> </a:t>
            </a:r>
            <a:r>
              <a:rPr lang="ru-RU" sz="1600" dirty="0" err="1" smtClean="0"/>
              <a:t>on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beach</a:t>
            </a:r>
            <a:r>
              <a:rPr lang="ru-RU" sz="1600" dirty="0" smtClean="0"/>
              <a:t> </a:t>
            </a:r>
            <a:r>
              <a:rPr lang="ru-RU" sz="1600" dirty="0" err="1" smtClean="0"/>
              <a:t>on</a:t>
            </a:r>
            <a:r>
              <a:rPr lang="ru-RU" sz="1600" dirty="0" smtClean="0"/>
              <a:t> </a:t>
            </a:r>
            <a:r>
              <a:rPr lang="ru-RU" sz="1600" dirty="0" err="1" smtClean="0"/>
              <a:t>April</a:t>
            </a:r>
            <a:r>
              <a:rPr lang="ru-RU" sz="1600" dirty="0" smtClean="0"/>
              <a:t> 29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Gulf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Botany</a:t>
            </a:r>
            <a:r>
              <a:rPr lang="ru-RU" sz="1600" dirty="0" smtClean="0"/>
              <a:t> </a:t>
            </a:r>
            <a:r>
              <a:rPr lang="ru-RU" sz="1600" dirty="0" err="1" smtClean="0"/>
              <a:t>Bay</a:t>
            </a:r>
            <a:r>
              <a:rPr lang="ru-RU" sz="1600" dirty="0" smtClean="0"/>
              <a:t>. </a:t>
            </a:r>
            <a:r>
              <a:rPr lang="ru-RU" sz="1600" dirty="0" err="1" smtClean="0"/>
              <a:t>Soon</a:t>
            </a:r>
            <a:r>
              <a:rPr lang="ru-RU" sz="1600" dirty="0" smtClean="0"/>
              <a:t> </a:t>
            </a:r>
            <a:r>
              <a:rPr lang="ru-RU" sz="1600" dirty="0" err="1" smtClean="0"/>
              <a:t>after</a:t>
            </a:r>
            <a:r>
              <a:rPr lang="ru-RU" sz="1600" dirty="0" smtClean="0"/>
              <a:t> </a:t>
            </a:r>
            <a:r>
              <a:rPr lang="ru-RU" sz="1600" dirty="0" err="1" smtClean="0"/>
              <a:t>he</a:t>
            </a:r>
            <a:r>
              <a:rPr lang="ru-RU" sz="1600" dirty="0" smtClean="0"/>
              <a:t> </a:t>
            </a:r>
            <a:r>
              <a:rPr lang="ru-RU" sz="1600" dirty="0" err="1" smtClean="0"/>
              <a:t>announced</a:t>
            </a:r>
            <a:r>
              <a:rPr lang="ru-RU" sz="1600" dirty="0" smtClean="0"/>
              <a:t> a </a:t>
            </a:r>
            <a:r>
              <a:rPr lang="ru-RU" sz="1600" dirty="0" err="1" smtClean="0"/>
              <a:t>new</a:t>
            </a:r>
            <a:r>
              <a:rPr lang="ru-RU" sz="1600" dirty="0" smtClean="0"/>
              <a:t> </a:t>
            </a:r>
            <a:r>
              <a:rPr lang="ru-RU" sz="1600" dirty="0" err="1" smtClean="0"/>
              <a:t>British</a:t>
            </a:r>
            <a:r>
              <a:rPr lang="ru-RU" sz="1600" dirty="0" smtClean="0"/>
              <a:t> </a:t>
            </a:r>
            <a:r>
              <a:rPr lang="ru-RU" sz="1600" dirty="0" err="1" smtClean="0"/>
              <a:t>colony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named</a:t>
            </a:r>
            <a:r>
              <a:rPr lang="ru-RU" sz="1600" dirty="0" smtClean="0"/>
              <a:t> </a:t>
            </a:r>
            <a:r>
              <a:rPr lang="ru-RU" sz="1600" dirty="0" err="1" smtClean="0"/>
              <a:t>it</a:t>
            </a:r>
            <a:r>
              <a:rPr lang="ru-RU" sz="1600" dirty="0" smtClean="0"/>
              <a:t> </a:t>
            </a:r>
            <a:r>
              <a:rPr lang="ru-RU" sz="1600" dirty="0" err="1" smtClean="0"/>
              <a:t>New</a:t>
            </a:r>
            <a:r>
              <a:rPr lang="ru-RU" sz="1600" dirty="0" smtClean="0"/>
              <a:t> </a:t>
            </a:r>
            <a:r>
              <a:rPr lang="ru-RU" sz="1600" dirty="0" err="1" smtClean="0"/>
              <a:t>South</a:t>
            </a:r>
            <a:r>
              <a:rPr lang="ru-RU" sz="1600" dirty="0" smtClean="0"/>
              <a:t> </a:t>
            </a:r>
            <a:r>
              <a:rPr lang="ru-RU" sz="1600" dirty="0" err="1" smtClean="0"/>
              <a:t>Wales</a:t>
            </a:r>
            <a:r>
              <a:rPr lang="ru-RU" sz="1600" dirty="0" smtClean="0"/>
              <a:t>. </a:t>
            </a:r>
          </a:p>
        </p:txBody>
      </p:sp>
      <p:pic>
        <p:nvPicPr>
          <p:cNvPr id="2" name="Австралийская народная музыка - этническая шаманская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565247"/>
            <a:ext cx="576000" cy="576000"/>
          </a:xfrm>
        </p:spPr>
      </p:pic>
      <p:pic>
        <p:nvPicPr>
          <p:cNvPr id="14340" name="Рисунок 11" descr="1274996493_history-of-australi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0962" y="1576388"/>
            <a:ext cx="407193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107">
        <p:random/>
      </p:transition>
    </mc:Choice>
    <mc:Fallback>
      <p:transition spd="slow" advTm="1010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Geography </a:t>
            </a:r>
          </a:p>
        </p:txBody>
      </p:sp>
      <p:pic>
        <p:nvPicPr>
          <p:cNvPr id="15362" name="Содержимое 11" descr="australia.g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1643063"/>
            <a:ext cx="3929062" cy="4500562"/>
          </a:xfrm>
        </p:spPr>
      </p:pic>
      <p:sp>
        <p:nvSpPr>
          <p:cNvPr id="15363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dirty="0" err="1" smtClean="0"/>
              <a:t>Australia</a:t>
            </a:r>
            <a:r>
              <a:rPr lang="ru-RU" sz="1600" dirty="0" smtClean="0"/>
              <a:t> - a </a:t>
            </a:r>
            <a:r>
              <a:rPr lang="ru-RU" sz="1600" dirty="0" err="1" smtClean="0"/>
              <a:t>continent</a:t>
            </a:r>
            <a:r>
              <a:rPr lang="ru-RU" sz="1600" dirty="0" smtClean="0"/>
              <a:t> </a:t>
            </a:r>
            <a:r>
              <a:rPr lang="ru-RU" sz="1600" dirty="0" err="1" smtClean="0"/>
              <a:t>located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Southern</a:t>
            </a:r>
            <a:r>
              <a:rPr lang="ru-RU" sz="1600" dirty="0" smtClean="0"/>
              <a:t> </a:t>
            </a:r>
            <a:r>
              <a:rPr lang="ru-RU" sz="1600" dirty="0" err="1" smtClean="0"/>
              <a:t>Hemisphere</a:t>
            </a:r>
            <a:r>
              <a:rPr lang="ru-RU" sz="1600" dirty="0" smtClean="0"/>
              <a:t>. </a:t>
            </a:r>
            <a:r>
              <a:rPr lang="ru-RU" sz="1600" dirty="0" err="1" smtClean="0"/>
              <a:t>Extends</a:t>
            </a:r>
            <a:r>
              <a:rPr lang="ru-RU" sz="1600" dirty="0" smtClean="0"/>
              <a:t> </a:t>
            </a:r>
            <a:r>
              <a:rPr lang="ru-RU" sz="1600" dirty="0" err="1" smtClean="0"/>
              <a:t>for</a:t>
            </a:r>
            <a:r>
              <a:rPr lang="ru-RU" sz="1600" dirty="0" smtClean="0"/>
              <a:t> 3200 </a:t>
            </a:r>
            <a:r>
              <a:rPr lang="ru-RU" sz="1600" dirty="0" err="1" smtClean="0"/>
              <a:t>km</a:t>
            </a:r>
            <a:r>
              <a:rPr lang="ru-RU" sz="1600" dirty="0" smtClean="0"/>
              <a:t> </a:t>
            </a:r>
            <a:r>
              <a:rPr lang="ru-RU" sz="1600" dirty="0" err="1" smtClean="0"/>
              <a:t>from</a:t>
            </a:r>
            <a:r>
              <a:rPr lang="ru-RU" sz="1600" dirty="0" smtClean="0"/>
              <a:t> </a:t>
            </a:r>
            <a:r>
              <a:rPr lang="ru-RU" sz="1600" dirty="0" err="1" smtClean="0"/>
              <a:t>north</a:t>
            </a:r>
            <a:r>
              <a:rPr lang="ru-RU" sz="1600" dirty="0" smtClean="0"/>
              <a:t> </a:t>
            </a:r>
            <a:r>
              <a:rPr lang="ru-RU" sz="1600" dirty="0" err="1" smtClean="0"/>
              <a:t>to</a:t>
            </a:r>
            <a:r>
              <a:rPr lang="ru-RU" sz="1600" dirty="0" smtClean="0"/>
              <a:t> </a:t>
            </a:r>
            <a:r>
              <a:rPr lang="ru-RU" sz="1600" dirty="0" err="1" smtClean="0"/>
              <a:t>south</a:t>
            </a:r>
            <a:r>
              <a:rPr lang="ru-RU" sz="1600" dirty="0" smtClean="0"/>
              <a:t> </a:t>
            </a:r>
            <a:r>
              <a:rPr lang="ru-RU" sz="1600" dirty="0" err="1" smtClean="0"/>
              <a:t>from</a:t>
            </a:r>
            <a:r>
              <a:rPr lang="ru-RU" sz="1600" dirty="0" smtClean="0"/>
              <a:t> 10 </a:t>
            </a:r>
            <a:r>
              <a:rPr lang="ru-RU" sz="1600" dirty="0" err="1" smtClean="0"/>
              <a:t>to</a:t>
            </a:r>
            <a:r>
              <a:rPr lang="ru-RU" sz="1600" dirty="0" smtClean="0"/>
              <a:t> 41 </a:t>
            </a:r>
            <a:r>
              <a:rPr lang="ru-RU" sz="1600" dirty="0" err="1" smtClean="0"/>
              <a:t>th</a:t>
            </a:r>
            <a:r>
              <a:rPr lang="ru-RU" sz="1600" dirty="0" smtClean="0"/>
              <a:t>. </a:t>
            </a:r>
            <a:r>
              <a:rPr lang="ru-RU" sz="1600" dirty="0" err="1" smtClean="0"/>
              <a:t>sh</a:t>
            </a:r>
            <a:r>
              <a:rPr lang="ru-RU" sz="1600" dirty="0" smtClean="0"/>
              <a:t>. (</a:t>
            </a:r>
            <a:r>
              <a:rPr lang="ru-RU" sz="1600" dirty="0" err="1" smtClean="0"/>
              <a:t>Cape</a:t>
            </a:r>
            <a:r>
              <a:rPr lang="ru-RU" sz="1600" dirty="0" smtClean="0"/>
              <a:t> </a:t>
            </a:r>
            <a:r>
              <a:rPr lang="ru-RU" sz="1600" dirty="0" err="1" smtClean="0"/>
              <a:t>York</a:t>
            </a:r>
            <a:r>
              <a:rPr lang="ru-RU" sz="1600" dirty="0" smtClean="0"/>
              <a:t>) </a:t>
            </a:r>
            <a:r>
              <a:rPr lang="ru-RU" sz="1600" dirty="0" err="1" smtClean="0"/>
              <a:t>to</a:t>
            </a:r>
            <a:r>
              <a:rPr lang="ru-RU" sz="1600" dirty="0" smtClean="0"/>
              <a:t> 39o11? </a:t>
            </a:r>
            <a:r>
              <a:rPr lang="ru-RU" sz="1600" dirty="0" err="1" smtClean="0"/>
              <a:t>yu</a:t>
            </a:r>
            <a:r>
              <a:rPr lang="ru-RU" sz="1600" dirty="0" smtClean="0"/>
              <a:t>. </a:t>
            </a:r>
            <a:r>
              <a:rPr lang="ru-RU" sz="1600" dirty="0" err="1" smtClean="0"/>
              <a:t>sh</a:t>
            </a:r>
            <a:r>
              <a:rPr lang="ru-RU" sz="1600" dirty="0" smtClean="0"/>
              <a:t>. (</a:t>
            </a:r>
            <a:r>
              <a:rPr lang="ru-RU" sz="1600" dirty="0" err="1" smtClean="0"/>
              <a:t>Cape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South-East</a:t>
            </a:r>
            <a:r>
              <a:rPr lang="ru-RU" sz="1600" dirty="0" smtClean="0"/>
              <a:t>) </a:t>
            </a:r>
            <a:r>
              <a:rPr lang="ru-RU" sz="1600" dirty="0" err="1" smtClean="0"/>
              <a:t>and</a:t>
            </a:r>
            <a:r>
              <a:rPr lang="ru-RU" sz="1600" dirty="0" smtClean="0"/>
              <a:t> 4100 </a:t>
            </a:r>
            <a:r>
              <a:rPr lang="ru-RU" sz="1600" dirty="0" err="1" smtClean="0"/>
              <a:t>km</a:t>
            </a:r>
            <a:r>
              <a:rPr lang="ru-RU" sz="1600" dirty="0" smtClean="0"/>
              <a:t> </a:t>
            </a:r>
            <a:r>
              <a:rPr lang="ru-RU" sz="1600" dirty="0" err="1" smtClean="0"/>
              <a:t>from</a:t>
            </a:r>
            <a:r>
              <a:rPr lang="ru-RU" sz="1600" dirty="0" smtClean="0"/>
              <a:t> </a:t>
            </a:r>
            <a:r>
              <a:rPr lang="ru-RU" sz="1600" dirty="0" err="1" smtClean="0"/>
              <a:t>west</a:t>
            </a:r>
            <a:r>
              <a:rPr lang="ru-RU" sz="1600" dirty="0" smtClean="0"/>
              <a:t> </a:t>
            </a:r>
            <a:r>
              <a:rPr lang="ru-RU" sz="1600" dirty="0" err="1" smtClean="0"/>
              <a:t>to</a:t>
            </a:r>
            <a:r>
              <a:rPr lang="ru-RU" sz="1600" dirty="0" smtClean="0"/>
              <a:t> </a:t>
            </a:r>
            <a:r>
              <a:rPr lang="ru-RU" sz="1600" dirty="0" err="1" smtClean="0"/>
              <a:t>east</a:t>
            </a:r>
            <a:r>
              <a:rPr lang="ru-RU" sz="1600" dirty="0" smtClean="0"/>
              <a:t> </a:t>
            </a:r>
            <a:r>
              <a:rPr lang="ru-RU" sz="1600" dirty="0" err="1" smtClean="0"/>
              <a:t>from</a:t>
            </a:r>
            <a:r>
              <a:rPr lang="ru-RU" sz="1600" dirty="0" smtClean="0"/>
              <a:t> 113o05? a. </a:t>
            </a:r>
            <a:r>
              <a:rPr lang="ru-RU" sz="1600" dirty="0" err="1" smtClean="0"/>
              <a:t>etc</a:t>
            </a:r>
            <a:r>
              <a:rPr lang="ru-RU" sz="1600" dirty="0" smtClean="0"/>
              <a:t>. (</a:t>
            </a:r>
            <a:r>
              <a:rPr lang="ru-RU" sz="1600" dirty="0" err="1" smtClean="0"/>
              <a:t>Cape</a:t>
            </a:r>
            <a:r>
              <a:rPr lang="ru-RU" sz="1600" dirty="0" smtClean="0"/>
              <a:t> </a:t>
            </a:r>
            <a:r>
              <a:rPr lang="ru-RU" sz="1600" dirty="0" err="1" smtClean="0"/>
              <a:t>Steep</a:t>
            </a:r>
            <a:r>
              <a:rPr lang="ru-RU" sz="1600" dirty="0" smtClean="0"/>
              <a:t> </a:t>
            </a:r>
            <a:r>
              <a:rPr lang="ru-RU" sz="1600" dirty="0" err="1" smtClean="0"/>
              <a:t>Point</a:t>
            </a:r>
            <a:r>
              <a:rPr lang="ru-RU" sz="1600" dirty="0" smtClean="0"/>
              <a:t>) </a:t>
            </a:r>
            <a:r>
              <a:rPr lang="ru-RU" sz="1600" dirty="0" err="1" smtClean="0"/>
              <a:t>to</a:t>
            </a:r>
            <a:r>
              <a:rPr lang="ru-RU" sz="1600" dirty="0" smtClean="0"/>
              <a:t> 153o34? </a:t>
            </a:r>
            <a:r>
              <a:rPr lang="ru-RU" sz="1600" dirty="0" err="1" smtClean="0"/>
              <a:t>east</a:t>
            </a:r>
            <a:r>
              <a:rPr lang="ru-RU" sz="1600" dirty="0" smtClean="0"/>
              <a:t> (</a:t>
            </a:r>
            <a:r>
              <a:rPr lang="ru-RU" sz="1600" dirty="0" err="1" smtClean="0"/>
              <a:t>Cape</a:t>
            </a:r>
            <a:r>
              <a:rPr lang="ru-RU" sz="1600" dirty="0" smtClean="0"/>
              <a:t> </a:t>
            </a:r>
            <a:r>
              <a:rPr lang="ru-RU" sz="1600" dirty="0" err="1" smtClean="0"/>
              <a:t>Byron</a:t>
            </a:r>
            <a:r>
              <a:rPr lang="ru-RU" sz="1600" dirty="0" smtClean="0"/>
              <a:t>). </a:t>
            </a:r>
            <a:r>
              <a:rPr lang="ru-RU" sz="1600" dirty="0" err="1" smtClean="0"/>
              <a:t>From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west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south</a:t>
            </a:r>
            <a:r>
              <a:rPr lang="ru-RU" sz="1600" dirty="0" smtClean="0"/>
              <a:t> </a:t>
            </a:r>
            <a:r>
              <a:rPr lang="ru-RU" sz="1600" dirty="0" err="1" smtClean="0"/>
              <a:t>by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Indian</a:t>
            </a:r>
            <a:r>
              <a:rPr lang="ru-RU" sz="1600" dirty="0" smtClean="0"/>
              <a:t> </a:t>
            </a:r>
            <a:r>
              <a:rPr lang="ru-RU" sz="1600" dirty="0" err="1" smtClean="0"/>
              <a:t>Ocean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east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north</a:t>
            </a:r>
            <a:r>
              <a:rPr lang="ru-RU" sz="1600" dirty="0" smtClean="0"/>
              <a:t> - </a:t>
            </a:r>
            <a:r>
              <a:rPr lang="ru-RU" sz="1600" dirty="0" err="1" smtClean="0"/>
              <a:t>Sea</a:t>
            </a:r>
            <a:r>
              <a:rPr lang="ru-RU" sz="1600" dirty="0" smtClean="0"/>
              <a:t> </a:t>
            </a:r>
            <a:r>
              <a:rPr lang="ru-RU" sz="1600" dirty="0" err="1" smtClean="0"/>
              <a:t>Pacific</a:t>
            </a:r>
            <a:r>
              <a:rPr lang="ru-RU" sz="1600" dirty="0" smtClean="0"/>
              <a:t>: </a:t>
            </a:r>
            <a:r>
              <a:rPr lang="ru-RU" sz="1600" dirty="0" err="1" smtClean="0"/>
              <a:t>Tasman</a:t>
            </a:r>
            <a:r>
              <a:rPr lang="ru-RU" sz="1600" dirty="0" smtClean="0"/>
              <a:t>, </a:t>
            </a:r>
            <a:r>
              <a:rPr lang="ru-RU" sz="1600" dirty="0" err="1" smtClean="0"/>
              <a:t>Coral</a:t>
            </a:r>
            <a:r>
              <a:rPr lang="ru-RU" sz="1600" dirty="0" smtClean="0"/>
              <a:t>,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Timor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Arafura</a:t>
            </a:r>
            <a:r>
              <a:rPr lang="ru-RU" sz="1600" dirty="0" smtClean="0"/>
              <a:t>. </a:t>
            </a:r>
            <a:r>
              <a:rPr lang="ru-RU" sz="1600" dirty="0" err="1" smtClean="0"/>
              <a:t>Coast</a:t>
            </a:r>
            <a:r>
              <a:rPr lang="ru-RU" sz="1600" dirty="0" smtClean="0"/>
              <a:t> </a:t>
            </a:r>
            <a:r>
              <a:rPr lang="ru-RU" sz="1600" dirty="0" err="1" smtClean="0"/>
              <a:t>dissected</a:t>
            </a:r>
            <a:r>
              <a:rPr lang="ru-RU" sz="1600" dirty="0" smtClean="0"/>
              <a:t> </a:t>
            </a:r>
            <a:r>
              <a:rPr lang="ru-RU" sz="1600" dirty="0" err="1" smtClean="0"/>
              <a:t>weak</a:t>
            </a:r>
            <a:r>
              <a:rPr lang="ru-RU" sz="1600" dirty="0" smtClean="0"/>
              <a:t>, </a:t>
            </a:r>
            <a:r>
              <a:rPr lang="ru-RU" sz="1600" dirty="0" err="1" smtClean="0"/>
              <a:t>large</a:t>
            </a:r>
            <a:r>
              <a:rPr lang="ru-RU" sz="1600" dirty="0" smtClean="0"/>
              <a:t> </a:t>
            </a:r>
            <a:r>
              <a:rPr lang="ru-RU" sz="1600" dirty="0" err="1" smtClean="0"/>
              <a:t>bays</a:t>
            </a:r>
            <a:r>
              <a:rPr lang="ru-RU" sz="1600" dirty="0" smtClean="0"/>
              <a:t> - </a:t>
            </a:r>
            <a:r>
              <a:rPr lang="ru-RU" sz="1600" dirty="0" err="1" smtClean="0"/>
              <a:t>Carpentaria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north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south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Great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Australian</a:t>
            </a:r>
            <a:r>
              <a:rPr lang="ru-RU" sz="1600" dirty="0" smtClean="0"/>
              <a:t>. 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only</a:t>
            </a:r>
            <a:r>
              <a:rPr lang="ru-RU" sz="1600" dirty="0" smtClean="0"/>
              <a:t> </a:t>
            </a:r>
            <a:r>
              <a:rPr lang="ru-RU" sz="1600" dirty="0" err="1" smtClean="0"/>
              <a:t>large</a:t>
            </a:r>
            <a:r>
              <a:rPr lang="ru-RU" sz="1600" dirty="0" smtClean="0"/>
              <a:t> </a:t>
            </a:r>
            <a:r>
              <a:rPr lang="ru-RU" sz="1600" dirty="0" err="1" smtClean="0"/>
              <a:t>peninsula</a:t>
            </a:r>
            <a:r>
              <a:rPr lang="ru-RU" sz="1600" dirty="0" smtClean="0"/>
              <a:t> - </a:t>
            </a:r>
            <a:r>
              <a:rPr lang="ru-RU" sz="1600" dirty="0" err="1" smtClean="0"/>
              <a:t>Cape</a:t>
            </a:r>
            <a:r>
              <a:rPr lang="ru-RU" sz="1600" dirty="0" smtClean="0"/>
              <a:t> </a:t>
            </a:r>
            <a:r>
              <a:rPr lang="ru-RU" sz="1600" dirty="0" err="1" smtClean="0"/>
              <a:t>York</a:t>
            </a:r>
            <a:r>
              <a:rPr lang="ru-RU" sz="1600" dirty="0" smtClean="0"/>
              <a:t>. </a:t>
            </a:r>
            <a:r>
              <a:rPr lang="ru-RU" sz="1600" dirty="0" err="1" smtClean="0"/>
              <a:t>Australia</a:t>
            </a:r>
            <a:r>
              <a:rPr lang="ru-RU" sz="1600" dirty="0" smtClean="0"/>
              <a:t> -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smallest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continents</a:t>
            </a:r>
            <a:r>
              <a:rPr lang="ru-RU" sz="1600" dirty="0" smtClean="0"/>
              <a:t>.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area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island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Tasmania</a:t>
            </a:r>
            <a:r>
              <a:rPr lang="ru-RU" sz="1600" dirty="0" smtClean="0"/>
              <a:t>, </a:t>
            </a:r>
            <a:r>
              <a:rPr lang="ru-RU" sz="1600" dirty="0" err="1" smtClean="0"/>
              <a:t>Kangaroo</a:t>
            </a:r>
            <a:r>
              <a:rPr lang="ru-RU" sz="1600" dirty="0" smtClean="0"/>
              <a:t>, </a:t>
            </a:r>
            <a:r>
              <a:rPr lang="ru-RU" sz="1600" dirty="0" err="1" smtClean="0"/>
              <a:t>Melville</a:t>
            </a:r>
            <a:r>
              <a:rPr lang="ru-RU" sz="1600" dirty="0" smtClean="0"/>
              <a:t>,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others</a:t>
            </a:r>
            <a:r>
              <a:rPr lang="ru-RU" sz="1600" dirty="0" smtClean="0"/>
              <a:t> - </a:t>
            </a:r>
            <a:r>
              <a:rPr lang="ru-RU" sz="1600" dirty="0" err="1" smtClean="0"/>
              <a:t>about</a:t>
            </a:r>
            <a:r>
              <a:rPr lang="ru-RU" sz="1600" dirty="0" smtClean="0"/>
              <a:t> 7704.5 km2.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island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Tasmania</a:t>
            </a:r>
            <a:r>
              <a:rPr lang="ru-RU" sz="1600" dirty="0" smtClean="0"/>
              <a:t>, </a:t>
            </a:r>
            <a:r>
              <a:rPr lang="ru-RU" sz="1600" dirty="0" err="1" smtClean="0"/>
              <a:t>Australia</a:t>
            </a:r>
            <a:r>
              <a:rPr lang="ru-RU" sz="1600" dirty="0" smtClean="0"/>
              <a:t> </a:t>
            </a:r>
            <a:r>
              <a:rPr lang="ru-RU" sz="1600" dirty="0" err="1" smtClean="0"/>
              <a:t>is</a:t>
            </a:r>
            <a:r>
              <a:rPr lang="ru-RU" sz="1600" dirty="0" smtClean="0"/>
              <a:t> </a:t>
            </a:r>
            <a:r>
              <a:rPr lang="ru-RU" sz="1600" dirty="0" err="1" smtClean="0"/>
              <a:t>separated</a:t>
            </a:r>
            <a:r>
              <a:rPr lang="ru-RU" sz="1600" dirty="0" smtClean="0"/>
              <a:t> </a:t>
            </a:r>
            <a:r>
              <a:rPr lang="ru-RU" sz="1600" dirty="0" err="1" smtClean="0"/>
              <a:t>from</a:t>
            </a:r>
            <a:r>
              <a:rPr lang="ru-RU" sz="1600" dirty="0" smtClean="0"/>
              <a:t> </a:t>
            </a:r>
            <a:r>
              <a:rPr lang="ru-RU" sz="1600" dirty="0" err="1" smtClean="0"/>
              <a:t>Bass</a:t>
            </a:r>
            <a:r>
              <a:rPr lang="ru-RU" sz="1600" dirty="0" smtClean="0"/>
              <a:t> </a:t>
            </a:r>
            <a:r>
              <a:rPr lang="ru-RU" sz="1600" dirty="0" err="1" smtClean="0"/>
              <a:t>Strait</a:t>
            </a:r>
            <a:r>
              <a:rPr lang="ru-RU" sz="1600" dirty="0" smtClean="0"/>
              <a:t> 224 </a:t>
            </a:r>
            <a:r>
              <a:rPr lang="ru-RU" sz="1600" dirty="0" err="1" smtClean="0"/>
              <a:t>km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width</a:t>
            </a:r>
            <a:r>
              <a:rPr lang="ru-RU" sz="1600" dirty="0" smtClean="0"/>
              <a:t>. </a:t>
            </a:r>
            <a:r>
              <a:rPr lang="ru-RU" sz="1600" dirty="0" err="1" smtClean="0"/>
              <a:t>Along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east</a:t>
            </a:r>
            <a:r>
              <a:rPr lang="ru-RU" sz="1600" dirty="0" smtClean="0"/>
              <a:t> </a:t>
            </a:r>
            <a:r>
              <a:rPr lang="ru-RU" sz="1600" dirty="0" err="1" smtClean="0"/>
              <a:t>coast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2300 </a:t>
            </a:r>
            <a:r>
              <a:rPr lang="ru-RU" sz="1600" dirty="0" err="1" smtClean="0"/>
              <a:t>km</a:t>
            </a:r>
            <a:r>
              <a:rPr lang="ru-RU" sz="1600" dirty="0" smtClean="0"/>
              <a:t> </a:t>
            </a:r>
            <a:r>
              <a:rPr lang="ru-RU" sz="1600" dirty="0" err="1" smtClean="0"/>
              <a:t>Great</a:t>
            </a:r>
            <a:r>
              <a:rPr lang="ru-RU" sz="1600" dirty="0" smtClean="0"/>
              <a:t> </a:t>
            </a:r>
            <a:r>
              <a:rPr lang="ru-RU" sz="1600" dirty="0" err="1" smtClean="0"/>
              <a:t>Barrier</a:t>
            </a:r>
            <a:r>
              <a:rPr lang="ru-RU" sz="1600" dirty="0" smtClean="0"/>
              <a:t> </a:t>
            </a:r>
            <a:r>
              <a:rPr lang="ru-RU" sz="1600" dirty="0" err="1" smtClean="0"/>
              <a:t>Reef</a:t>
            </a:r>
            <a:r>
              <a:rPr lang="ru-RU" sz="1600" dirty="0" smtClean="0"/>
              <a:t> </a:t>
            </a:r>
            <a:r>
              <a:rPr lang="ru-RU" sz="1600" dirty="0" err="1" smtClean="0"/>
              <a:t>stretches</a:t>
            </a:r>
            <a:r>
              <a:rPr lang="ru-RU" sz="1600" dirty="0" smtClean="0"/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83">
        <p:random/>
      </p:transition>
    </mc:Choice>
    <mc:Fallback>
      <p:transition spd="slow" advTm="708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 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625153" y="6600825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816153" y="3609703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146" name="Picture 2" descr="http://stat11.privet.ru/lr/08184ad1cd53a92b59e9dfdb026593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98" y="98898"/>
            <a:ext cx="5279404" cy="3510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naturetop.ru/pictures/waterfall/waterfall-2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0" r="41245"/>
          <a:stretch/>
        </p:blipFill>
        <p:spPr bwMode="auto">
          <a:xfrm>
            <a:off x="5612945" y="800133"/>
            <a:ext cx="3394208" cy="5165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citysmile.org/uploads/posts/2012-08/CitySmile.ORG_oboi_s_prekrasnymi_ugolkami_prirody_301_1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41177"/>
            <a:ext cx="5375436" cy="3359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145">
        <p:random/>
      </p:transition>
    </mc:Choice>
    <mc:Fallback>
      <p:transition spd="slow" advTm="714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4"/>
          <p:cNvSpPr>
            <a:spLocks noGrp="1"/>
          </p:cNvSpPr>
          <p:nvPr>
            <p:ph type="title"/>
          </p:nvPr>
        </p:nvSpPr>
        <p:spPr>
          <a:xfrm>
            <a:off x="423863" y="285750"/>
            <a:ext cx="8229600" cy="1143000"/>
          </a:xfrm>
        </p:spPr>
        <p:txBody>
          <a:bodyPr/>
          <a:lstStyle/>
          <a:p>
            <a:pPr eaLnBrk="1" hangingPunct="1"/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Rock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massif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7410" name="Содержимое 7" descr="Uluru1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00063" y="1428750"/>
            <a:ext cx="4038600" cy="4786313"/>
          </a:xfrm>
        </p:spPr>
      </p:pic>
      <p:sp>
        <p:nvSpPr>
          <p:cNvPr id="17411" name="Содержимое 6"/>
          <p:cNvSpPr>
            <a:spLocks noGrp="1"/>
          </p:cNvSpPr>
          <p:nvPr>
            <p:ph sz="half" idx="2"/>
          </p:nvPr>
        </p:nvSpPr>
        <p:spPr>
          <a:xfrm>
            <a:off x="4614863" y="1556792"/>
            <a:ext cx="4105026" cy="4786313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ru-RU" sz="1600" dirty="0" err="1" smtClean="0"/>
              <a:t>Alice</a:t>
            </a:r>
            <a:r>
              <a:rPr lang="ru-RU" sz="1600" dirty="0" smtClean="0"/>
              <a:t> </a:t>
            </a:r>
            <a:r>
              <a:rPr lang="ru-RU" sz="1600" dirty="0" err="1" smtClean="0"/>
              <a:t>Springs</a:t>
            </a:r>
            <a:r>
              <a:rPr lang="ru-RU" sz="1600" dirty="0" smtClean="0"/>
              <a:t> </a:t>
            </a:r>
            <a:r>
              <a:rPr lang="ru-RU" sz="1600" dirty="0" err="1" smtClean="0"/>
              <a:t>is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starting</a:t>
            </a:r>
            <a:r>
              <a:rPr lang="ru-RU" sz="1600" dirty="0" smtClean="0"/>
              <a:t> </a:t>
            </a:r>
            <a:r>
              <a:rPr lang="ru-RU" sz="1600" dirty="0" err="1" smtClean="0"/>
              <a:t>point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many</a:t>
            </a:r>
            <a:r>
              <a:rPr lang="ru-RU" sz="1600" dirty="0" smtClean="0"/>
              <a:t> </a:t>
            </a:r>
            <a:r>
              <a:rPr lang="ru-RU" sz="1600" dirty="0" err="1" smtClean="0"/>
              <a:t>routes</a:t>
            </a:r>
            <a:r>
              <a:rPr lang="ru-RU" sz="1600" dirty="0" smtClean="0"/>
              <a:t> </a:t>
            </a:r>
            <a:r>
              <a:rPr lang="ru-RU" sz="1600" dirty="0" err="1" smtClean="0"/>
              <a:t>to</a:t>
            </a:r>
            <a:r>
              <a:rPr lang="ru-RU" sz="1600" dirty="0" smtClean="0"/>
              <a:t> </a:t>
            </a:r>
            <a:r>
              <a:rPr lang="ru-RU" sz="1600" dirty="0" err="1" smtClean="0"/>
              <a:t>Ayers</a:t>
            </a:r>
            <a:r>
              <a:rPr lang="ru-RU" sz="1600" dirty="0" smtClean="0"/>
              <a:t> </a:t>
            </a:r>
            <a:r>
              <a:rPr lang="ru-RU" sz="1600" dirty="0" err="1" smtClean="0"/>
              <a:t>Rock</a:t>
            </a:r>
            <a:r>
              <a:rPr lang="ru-RU" sz="1600" dirty="0" smtClean="0"/>
              <a:t> </a:t>
            </a:r>
            <a:r>
              <a:rPr lang="ru-RU" sz="1600" dirty="0" err="1" smtClean="0"/>
              <a:t>Uluru</a:t>
            </a:r>
            <a:r>
              <a:rPr lang="ru-RU" sz="1600" dirty="0" smtClean="0"/>
              <a:t> </a:t>
            </a:r>
            <a:r>
              <a:rPr lang="ru-RU" sz="1600" dirty="0" err="1" smtClean="0"/>
              <a:t>rock</a:t>
            </a:r>
            <a:r>
              <a:rPr lang="ru-RU" sz="1600" dirty="0" smtClean="0"/>
              <a:t> </a:t>
            </a:r>
            <a:r>
              <a:rPr lang="ru-RU" sz="1600" dirty="0" err="1" smtClean="0"/>
              <a:t>massif</a:t>
            </a:r>
            <a:r>
              <a:rPr lang="ru-RU" sz="1600" dirty="0" smtClean="0"/>
              <a:t> - a </a:t>
            </a:r>
            <a:r>
              <a:rPr lang="ru-RU" sz="1600" dirty="0" err="1" smtClean="0"/>
              <a:t>giant</a:t>
            </a:r>
            <a:r>
              <a:rPr lang="ru-RU" sz="1600" dirty="0" smtClean="0"/>
              <a:t> </a:t>
            </a:r>
            <a:r>
              <a:rPr lang="ru-RU" sz="1600" dirty="0" err="1" smtClean="0"/>
              <a:t>rock</a:t>
            </a:r>
            <a:r>
              <a:rPr lang="ru-RU" sz="1600" dirty="0" smtClean="0"/>
              <a:t> "</a:t>
            </a:r>
            <a:r>
              <a:rPr lang="ru-RU" sz="1600" dirty="0" err="1" smtClean="0"/>
              <a:t>table</a:t>
            </a:r>
            <a:r>
              <a:rPr lang="ru-RU" sz="1600" dirty="0" smtClean="0"/>
              <a:t>", </a:t>
            </a:r>
            <a:r>
              <a:rPr lang="ru-RU" sz="1600" dirty="0" err="1" smtClean="0"/>
              <a:t>towering</a:t>
            </a:r>
            <a:r>
              <a:rPr lang="ru-RU" sz="1600" dirty="0" smtClean="0"/>
              <a:t> 348 </a:t>
            </a:r>
            <a:r>
              <a:rPr lang="ru-RU" sz="1600" dirty="0" err="1" smtClean="0"/>
              <a:t>meters</a:t>
            </a:r>
            <a:r>
              <a:rPr lang="ru-RU" sz="1600" dirty="0" smtClean="0"/>
              <a:t> </a:t>
            </a:r>
            <a:r>
              <a:rPr lang="ru-RU" sz="1600" dirty="0" err="1" smtClean="0"/>
              <a:t>above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surface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a </a:t>
            </a:r>
            <a:r>
              <a:rPr lang="ru-RU" sz="1600" dirty="0" err="1" smtClean="0"/>
              <a:t>perfectly</a:t>
            </a:r>
            <a:r>
              <a:rPr lang="ru-RU" sz="1600" dirty="0" smtClean="0"/>
              <a:t> </a:t>
            </a:r>
            <a:r>
              <a:rPr lang="ru-RU" sz="1600" dirty="0" err="1" smtClean="0"/>
              <a:t>flat</a:t>
            </a:r>
            <a:r>
              <a:rPr lang="ru-RU" sz="1600" dirty="0" smtClean="0"/>
              <a:t> </a:t>
            </a:r>
            <a:r>
              <a:rPr lang="ru-RU" sz="1600" dirty="0" err="1" smtClean="0"/>
              <a:t>surrounding</a:t>
            </a:r>
            <a:r>
              <a:rPr lang="ru-RU" sz="1600" dirty="0" smtClean="0"/>
              <a:t> </a:t>
            </a:r>
            <a:r>
              <a:rPr lang="ru-RU" sz="1600" dirty="0" err="1" smtClean="0"/>
              <a:t>desert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formed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Archean</a:t>
            </a:r>
            <a:r>
              <a:rPr lang="ru-RU" sz="1600" dirty="0" smtClean="0"/>
              <a:t> </a:t>
            </a:r>
            <a:r>
              <a:rPr lang="ru-RU" sz="1600" dirty="0" err="1" smtClean="0"/>
              <a:t>era</a:t>
            </a:r>
            <a:r>
              <a:rPr lang="ru-RU" sz="1600" dirty="0" smtClean="0"/>
              <a:t> (</a:t>
            </a:r>
            <a:r>
              <a:rPr lang="ru-RU" sz="1600" dirty="0" err="1" smtClean="0"/>
              <a:t>this</a:t>
            </a:r>
            <a:r>
              <a:rPr lang="ru-RU" sz="1600" dirty="0" smtClean="0"/>
              <a:t> </a:t>
            </a:r>
            <a:r>
              <a:rPr lang="ru-RU" sz="1600" dirty="0" err="1" smtClean="0"/>
              <a:t>is</a:t>
            </a:r>
            <a:r>
              <a:rPr lang="ru-RU" sz="1600" dirty="0" smtClean="0"/>
              <a:t> </a:t>
            </a:r>
            <a:r>
              <a:rPr lang="ru-RU" sz="1600" dirty="0" err="1" smtClean="0"/>
              <a:t>one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most</a:t>
            </a:r>
            <a:r>
              <a:rPr lang="ru-RU" sz="1600" dirty="0" smtClean="0"/>
              <a:t> </a:t>
            </a:r>
            <a:r>
              <a:rPr lang="ru-RU" sz="1600" dirty="0" err="1" smtClean="0"/>
              <a:t>ancient</a:t>
            </a:r>
            <a:r>
              <a:rPr lang="ru-RU" sz="1600" dirty="0" smtClean="0"/>
              <a:t> </a:t>
            </a:r>
            <a:r>
              <a:rPr lang="ru-RU" sz="1600" dirty="0" err="1" smtClean="0"/>
              <a:t>parts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planet's</a:t>
            </a:r>
            <a:r>
              <a:rPr lang="ru-RU" sz="1600" dirty="0" smtClean="0"/>
              <a:t> </a:t>
            </a:r>
            <a:r>
              <a:rPr lang="ru-RU" sz="1600" dirty="0" err="1" smtClean="0"/>
              <a:t>crust</a:t>
            </a:r>
            <a:r>
              <a:rPr lang="ru-RU" sz="1600" dirty="0" smtClean="0"/>
              <a:t> </a:t>
            </a:r>
            <a:r>
              <a:rPr lang="ru-RU" sz="1600" dirty="0" err="1" smtClean="0"/>
              <a:t>zamnoy</a:t>
            </a:r>
            <a:r>
              <a:rPr lang="ru-RU" sz="1600" dirty="0" smtClean="0"/>
              <a:t> .) </a:t>
            </a:r>
            <a:r>
              <a:rPr lang="ru-RU" sz="1600" dirty="0" err="1" smtClean="0"/>
              <a:t>For</a:t>
            </a:r>
            <a:r>
              <a:rPr lang="ru-RU" sz="1600" dirty="0" smtClean="0"/>
              <a:t> </a:t>
            </a:r>
            <a:r>
              <a:rPr lang="ru-RU" sz="1600" dirty="0" err="1" smtClean="0"/>
              <a:t>Aboriginal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Australians</a:t>
            </a:r>
            <a:r>
              <a:rPr lang="ru-RU" sz="1600" dirty="0" smtClean="0"/>
              <a:t>, </a:t>
            </a:r>
            <a:r>
              <a:rPr lang="ru-RU" sz="1600" dirty="0" err="1" smtClean="0"/>
              <a:t>this</a:t>
            </a:r>
            <a:r>
              <a:rPr lang="ru-RU" sz="1600" dirty="0" smtClean="0"/>
              <a:t> </a:t>
            </a:r>
            <a:r>
              <a:rPr lang="ru-RU" sz="1600" dirty="0" err="1" smtClean="0"/>
              <a:t>changes</a:t>
            </a:r>
            <a:r>
              <a:rPr lang="ru-RU" sz="1600" dirty="0" smtClean="0"/>
              <a:t> </a:t>
            </a:r>
            <a:r>
              <a:rPr lang="ru-RU" sz="1600" dirty="0" err="1" smtClean="0"/>
              <a:t>color</a:t>
            </a:r>
            <a:r>
              <a:rPr lang="ru-RU" sz="1600" dirty="0" smtClean="0"/>
              <a:t> </a:t>
            </a:r>
            <a:r>
              <a:rPr lang="ru-RU" sz="1600" dirty="0" err="1" smtClean="0"/>
              <a:t>like</a:t>
            </a:r>
            <a:r>
              <a:rPr lang="ru-RU" sz="1600" dirty="0" smtClean="0"/>
              <a:t> a </a:t>
            </a:r>
            <a:r>
              <a:rPr lang="ru-RU" sz="1600" dirty="0" err="1" smtClean="0"/>
              <a:t>chameleon</a:t>
            </a:r>
            <a:r>
              <a:rPr lang="ru-RU" sz="1600" dirty="0" smtClean="0"/>
              <a:t> </a:t>
            </a:r>
            <a:r>
              <a:rPr lang="ru-RU" sz="1600" dirty="0" err="1" smtClean="0"/>
              <a:t>mountain</a:t>
            </a:r>
            <a:r>
              <a:rPr lang="ru-RU" sz="1600" dirty="0" smtClean="0"/>
              <a:t> </a:t>
            </a:r>
            <a:r>
              <a:rPr lang="ru-RU" sz="1600" dirty="0" err="1" smtClean="0"/>
              <a:t>for</a:t>
            </a:r>
            <a:r>
              <a:rPr lang="ru-RU" sz="1600" dirty="0" smtClean="0"/>
              <a:t> </a:t>
            </a:r>
            <a:r>
              <a:rPr lang="ru-RU" sz="1600" dirty="0" err="1" smtClean="0"/>
              <a:t>thousands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years</a:t>
            </a:r>
            <a:r>
              <a:rPr lang="ru-RU" sz="1600" dirty="0" smtClean="0"/>
              <a:t> </a:t>
            </a:r>
            <a:r>
              <a:rPr lang="ru-RU" sz="1600" dirty="0" err="1" smtClean="0"/>
              <a:t>remains</a:t>
            </a:r>
            <a:r>
              <a:rPr lang="ru-RU" sz="1600" dirty="0" smtClean="0"/>
              <a:t> a </a:t>
            </a:r>
            <a:r>
              <a:rPr lang="ru-RU" sz="1600" dirty="0" err="1" smtClean="0"/>
              <a:t>sacred</a:t>
            </a:r>
            <a:r>
              <a:rPr lang="ru-RU" sz="1600" dirty="0" smtClean="0"/>
              <a:t> </a:t>
            </a:r>
            <a:r>
              <a:rPr lang="ru-RU" sz="1600" dirty="0" err="1" smtClean="0"/>
              <a:t>place</a:t>
            </a:r>
            <a:r>
              <a:rPr lang="ru-RU" sz="1600" dirty="0" smtClean="0"/>
              <a:t>. </a:t>
            </a:r>
            <a:r>
              <a:rPr lang="ru-RU" sz="1600" dirty="0" err="1" smtClean="0"/>
              <a:t>According</a:t>
            </a:r>
            <a:r>
              <a:rPr lang="ru-RU" sz="1600" dirty="0" smtClean="0"/>
              <a:t> </a:t>
            </a:r>
            <a:r>
              <a:rPr lang="ru-RU" sz="1600" dirty="0" err="1" smtClean="0"/>
              <a:t>to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"</a:t>
            </a:r>
            <a:r>
              <a:rPr lang="ru-RU" sz="1600" dirty="0" err="1" smtClean="0"/>
              <a:t>chukurpa</a:t>
            </a:r>
            <a:r>
              <a:rPr lang="ru-RU" sz="1600" dirty="0" smtClean="0"/>
              <a:t>" ("</a:t>
            </a:r>
            <a:r>
              <a:rPr lang="ru-RU" sz="1600" dirty="0" err="1" smtClean="0"/>
              <a:t>Creation</a:t>
            </a:r>
            <a:r>
              <a:rPr lang="ru-RU" sz="1600" dirty="0" smtClean="0"/>
              <a:t> </a:t>
            </a:r>
            <a:r>
              <a:rPr lang="ru-RU" sz="1600" dirty="0" err="1" smtClean="0"/>
              <a:t>Act</a:t>
            </a:r>
            <a:r>
              <a:rPr lang="ru-RU" sz="1600" dirty="0" smtClean="0"/>
              <a:t>"),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whole</a:t>
            </a:r>
            <a:r>
              <a:rPr lang="ru-RU" sz="1600" dirty="0" smtClean="0"/>
              <a:t> </a:t>
            </a:r>
            <a:r>
              <a:rPr lang="ru-RU" sz="1600" dirty="0" err="1" smtClean="0"/>
              <a:t>area</a:t>
            </a:r>
            <a:r>
              <a:rPr lang="ru-RU" sz="1600" dirty="0" smtClean="0"/>
              <a:t> </a:t>
            </a:r>
            <a:r>
              <a:rPr lang="ru-RU" sz="1600" dirty="0" err="1" smtClean="0"/>
              <a:t>around</a:t>
            </a:r>
            <a:r>
              <a:rPr lang="ru-RU" sz="1600" dirty="0" smtClean="0"/>
              <a:t> </a:t>
            </a:r>
            <a:r>
              <a:rPr lang="ru-RU" sz="1600" dirty="0" err="1" smtClean="0"/>
              <a:t>Uluru</a:t>
            </a:r>
            <a:r>
              <a:rPr lang="ru-RU" sz="1600" dirty="0" smtClean="0"/>
              <a:t> </a:t>
            </a:r>
            <a:r>
              <a:rPr lang="ru-RU" sz="1600" dirty="0" err="1" smtClean="0"/>
              <a:t>was</a:t>
            </a:r>
            <a:r>
              <a:rPr lang="ru-RU" sz="1600" dirty="0" smtClean="0"/>
              <a:t> </a:t>
            </a:r>
            <a:r>
              <a:rPr lang="ru-RU" sz="1600" dirty="0" err="1" smtClean="0"/>
              <a:t>created</a:t>
            </a:r>
            <a:r>
              <a:rPr lang="ru-RU" sz="1600" dirty="0" smtClean="0"/>
              <a:t> </a:t>
            </a:r>
            <a:r>
              <a:rPr lang="ru-RU" sz="1600" dirty="0" err="1" smtClean="0"/>
              <a:t>beings</a:t>
            </a:r>
            <a:r>
              <a:rPr lang="ru-RU" sz="1600" dirty="0" smtClean="0"/>
              <a:t>, </a:t>
            </a:r>
            <a:r>
              <a:rPr lang="ru-RU" sz="1600" dirty="0" err="1" smtClean="0"/>
              <a:t>ancestors</a:t>
            </a:r>
            <a:r>
              <a:rPr lang="ru-RU" sz="1600" dirty="0" smtClean="0"/>
              <a:t>, </a:t>
            </a:r>
            <a:r>
              <a:rPr lang="ru-RU" sz="1600" dirty="0" err="1" smtClean="0"/>
              <a:t>descendants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a </a:t>
            </a:r>
            <a:r>
              <a:rPr lang="ru-RU" sz="1600" dirty="0" err="1" smtClean="0"/>
              <a:t>tribe</a:t>
            </a:r>
            <a:r>
              <a:rPr lang="ru-RU" sz="1600" dirty="0" smtClean="0"/>
              <a:t> </a:t>
            </a:r>
            <a:r>
              <a:rPr lang="ru-RU" sz="1600" dirty="0" err="1" smtClean="0"/>
              <a:t>which</a:t>
            </a:r>
            <a:r>
              <a:rPr lang="ru-RU" sz="1600" dirty="0" smtClean="0"/>
              <a:t> </a:t>
            </a:r>
            <a:r>
              <a:rPr lang="ru-RU" sz="1600" dirty="0" err="1" smtClean="0"/>
              <a:t>is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"</a:t>
            </a:r>
            <a:r>
              <a:rPr lang="ru-RU" sz="1600" dirty="0" err="1" smtClean="0"/>
              <a:t>Ananga</a:t>
            </a:r>
            <a:r>
              <a:rPr lang="ru-RU" sz="1600" dirty="0" smtClean="0"/>
              <a:t>," </a:t>
            </a:r>
            <a:r>
              <a:rPr lang="ru-RU" sz="1600" dirty="0" err="1" smtClean="0"/>
              <a:t>which</a:t>
            </a:r>
            <a:r>
              <a:rPr lang="ru-RU" sz="1600" dirty="0" smtClean="0"/>
              <a:t> </a:t>
            </a:r>
            <a:r>
              <a:rPr lang="ru-RU" sz="1600" dirty="0" err="1" smtClean="0"/>
              <a:t>has</a:t>
            </a:r>
            <a:r>
              <a:rPr lang="ru-RU" sz="1600" dirty="0" smtClean="0"/>
              <a:t> </a:t>
            </a:r>
            <a:r>
              <a:rPr lang="ru-RU" sz="1600" dirty="0" err="1" smtClean="0"/>
              <a:t>passed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Mount</a:t>
            </a:r>
            <a:r>
              <a:rPr lang="ru-RU" sz="1600" dirty="0" smtClean="0"/>
              <a:t> </a:t>
            </a:r>
            <a:r>
              <a:rPr lang="ru-RU" sz="1600" dirty="0" err="1" smtClean="0"/>
              <a:t>Uluru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Australian</a:t>
            </a:r>
            <a:r>
              <a:rPr lang="ru-RU" sz="1600" dirty="0" smtClean="0"/>
              <a:t> </a:t>
            </a:r>
            <a:r>
              <a:rPr lang="ru-RU" sz="1600" dirty="0" err="1" smtClean="0"/>
              <a:t>Government</a:t>
            </a:r>
            <a:r>
              <a:rPr lang="ru-RU" sz="1600" dirty="0" smtClean="0"/>
              <a:t> </a:t>
            </a:r>
            <a:r>
              <a:rPr lang="ru-RU" sz="1600" dirty="0" err="1" smtClean="0"/>
              <a:t>leased</a:t>
            </a:r>
            <a:r>
              <a:rPr lang="ru-RU" sz="1600" dirty="0" smtClean="0"/>
              <a:t> </a:t>
            </a:r>
            <a:r>
              <a:rPr lang="ru-RU" sz="1600" dirty="0" err="1" smtClean="0"/>
              <a:t>for</a:t>
            </a:r>
            <a:r>
              <a:rPr lang="ru-RU" sz="1600" dirty="0" smtClean="0"/>
              <a:t> </a:t>
            </a:r>
            <a:r>
              <a:rPr lang="ru-RU" sz="1600" dirty="0" err="1" smtClean="0"/>
              <a:t>use</a:t>
            </a:r>
            <a:r>
              <a:rPr lang="ru-RU" sz="1600" dirty="0" smtClean="0"/>
              <a:t> </a:t>
            </a:r>
            <a:r>
              <a:rPr lang="ru-RU" sz="1600" dirty="0" err="1" smtClean="0"/>
              <a:t>as</a:t>
            </a:r>
            <a:r>
              <a:rPr lang="ru-RU" sz="1600" dirty="0" smtClean="0"/>
              <a:t> a </a:t>
            </a:r>
            <a:r>
              <a:rPr lang="ru-RU" sz="1600" dirty="0" err="1" smtClean="0"/>
              <a:t>national</a:t>
            </a:r>
            <a:r>
              <a:rPr lang="ru-RU" sz="1600" dirty="0" smtClean="0"/>
              <a:t> </a:t>
            </a:r>
            <a:r>
              <a:rPr lang="ru-RU" sz="1600" dirty="0" err="1" smtClean="0"/>
              <a:t>park</a:t>
            </a:r>
            <a:r>
              <a:rPr lang="ru-RU" sz="1600" dirty="0" smtClean="0"/>
              <a:t>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489">
        <p:random/>
      </p:transition>
    </mc:Choice>
    <mc:Fallback>
      <p:transition spd="slow" advTm="348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4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4"/>
          <p:cNvSpPr>
            <a:spLocks noGrp="1"/>
          </p:cNvSpPr>
          <p:nvPr>
            <p:ph type="title"/>
          </p:nvPr>
        </p:nvSpPr>
        <p:spPr>
          <a:xfrm>
            <a:off x="423863" y="2857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17411" name="Содержимое 6"/>
          <p:cNvSpPr>
            <a:spLocks noGrp="1"/>
          </p:cNvSpPr>
          <p:nvPr>
            <p:ph sz="half" idx="2"/>
          </p:nvPr>
        </p:nvSpPr>
        <p:spPr>
          <a:xfrm>
            <a:off x="5532821" y="1148103"/>
            <a:ext cx="3396707" cy="5399398"/>
          </a:xfrm>
        </p:spPr>
        <p:txBody>
          <a:bodyPr/>
          <a:lstStyle/>
          <a:p>
            <a:pPr marL="342000" indent="-342000" algn="just">
              <a:buNone/>
            </a:pPr>
            <a:r>
              <a:rPr lang="ru-RU" sz="1600" dirty="0" err="1"/>
              <a:t>Obligation</a:t>
            </a:r>
            <a:r>
              <a:rPr lang="ru-RU" sz="1600" dirty="0"/>
              <a:t> "</a:t>
            </a:r>
            <a:r>
              <a:rPr lang="ru-RU" sz="1600" dirty="0" err="1"/>
              <a:t>Ananga</a:t>
            </a:r>
            <a:r>
              <a:rPr lang="ru-RU" sz="1600" dirty="0"/>
              <a:t>" - </a:t>
            </a:r>
            <a:r>
              <a:rPr lang="ru-RU" sz="1600" dirty="0" err="1"/>
              <a:t>watch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earth</a:t>
            </a:r>
            <a:r>
              <a:rPr lang="ru-RU" sz="1600" dirty="0"/>
              <a:t> </a:t>
            </a:r>
            <a:r>
              <a:rPr lang="en-US" sz="1600" dirty="0"/>
              <a:t>       </a:t>
            </a:r>
            <a:r>
              <a:rPr lang="ru-RU" sz="1600" dirty="0" err="1"/>
              <a:t>ancestors</a:t>
            </a:r>
            <a:r>
              <a:rPr lang="ru-RU" sz="1600" dirty="0"/>
              <a:t>, </a:t>
            </a:r>
            <a:r>
              <a:rPr lang="ru-RU" sz="1600" dirty="0" err="1"/>
              <a:t>not</a:t>
            </a:r>
            <a:r>
              <a:rPr lang="ru-RU" sz="1600" dirty="0"/>
              <a:t> </a:t>
            </a:r>
            <a:r>
              <a:rPr lang="ru-RU" sz="1600" dirty="0" err="1"/>
              <a:t>to</a:t>
            </a:r>
            <a:r>
              <a:rPr lang="ru-RU" sz="1600" dirty="0"/>
              <a:t> </a:t>
            </a:r>
            <a:r>
              <a:rPr lang="ru-RU" sz="1600" dirty="0" err="1"/>
              <a:t>allow</a:t>
            </a:r>
            <a:r>
              <a:rPr lang="ru-RU" sz="1600" dirty="0"/>
              <a:t> </a:t>
            </a:r>
            <a:r>
              <a:rPr lang="ru-RU" sz="1600" dirty="0" err="1"/>
              <a:t>her</a:t>
            </a:r>
            <a:r>
              <a:rPr lang="ru-RU" sz="1600" dirty="0"/>
              <a:t> </a:t>
            </a:r>
            <a:r>
              <a:rPr lang="ru-RU" sz="1600" dirty="0" err="1"/>
              <a:t>physical</a:t>
            </a:r>
            <a:r>
              <a:rPr lang="ru-RU" sz="1600" dirty="0"/>
              <a:t> </a:t>
            </a:r>
            <a:r>
              <a:rPr lang="ru-RU" sz="1600" dirty="0" err="1"/>
              <a:t>and</a:t>
            </a:r>
            <a:r>
              <a:rPr lang="ru-RU" sz="1600" dirty="0"/>
              <a:t> </a:t>
            </a:r>
            <a:r>
              <a:rPr lang="ru-RU" sz="1600" dirty="0" err="1"/>
              <a:t>spiritual</a:t>
            </a:r>
            <a:r>
              <a:rPr lang="ru-RU" sz="1600" dirty="0"/>
              <a:t> </a:t>
            </a:r>
            <a:r>
              <a:rPr lang="ru-RU" sz="1600" dirty="0" err="1"/>
              <a:t>pollution</a:t>
            </a:r>
            <a:r>
              <a:rPr lang="ru-RU" sz="1600" dirty="0"/>
              <a:t>, </a:t>
            </a:r>
            <a:r>
              <a:rPr lang="ru-RU" sz="1600" dirty="0" err="1"/>
              <a:t>so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natives</a:t>
            </a:r>
            <a:r>
              <a:rPr lang="ru-RU" sz="1600" dirty="0"/>
              <a:t> </a:t>
            </a:r>
            <a:r>
              <a:rPr lang="ru-RU" sz="1600" dirty="0" err="1"/>
              <a:t>against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rise</a:t>
            </a:r>
            <a:r>
              <a:rPr lang="ru-RU" sz="1600" dirty="0"/>
              <a:t> </a:t>
            </a:r>
            <a:r>
              <a:rPr lang="ru-RU" sz="1600" dirty="0" err="1"/>
              <a:t>of</a:t>
            </a:r>
            <a:r>
              <a:rPr lang="ru-RU" sz="1600" dirty="0"/>
              <a:t> </a:t>
            </a:r>
            <a:r>
              <a:rPr lang="ru-RU" sz="1600" dirty="0" err="1"/>
              <a:t>tourists</a:t>
            </a:r>
            <a:r>
              <a:rPr lang="ru-RU" sz="1600" dirty="0"/>
              <a:t> </a:t>
            </a:r>
            <a:r>
              <a:rPr lang="ru-RU" sz="1600" dirty="0" err="1"/>
              <a:t>to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top</a:t>
            </a:r>
            <a:r>
              <a:rPr lang="ru-RU" sz="1600" dirty="0"/>
              <a:t> </a:t>
            </a:r>
            <a:r>
              <a:rPr lang="ru-RU" sz="1600" dirty="0" err="1"/>
              <a:t>of</a:t>
            </a:r>
            <a:r>
              <a:rPr lang="ru-RU" sz="1600" dirty="0"/>
              <a:t> </a:t>
            </a:r>
            <a:r>
              <a:rPr lang="ru-RU" sz="1600" dirty="0" err="1"/>
              <a:t>Uluru</a:t>
            </a:r>
            <a:r>
              <a:rPr lang="ru-RU" sz="1600" dirty="0"/>
              <a:t>, </a:t>
            </a:r>
            <a:r>
              <a:rPr lang="ru-RU" sz="1600" dirty="0" err="1"/>
              <a:t>and</a:t>
            </a:r>
            <a:r>
              <a:rPr lang="ru-RU" sz="1600" dirty="0"/>
              <a:t> </a:t>
            </a:r>
            <a:r>
              <a:rPr lang="ru-RU" sz="1600" dirty="0" err="1"/>
              <a:t>many</a:t>
            </a:r>
            <a:r>
              <a:rPr lang="ru-RU" sz="1600" dirty="0"/>
              <a:t> </a:t>
            </a:r>
            <a:r>
              <a:rPr lang="ru-RU" sz="1600" dirty="0" err="1"/>
              <a:t>visitors</a:t>
            </a:r>
            <a:r>
              <a:rPr lang="ru-RU" sz="1600" dirty="0"/>
              <a:t> </a:t>
            </a:r>
            <a:r>
              <a:rPr lang="ru-RU" sz="1600" dirty="0" err="1"/>
              <a:t>are</a:t>
            </a:r>
            <a:r>
              <a:rPr lang="ru-RU" sz="1600" dirty="0"/>
              <a:t> </a:t>
            </a:r>
            <a:r>
              <a:rPr lang="ru-RU" sz="1600" dirty="0" err="1"/>
              <a:t>now</a:t>
            </a:r>
            <a:r>
              <a:rPr lang="ru-RU" sz="1600" dirty="0"/>
              <a:t> </a:t>
            </a:r>
            <a:r>
              <a:rPr lang="ru-RU" sz="1600" dirty="0" err="1"/>
              <a:t>respected</a:t>
            </a:r>
            <a:r>
              <a:rPr lang="ru-RU" sz="1600" dirty="0"/>
              <a:t> </a:t>
            </a:r>
            <a:r>
              <a:rPr lang="ru-RU" sz="1600" dirty="0" err="1"/>
              <a:t>by</a:t>
            </a:r>
            <a:r>
              <a:rPr lang="ru-RU" sz="1600" dirty="0"/>
              <a:t> </a:t>
            </a:r>
            <a:r>
              <a:rPr lang="ru-RU" sz="1600" dirty="0" err="1"/>
              <a:t>their</a:t>
            </a:r>
            <a:r>
              <a:rPr lang="ru-RU" sz="1600" dirty="0"/>
              <a:t> </a:t>
            </a:r>
            <a:r>
              <a:rPr lang="ru-RU" sz="1600" dirty="0" err="1"/>
              <a:t>sincere</a:t>
            </a:r>
            <a:r>
              <a:rPr lang="ru-RU" sz="1600" dirty="0"/>
              <a:t> </a:t>
            </a:r>
            <a:r>
              <a:rPr lang="ru-RU" sz="1600" dirty="0" err="1"/>
              <a:t>convictions</a:t>
            </a:r>
            <a:r>
              <a:rPr lang="ru-RU" sz="1600" dirty="0"/>
              <a:t> </a:t>
            </a:r>
            <a:r>
              <a:rPr lang="ru-RU" sz="1600" dirty="0" err="1"/>
              <a:t>and</a:t>
            </a:r>
            <a:r>
              <a:rPr lang="ru-RU" sz="1600" dirty="0"/>
              <a:t> </a:t>
            </a:r>
            <a:r>
              <a:rPr lang="ru-RU" sz="1600" dirty="0" err="1"/>
              <a:t>refuse</a:t>
            </a:r>
            <a:r>
              <a:rPr lang="ru-RU" sz="1600" dirty="0"/>
              <a:t> </a:t>
            </a:r>
            <a:r>
              <a:rPr lang="ru-RU" sz="1600" dirty="0" err="1"/>
              <a:t>to</a:t>
            </a:r>
            <a:r>
              <a:rPr lang="ru-RU" sz="1600" dirty="0"/>
              <a:t> </a:t>
            </a:r>
            <a:r>
              <a:rPr lang="ru-RU" sz="1600" dirty="0" err="1"/>
              <a:t>trekking</a:t>
            </a:r>
            <a:r>
              <a:rPr lang="ru-RU" sz="1600" dirty="0"/>
              <a:t>. </a:t>
            </a:r>
            <a:r>
              <a:rPr lang="ru-RU" sz="1600" dirty="0" err="1"/>
              <a:t>Instead</a:t>
            </a:r>
            <a:r>
              <a:rPr lang="ru-RU" sz="1600" dirty="0"/>
              <a:t> </a:t>
            </a:r>
            <a:r>
              <a:rPr lang="ru-RU" sz="1600" dirty="0" err="1"/>
              <a:t>of</a:t>
            </a:r>
            <a:r>
              <a:rPr lang="ru-RU" sz="1600" dirty="0"/>
              <a:t> </a:t>
            </a:r>
            <a:r>
              <a:rPr lang="ru-RU" sz="1600" dirty="0" err="1"/>
              <a:t>trails</a:t>
            </a:r>
            <a:r>
              <a:rPr lang="ru-RU" sz="1600" dirty="0"/>
              <a:t> </a:t>
            </a:r>
            <a:r>
              <a:rPr lang="ru-RU" sz="1600" dirty="0" err="1"/>
              <a:t>around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picturesque</a:t>
            </a:r>
            <a:r>
              <a:rPr lang="ru-RU" sz="1600" dirty="0"/>
              <a:t> </a:t>
            </a:r>
            <a:r>
              <a:rPr lang="ru-RU" sz="1600" dirty="0" err="1"/>
              <a:t>grounds</a:t>
            </a:r>
            <a:r>
              <a:rPr lang="ru-RU" sz="1600" dirty="0"/>
              <a:t> </a:t>
            </a:r>
            <a:r>
              <a:rPr lang="ru-RU" sz="1600" dirty="0" err="1"/>
              <a:t>of</a:t>
            </a:r>
            <a:r>
              <a:rPr lang="ru-RU" sz="1600" dirty="0"/>
              <a:t> </a:t>
            </a:r>
            <a:r>
              <a:rPr lang="ru-RU" sz="1600" dirty="0" err="1"/>
              <a:t>at</a:t>
            </a:r>
            <a:r>
              <a:rPr lang="ru-RU" sz="1600" dirty="0"/>
              <a:t> </a:t>
            </a:r>
            <a:r>
              <a:rPr lang="ru-RU" sz="1600" dirty="0" err="1"/>
              <a:t>least</a:t>
            </a:r>
            <a:r>
              <a:rPr lang="ru-RU" sz="1600" dirty="0"/>
              <a:t> a </a:t>
            </a:r>
            <a:r>
              <a:rPr lang="ru-RU" sz="1600" dirty="0" err="1"/>
              <a:t>rock</a:t>
            </a:r>
            <a:r>
              <a:rPr lang="ru-RU" sz="1600" dirty="0"/>
              <a:t> </a:t>
            </a:r>
            <a:r>
              <a:rPr lang="ru-RU" sz="1600" dirty="0" err="1"/>
              <a:t>that</a:t>
            </a:r>
            <a:r>
              <a:rPr lang="ru-RU" sz="1600" dirty="0"/>
              <a:t> </a:t>
            </a:r>
            <a:r>
              <a:rPr lang="ru-RU" sz="1600" dirty="0" err="1"/>
              <a:t>run</a:t>
            </a:r>
            <a:r>
              <a:rPr lang="ru-RU" sz="1600" dirty="0"/>
              <a:t> </a:t>
            </a:r>
            <a:r>
              <a:rPr lang="ru-RU" sz="1600" dirty="0" err="1"/>
              <a:t>through</a:t>
            </a:r>
            <a:r>
              <a:rPr lang="ru-RU" sz="1600" dirty="0"/>
              <a:t> </a:t>
            </a:r>
            <a:r>
              <a:rPr lang="ru-RU" sz="1600" dirty="0" err="1"/>
              <a:t>caves</a:t>
            </a:r>
            <a:r>
              <a:rPr lang="ru-RU" sz="1600" dirty="0"/>
              <a:t> </a:t>
            </a:r>
            <a:r>
              <a:rPr lang="ru-RU" sz="1600" dirty="0" err="1"/>
              <a:t>and</a:t>
            </a:r>
            <a:r>
              <a:rPr lang="ru-RU" sz="1600" dirty="0"/>
              <a:t> </a:t>
            </a:r>
            <a:r>
              <a:rPr lang="ru-RU" sz="1600" dirty="0" err="1"/>
              <a:t>sacred</a:t>
            </a:r>
            <a:r>
              <a:rPr lang="ru-RU" sz="1600" dirty="0"/>
              <a:t> "</a:t>
            </a:r>
            <a:r>
              <a:rPr lang="ru-RU" sz="1600" dirty="0" err="1"/>
              <a:t>native</a:t>
            </a:r>
            <a:r>
              <a:rPr lang="ru-RU" sz="1600" dirty="0"/>
              <a:t>" </a:t>
            </a:r>
            <a:r>
              <a:rPr lang="ru-RU" sz="1600" dirty="0" err="1"/>
              <a:t>land</a:t>
            </a:r>
            <a:r>
              <a:rPr lang="ru-RU" sz="1600" dirty="0"/>
              <a:t>. </a:t>
            </a:r>
            <a:r>
              <a:rPr lang="ru-RU" sz="1600" dirty="0" err="1"/>
              <a:t>At</a:t>
            </a:r>
            <a:r>
              <a:rPr lang="ru-RU" sz="1600" dirty="0"/>
              <a:t> 32 </a:t>
            </a:r>
            <a:r>
              <a:rPr lang="ru-RU" sz="1600" dirty="0" err="1"/>
              <a:t>km</a:t>
            </a:r>
            <a:r>
              <a:rPr lang="ru-RU" sz="1600" dirty="0"/>
              <a:t>. </a:t>
            </a:r>
            <a:r>
              <a:rPr lang="ru-RU" sz="1600" dirty="0" err="1"/>
              <a:t>to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west</a:t>
            </a:r>
            <a:r>
              <a:rPr lang="ru-RU" sz="1600" dirty="0"/>
              <a:t> </a:t>
            </a:r>
            <a:r>
              <a:rPr lang="ru-RU" sz="1600" dirty="0" err="1"/>
              <a:t>of</a:t>
            </a:r>
            <a:r>
              <a:rPr lang="ru-RU" sz="1600" dirty="0"/>
              <a:t> </a:t>
            </a:r>
            <a:r>
              <a:rPr lang="ru-RU" sz="1600" dirty="0" err="1"/>
              <a:t>Uluru</a:t>
            </a:r>
            <a:r>
              <a:rPr lang="ru-RU" sz="1600" dirty="0"/>
              <a:t> </a:t>
            </a:r>
            <a:r>
              <a:rPr lang="ru-RU" sz="1600" dirty="0" err="1"/>
              <a:t>lies</a:t>
            </a:r>
            <a:r>
              <a:rPr lang="ru-RU" sz="1600" dirty="0"/>
              <a:t> </a:t>
            </a:r>
            <a:r>
              <a:rPr lang="ru-RU" sz="1600" dirty="0" err="1"/>
              <a:t>Kata</a:t>
            </a:r>
            <a:r>
              <a:rPr lang="ru-RU" sz="1600" dirty="0"/>
              <a:t> </a:t>
            </a:r>
            <a:r>
              <a:rPr lang="ru-RU" sz="1600" dirty="0" err="1"/>
              <a:t>Tjuta</a:t>
            </a:r>
            <a:r>
              <a:rPr lang="ru-RU" sz="1600" dirty="0"/>
              <a:t> </a:t>
            </a:r>
            <a:r>
              <a:rPr lang="ru-RU" sz="1600" dirty="0" err="1"/>
              <a:t>array</a:t>
            </a:r>
            <a:r>
              <a:rPr lang="ru-RU" sz="1600" dirty="0"/>
              <a:t> (</a:t>
            </a:r>
            <a:r>
              <a:rPr lang="ru-RU" sz="1600" dirty="0" err="1"/>
              <a:t>or</a:t>
            </a:r>
            <a:r>
              <a:rPr lang="ru-RU" sz="1600" dirty="0"/>
              <a:t> </a:t>
            </a:r>
            <a:r>
              <a:rPr lang="ru-RU" sz="1600" dirty="0" err="1"/>
              <a:t>Mount</a:t>
            </a:r>
            <a:r>
              <a:rPr lang="ru-RU" sz="1600" dirty="0"/>
              <a:t> </a:t>
            </a:r>
            <a:r>
              <a:rPr lang="ru-RU" sz="1600" dirty="0" err="1"/>
              <a:t>Olgas</a:t>
            </a:r>
            <a:r>
              <a:rPr lang="ru-RU" sz="1600" dirty="0"/>
              <a:t>) - </a:t>
            </a:r>
            <a:r>
              <a:rPr lang="ru-RU" sz="1600" dirty="0" err="1"/>
              <a:t>no</a:t>
            </a:r>
            <a:r>
              <a:rPr lang="ru-RU" sz="1600" dirty="0"/>
              <a:t> </a:t>
            </a:r>
            <a:r>
              <a:rPr lang="ru-RU" sz="1600" dirty="0" err="1"/>
              <a:t>less</a:t>
            </a:r>
            <a:r>
              <a:rPr lang="ru-RU" sz="1600" dirty="0"/>
              <a:t> </a:t>
            </a:r>
            <a:r>
              <a:rPr lang="ru-RU" sz="1600" dirty="0" err="1"/>
              <a:t>impressive</a:t>
            </a:r>
            <a:r>
              <a:rPr lang="ru-RU" sz="1600" dirty="0"/>
              <a:t> </a:t>
            </a:r>
            <a:r>
              <a:rPr lang="ru-RU" sz="1600" dirty="0" err="1"/>
              <a:t>and</a:t>
            </a:r>
            <a:r>
              <a:rPr lang="ru-RU" sz="1600" dirty="0"/>
              <a:t> </a:t>
            </a:r>
            <a:r>
              <a:rPr lang="ru-RU" sz="1600" dirty="0" err="1"/>
              <a:t>in</a:t>
            </a:r>
            <a:r>
              <a:rPr lang="ru-RU" sz="1600" dirty="0"/>
              <a:t> </a:t>
            </a:r>
            <a:r>
              <a:rPr lang="ru-RU" sz="1600" dirty="0" err="1"/>
              <a:t>fact</a:t>
            </a:r>
            <a:r>
              <a:rPr lang="ru-RU" sz="1600" dirty="0"/>
              <a:t> </a:t>
            </a:r>
            <a:r>
              <a:rPr lang="ru-RU" sz="1600" dirty="0" err="1"/>
              <a:t>much</a:t>
            </a:r>
            <a:r>
              <a:rPr lang="ru-RU" sz="1600" dirty="0"/>
              <a:t> </a:t>
            </a:r>
            <a:r>
              <a:rPr lang="ru-RU" sz="1600" dirty="0" err="1"/>
              <a:t>higher</a:t>
            </a:r>
            <a:r>
              <a:rPr lang="ru-RU" sz="1600" dirty="0"/>
              <a:t> </a:t>
            </a:r>
            <a:r>
              <a:rPr lang="ru-RU" sz="1600" dirty="0" err="1"/>
              <a:t>than</a:t>
            </a:r>
            <a:r>
              <a:rPr lang="ru-RU" sz="1600" dirty="0"/>
              <a:t> </a:t>
            </a:r>
            <a:r>
              <a:rPr lang="ru-RU" sz="1600" dirty="0" err="1"/>
              <a:t>Uluru</a:t>
            </a:r>
            <a:r>
              <a:rPr lang="ru-RU" sz="1600" dirty="0"/>
              <a:t> </a:t>
            </a:r>
            <a:r>
              <a:rPr lang="ru-RU" sz="1600" dirty="0" err="1"/>
              <a:t>monolith</a:t>
            </a:r>
            <a:r>
              <a:rPr lang="ru-RU" sz="1600" dirty="0"/>
              <a:t>, </a:t>
            </a:r>
            <a:r>
              <a:rPr lang="ru-RU" sz="1600" dirty="0" err="1"/>
              <a:t>as</a:t>
            </a:r>
            <a:r>
              <a:rPr lang="ru-RU" sz="1600" dirty="0"/>
              <a:t> </a:t>
            </a:r>
            <a:r>
              <a:rPr lang="ru-RU" sz="1600" dirty="0" err="1"/>
              <a:t>well</a:t>
            </a:r>
            <a:r>
              <a:rPr lang="ru-RU" sz="1600" dirty="0"/>
              <a:t> </a:t>
            </a:r>
            <a:r>
              <a:rPr lang="ru-RU" sz="1600" dirty="0" err="1"/>
              <a:t>as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Valley</a:t>
            </a:r>
            <a:r>
              <a:rPr lang="ru-RU" sz="1600" dirty="0"/>
              <a:t> </a:t>
            </a:r>
            <a:r>
              <a:rPr lang="ru-RU" sz="1600" dirty="0" err="1"/>
              <a:t>of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Winds</a:t>
            </a:r>
            <a:r>
              <a:rPr lang="ru-RU" sz="1600" dirty="0"/>
              <a:t> –</a:t>
            </a:r>
            <a:r>
              <a:rPr lang="en-US" sz="1600" dirty="0"/>
              <a:t> at least the perfect place for a “pilgrimage”.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8" name="Picture 4" descr="http://lol54.ru/uploads/posts/2013-01/thumbs/1357364910_lol54.ru_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5365">
            <a:off x="-60933" y="-622182"/>
            <a:ext cx="5400600" cy="3988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tat20.privet.ru/lr/0c06462be1bfcb5a6e4ee9c4127d4eb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5400600" cy="4054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028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211">
        <p:random/>
      </p:transition>
    </mc:Choice>
    <mc:Fallback>
      <p:transition spd="slow" advTm="621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Содержимое 7" descr="018206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rot="1020540">
            <a:off x="5507921" y="-414648"/>
            <a:ext cx="3714750" cy="4000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8433" name="Заголовок 4"/>
          <p:cNvSpPr>
            <a:spLocks noGrp="1"/>
          </p:cNvSpPr>
          <p:nvPr>
            <p:ph type="title"/>
          </p:nvPr>
        </p:nvSpPr>
        <p:spPr>
          <a:xfrm>
            <a:off x="-419916" y="270391"/>
            <a:ext cx="8229600" cy="1143000"/>
          </a:xfrm>
        </p:spPr>
        <p:txBody>
          <a:bodyPr/>
          <a:lstStyle/>
          <a:p>
            <a:pPr eaLnBrk="1" hangingPunct="1"/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Great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Barrier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Reef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8434" name="Содержимое 5"/>
          <p:cNvSpPr>
            <a:spLocks noGrp="1"/>
          </p:cNvSpPr>
          <p:nvPr>
            <p:ph sz="half" idx="1"/>
          </p:nvPr>
        </p:nvSpPr>
        <p:spPr>
          <a:xfrm>
            <a:off x="251520" y="1413391"/>
            <a:ext cx="3443364" cy="5256584"/>
          </a:xfrm>
        </p:spPr>
        <p:txBody>
          <a:bodyPr/>
          <a:lstStyle/>
          <a:p>
            <a:pPr marL="342000" indent="-342000" algn="just" eaLnBrk="1" hangingPunct="1">
              <a:lnSpc>
                <a:spcPct val="80000"/>
              </a:lnSpc>
              <a:buNone/>
            </a:pP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Great</a:t>
            </a:r>
            <a:r>
              <a:rPr lang="ru-RU" sz="1600" dirty="0" smtClean="0"/>
              <a:t> </a:t>
            </a:r>
            <a:r>
              <a:rPr lang="ru-RU" sz="1600" dirty="0" err="1" smtClean="0"/>
              <a:t>Barrier</a:t>
            </a:r>
            <a:r>
              <a:rPr lang="ru-RU" sz="1600" dirty="0" smtClean="0"/>
              <a:t> </a:t>
            </a:r>
            <a:r>
              <a:rPr lang="ru-RU" sz="1600" dirty="0" err="1" smtClean="0"/>
              <a:t>Reef</a:t>
            </a:r>
            <a:r>
              <a:rPr lang="ru-RU" sz="1600" dirty="0" smtClean="0"/>
              <a:t>, </a:t>
            </a:r>
            <a:r>
              <a:rPr lang="ru-RU" sz="1600" dirty="0" err="1" smtClean="0"/>
              <a:t>which</a:t>
            </a:r>
            <a:r>
              <a:rPr lang="ru-RU" sz="1600" dirty="0" smtClean="0"/>
              <a:t> </a:t>
            </a:r>
            <a:r>
              <a:rPr lang="ru-RU" sz="1600" dirty="0" err="1" smtClean="0"/>
              <a:t>stretches</a:t>
            </a:r>
            <a:r>
              <a:rPr lang="ru-RU" sz="1600" dirty="0" smtClean="0"/>
              <a:t> </a:t>
            </a:r>
            <a:r>
              <a:rPr lang="ru-RU" sz="1600" dirty="0" err="1" smtClean="0"/>
              <a:t>along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east</a:t>
            </a:r>
            <a:r>
              <a:rPr lang="ru-RU" sz="1600" dirty="0" smtClean="0"/>
              <a:t> </a:t>
            </a:r>
            <a:r>
              <a:rPr lang="ru-RU" sz="1600" dirty="0" err="1" smtClean="0"/>
              <a:t>coast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</a:t>
            </a:r>
            <a:r>
              <a:rPr lang="ru-RU" sz="1600" dirty="0" smtClean="0"/>
              <a:t>, </a:t>
            </a:r>
            <a:r>
              <a:rPr lang="ru-RU" sz="1600" dirty="0" err="1" smtClean="0"/>
              <a:t>is</a:t>
            </a:r>
            <a:r>
              <a:rPr lang="ru-RU" sz="1600" dirty="0" smtClean="0"/>
              <a:t> a UN </a:t>
            </a:r>
            <a:r>
              <a:rPr lang="ru-RU" sz="1600" dirty="0" err="1" smtClean="0"/>
              <a:t>World</a:t>
            </a:r>
            <a:r>
              <a:rPr lang="ru-RU" sz="1600" dirty="0" smtClean="0"/>
              <a:t> </a:t>
            </a:r>
            <a:r>
              <a:rPr lang="ru-RU" sz="1600" dirty="0" err="1" smtClean="0"/>
              <a:t>Heritage</a:t>
            </a:r>
            <a:r>
              <a:rPr lang="ru-RU" sz="1600" dirty="0" smtClean="0"/>
              <a:t> </a:t>
            </a:r>
            <a:r>
              <a:rPr lang="ru-RU" sz="1600" dirty="0" err="1" smtClean="0"/>
              <a:t>list</a:t>
            </a:r>
            <a:r>
              <a:rPr lang="ru-RU" sz="1600" dirty="0" smtClean="0"/>
              <a:t>, </a:t>
            </a:r>
            <a:r>
              <a:rPr lang="ru-RU" sz="1600" dirty="0" err="1" smtClean="0"/>
              <a:t>with</a:t>
            </a:r>
            <a:r>
              <a:rPr lang="ru-RU" sz="1600" dirty="0" smtClean="0"/>
              <a:t> </a:t>
            </a:r>
            <a:r>
              <a:rPr lang="ru-RU" sz="1600" dirty="0" err="1" smtClean="0"/>
              <a:t>its</a:t>
            </a:r>
            <a:r>
              <a:rPr lang="ru-RU" sz="1600" dirty="0" smtClean="0"/>
              <a:t> </a:t>
            </a:r>
            <a:r>
              <a:rPr lang="ru-RU" sz="1600" dirty="0" err="1" smtClean="0"/>
              <a:t>world-famous</a:t>
            </a:r>
            <a:r>
              <a:rPr lang="ru-RU" sz="1600" dirty="0" smtClean="0"/>
              <a:t> </a:t>
            </a:r>
            <a:r>
              <a:rPr lang="ru-RU" sz="1600" dirty="0" err="1" smtClean="0"/>
              <a:t>coral</a:t>
            </a:r>
            <a:r>
              <a:rPr lang="ru-RU" sz="1600" dirty="0" smtClean="0"/>
              <a:t> </a:t>
            </a:r>
            <a:r>
              <a:rPr lang="ru-RU" sz="1600" dirty="0" err="1" smtClean="0"/>
              <a:t>reefs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islands</a:t>
            </a:r>
            <a:r>
              <a:rPr lang="ru-RU" sz="1600" dirty="0" smtClean="0"/>
              <a:t>, </a:t>
            </a:r>
            <a:r>
              <a:rPr lang="ru-RU" sz="1600" dirty="0" err="1" smtClean="0"/>
              <a:t>resorts</a:t>
            </a:r>
            <a:r>
              <a:rPr lang="ru-RU" sz="1600" dirty="0" smtClean="0"/>
              <a:t> </a:t>
            </a:r>
            <a:r>
              <a:rPr lang="ru-RU" sz="1600" dirty="0" err="1" smtClean="0"/>
              <a:t>Lizard</a:t>
            </a:r>
            <a:r>
              <a:rPr lang="ru-RU" sz="1600" dirty="0" smtClean="0"/>
              <a:t>, </a:t>
            </a:r>
            <a:r>
              <a:rPr lang="ru-RU" sz="1600" dirty="0" err="1" smtClean="0"/>
              <a:t>Bedarra</a:t>
            </a:r>
            <a:r>
              <a:rPr lang="ru-RU" sz="1600" dirty="0" smtClean="0"/>
              <a:t>, </a:t>
            </a:r>
            <a:r>
              <a:rPr lang="ru-RU" sz="1600" dirty="0" err="1" smtClean="0"/>
              <a:t>Hayman</a:t>
            </a:r>
            <a:r>
              <a:rPr lang="ru-RU" sz="1600" dirty="0" smtClean="0"/>
              <a:t>, </a:t>
            </a:r>
            <a:r>
              <a:rPr lang="ru-RU" sz="1600" dirty="0" err="1" smtClean="0"/>
              <a:t>Hamilton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others</a:t>
            </a:r>
            <a:endParaRPr lang="en-US" sz="1600" dirty="0"/>
          </a:p>
          <a:p>
            <a:pPr marL="342000" indent="-342000" algn="just" eaLnBrk="1" hangingPunct="1">
              <a:lnSpc>
                <a:spcPct val="80000"/>
              </a:lnSpc>
              <a:buNone/>
            </a:pPr>
            <a:r>
              <a:rPr lang="ru-RU" sz="1600" dirty="0" err="1" smtClean="0"/>
              <a:t>This</a:t>
            </a:r>
            <a:r>
              <a:rPr lang="ru-RU" sz="1600" dirty="0" smtClean="0"/>
              <a:t> </a:t>
            </a:r>
            <a:r>
              <a:rPr lang="ru-RU" sz="1600" dirty="0" err="1" smtClean="0"/>
              <a:t>is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largest</a:t>
            </a:r>
            <a:r>
              <a:rPr lang="ru-RU" sz="1600" dirty="0" smtClean="0"/>
              <a:t> </a:t>
            </a:r>
            <a:r>
              <a:rPr lang="ru-RU" sz="1600" dirty="0" err="1" smtClean="0"/>
              <a:t>reef</a:t>
            </a:r>
            <a:r>
              <a:rPr lang="ru-RU" sz="1600" dirty="0" smtClean="0"/>
              <a:t> </a:t>
            </a:r>
            <a:r>
              <a:rPr lang="ru-RU" sz="1600" dirty="0" err="1" smtClean="0"/>
              <a:t>system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world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largest</a:t>
            </a:r>
            <a:r>
              <a:rPr lang="ru-RU" sz="1600" dirty="0" smtClean="0"/>
              <a:t> </a:t>
            </a:r>
            <a:r>
              <a:rPr lang="ru-RU" sz="1600" dirty="0" err="1" smtClean="0"/>
              <a:t>structure</a:t>
            </a:r>
            <a:r>
              <a:rPr lang="ru-RU" sz="1600" dirty="0" smtClean="0"/>
              <a:t>, "</a:t>
            </a:r>
            <a:r>
              <a:rPr lang="ru-RU" sz="1600" dirty="0" err="1" smtClean="0"/>
              <a:t>created</a:t>
            </a:r>
            <a:r>
              <a:rPr lang="ru-RU" sz="1600" dirty="0" smtClean="0"/>
              <a:t>" </a:t>
            </a:r>
            <a:r>
              <a:rPr lang="ru-RU" sz="1600" dirty="0" err="1" smtClean="0"/>
              <a:t>by</a:t>
            </a:r>
            <a:r>
              <a:rPr lang="ru-RU" sz="1600" dirty="0" smtClean="0"/>
              <a:t> </a:t>
            </a:r>
            <a:r>
              <a:rPr lang="ru-RU" sz="1600" dirty="0" err="1" smtClean="0"/>
              <a:t>living</a:t>
            </a:r>
            <a:r>
              <a:rPr lang="ru-RU" sz="1600" dirty="0" smtClean="0"/>
              <a:t> </a:t>
            </a:r>
            <a:r>
              <a:rPr lang="ru-RU" sz="1600" dirty="0" err="1" smtClean="0"/>
              <a:t>organisms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planet</a:t>
            </a:r>
            <a:r>
              <a:rPr lang="ru-RU" sz="1600" dirty="0" smtClean="0"/>
              <a:t>.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north</a:t>
            </a:r>
            <a:r>
              <a:rPr lang="ru-RU" sz="1600" dirty="0" smtClean="0"/>
              <a:t>,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reef</a:t>
            </a:r>
            <a:r>
              <a:rPr lang="ru-RU" sz="1600" dirty="0" smtClean="0"/>
              <a:t> </a:t>
            </a:r>
            <a:r>
              <a:rPr lang="ru-RU" sz="1600" dirty="0" err="1" smtClean="0"/>
              <a:t>is</a:t>
            </a:r>
            <a:r>
              <a:rPr lang="ru-RU" sz="1600" dirty="0" smtClean="0"/>
              <a:t> </a:t>
            </a:r>
            <a:r>
              <a:rPr lang="ru-RU" sz="1600" dirty="0" err="1" smtClean="0"/>
              <a:t>actually</a:t>
            </a:r>
            <a:r>
              <a:rPr lang="ru-RU" sz="1600" dirty="0" smtClean="0"/>
              <a:t> </a:t>
            </a:r>
            <a:r>
              <a:rPr lang="ru-RU" sz="1600" dirty="0" err="1" smtClean="0"/>
              <a:t>continuous</a:t>
            </a:r>
            <a:r>
              <a:rPr lang="ru-RU" sz="1600" dirty="0" smtClean="0"/>
              <a:t>,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is</a:t>
            </a:r>
            <a:r>
              <a:rPr lang="ru-RU" sz="1600" dirty="0" smtClean="0"/>
              <a:t> </a:t>
            </a:r>
            <a:r>
              <a:rPr lang="ru-RU" sz="1600" dirty="0" err="1" smtClean="0"/>
              <a:t>located</a:t>
            </a:r>
            <a:r>
              <a:rPr lang="ru-RU" sz="1600" dirty="0" smtClean="0"/>
              <a:t> </a:t>
            </a:r>
            <a:r>
              <a:rPr lang="ru-RU" sz="1600" dirty="0" err="1" smtClean="0"/>
              <a:t>only</a:t>
            </a:r>
            <a:r>
              <a:rPr lang="ru-RU" sz="1600" dirty="0" smtClean="0"/>
              <a:t> 50 </a:t>
            </a:r>
            <a:r>
              <a:rPr lang="ru-RU" sz="1600" dirty="0" err="1" smtClean="0"/>
              <a:t>km</a:t>
            </a:r>
            <a:r>
              <a:rPr lang="ru-RU" sz="1600" dirty="0" smtClean="0"/>
              <a:t> </a:t>
            </a:r>
            <a:r>
              <a:rPr lang="ru-RU" sz="1600" dirty="0" err="1" smtClean="0"/>
              <a:t>away</a:t>
            </a:r>
            <a:r>
              <a:rPr lang="ru-RU" sz="1600" dirty="0" smtClean="0"/>
              <a:t>. </a:t>
            </a:r>
            <a:r>
              <a:rPr lang="ru-RU" sz="1600" dirty="0" err="1" smtClean="0"/>
              <a:t>from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coast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south</a:t>
            </a:r>
            <a:r>
              <a:rPr lang="ru-RU" sz="1600" dirty="0" smtClean="0"/>
              <a:t> </a:t>
            </a:r>
            <a:r>
              <a:rPr lang="ru-RU" sz="1600" dirty="0" err="1" smtClean="0"/>
              <a:t>it</a:t>
            </a:r>
            <a:r>
              <a:rPr lang="ru-RU" sz="1600" dirty="0" smtClean="0"/>
              <a:t> </a:t>
            </a:r>
            <a:r>
              <a:rPr lang="ru-RU" sz="1600" dirty="0" err="1" smtClean="0"/>
              <a:t>is</a:t>
            </a:r>
            <a:r>
              <a:rPr lang="ru-RU" sz="1600" dirty="0" smtClean="0"/>
              <a:t> </a:t>
            </a:r>
            <a:r>
              <a:rPr lang="ru-RU" sz="1600" dirty="0" err="1" smtClean="0"/>
              <a:t>divided</a:t>
            </a:r>
            <a:r>
              <a:rPr lang="ru-RU" sz="1600" dirty="0" smtClean="0"/>
              <a:t> </a:t>
            </a:r>
            <a:r>
              <a:rPr lang="ru-RU" sz="1600" dirty="0" err="1" smtClean="0"/>
              <a:t>into</a:t>
            </a:r>
            <a:r>
              <a:rPr lang="ru-RU" sz="1600" dirty="0" smtClean="0"/>
              <a:t> </a:t>
            </a:r>
            <a:r>
              <a:rPr lang="ru-RU" sz="1600" dirty="0" err="1" smtClean="0"/>
              <a:t>separate</a:t>
            </a:r>
            <a:r>
              <a:rPr lang="ru-RU" sz="1600" dirty="0" smtClean="0"/>
              <a:t> </a:t>
            </a:r>
            <a:r>
              <a:rPr lang="ru-RU" sz="1600" dirty="0" err="1" smtClean="0"/>
              <a:t>groups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reefs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some</a:t>
            </a:r>
            <a:r>
              <a:rPr lang="ru-RU" sz="1600" dirty="0" smtClean="0"/>
              <a:t> </a:t>
            </a:r>
            <a:r>
              <a:rPr lang="ru-RU" sz="1600" dirty="0" err="1" smtClean="0"/>
              <a:t>places</a:t>
            </a:r>
            <a:r>
              <a:rPr lang="ru-RU" sz="1600" dirty="0" smtClean="0"/>
              <a:t>, </a:t>
            </a:r>
            <a:r>
              <a:rPr lang="ru-RU" sz="1600" dirty="0" err="1" smtClean="0"/>
              <a:t>receding</a:t>
            </a:r>
            <a:r>
              <a:rPr lang="ru-RU" sz="1600" dirty="0" smtClean="0"/>
              <a:t> </a:t>
            </a:r>
            <a:r>
              <a:rPr lang="ru-RU" sz="1600" dirty="0" err="1" smtClean="0"/>
              <a:t>from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coast</a:t>
            </a:r>
            <a:r>
              <a:rPr lang="ru-RU" sz="1600" dirty="0" smtClean="0"/>
              <a:t> </a:t>
            </a:r>
            <a:r>
              <a:rPr lang="ru-RU" sz="1600" dirty="0" err="1" smtClean="0"/>
              <a:t>for</a:t>
            </a:r>
            <a:r>
              <a:rPr lang="ru-RU" sz="1600" dirty="0" smtClean="0"/>
              <a:t> 300 </a:t>
            </a:r>
            <a:r>
              <a:rPr lang="ru-RU" sz="1600" dirty="0" err="1" smtClean="0"/>
              <a:t>miles</a:t>
            </a:r>
            <a:r>
              <a:rPr lang="ru-RU" sz="1600" dirty="0" smtClean="0"/>
              <a:t>. </a:t>
            </a:r>
            <a:r>
              <a:rPr lang="ru-RU" sz="1600" dirty="0" err="1" smtClean="0"/>
              <a:t>Hundreds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hundreds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islands</a:t>
            </a:r>
            <a:r>
              <a:rPr lang="ru-RU" sz="1600" dirty="0" smtClean="0"/>
              <a:t> </a:t>
            </a:r>
            <a:r>
              <a:rPr lang="ru-RU" sz="1600" dirty="0" err="1" smtClean="0"/>
              <a:t>protruding</a:t>
            </a:r>
            <a:r>
              <a:rPr lang="ru-RU" sz="1600" dirty="0" smtClean="0"/>
              <a:t> </a:t>
            </a:r>
            <a:r>
              <a:rPr lang="ru-RU" sz="1600" dirty="0" err="1" smtClean="0"/>
              <a:t>from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ocean</a:t>
            </a:r>
            <a:r>
              <a:rPr lang="ru-RU" sz="1600" dirty="0" smtClean="0"/>
              <a:t> </a:t>
            </a:r>
            <a:r>
              <a:rPr lang="ru-RU" sz="1600" dirty="0" err="1" smtClean="0"/>
              <a:t>depths</a:t>
            </a:r>
            <a:r>
              <a:rPr lang="ru-RU" sz="1600" dirty="0" smtClean="0"/>
              <a:t> </a:t>
            </a:r>
            <a:r>
              <a:rPr lang="ru-RU" sz="1600" dirty="0" err="1" smtClean="0"/>
              <a:t>to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surface</a:t>
            </a:r>
            <a:r>
              <a:rPr lang="ru-RU" sz="1600" dirty="0" smtClean="0"/>
              <a:t>,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only</a:t>
            </a:r>
            <a:r>
              <a:rPr lang="ru-RU" sz="1600" dirty="0" smtClean="0"/>
              <a:t> </a:t>
            </a:r>
            <a:r>
              <a:rPr lang="ru-RU" sz="1600" dirty="0" err="1" smtClean="0"/>
              <a:t>two</a:t>
            </a:r>
            <a:r>
              <a:rPr lang="ru-RU" sz="1600" dirty="0" smtClean="0"/>
              <a:t> </a:t>
            </a:r>
            <a:r>
              <a:rPr lang="ru-RU" sz="1600" dirty="0" err="1" smtClean="0"/>
              <a:t>dozen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them</a:t>
            </a:r>
            <a:r>
              <a:rPr lang="ru-RU" sz="1600" dirty="0" smtClean="0"/>
              <a:t> </a:t>
            </a:r>
            <a:r>
              <a:rPr lang="ru-RU" sz="1600" dirty="0" err="1" smtClean="0"/>
              <a:t>inhabited</a:t>
            </a:r>
            <a:r>
              <a:rPr lang="ru-RU" sz="1600" dirty="0" smtClean="0"/>
              <a:t>.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Great</a:t>
            </a:r>
            <a:r>
              <a:rPr lang="ru-RU" sz="1600" dirty="0" smtClean="0"/>
              <a:t> </a:t>
            </a:r>
            <a:r>
              <a:rPr lang="ru-RU" sz="1600" dirty="0" err="1" smtClean="0"/>
              <a:t>Barrier</a:t>
            </a:r>
            <a:r>
              <a:rPr lang="ru-RU" sz="1600" dirty="0" smtClean="0"/>
              <a:t> </a:t>
            </a:r>
            <a:r>
              <a:rPr lang="ru-RU" sz="1600" dirty="0" err="1" smtClean="0"/>
              <a:t>Reef</a:t>
            </a:r>
            <a:r>
              <a:rPr lang="ru-RU" sz="1600" dirty="0" smtClean="0"/>
              <a:t> - "U-</a:t>
            </a:r>
            <a:r>
              <a:rPr lang="ru-RU" sz="1600" dirty="0" err="1" smtClean="0"/>
              <a:t>Mecca</a:t>
            </a:r>
            <a:r>
              <a:rPr lang="ru-RU" sz="1600" dirty="0" smtClean="0"/>
              <a:t>"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all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divers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world</a:t>
            </a:r>
            <a:r>
              <a:rPr lang="ru-RU" sz="1600" dirty="0" smtClean="0"/>
              <a:t>. </a:t>
            </a:r>
            <a:r>
              <a:rPr lang="ru-RU" sz="1600" dirty="0" err="1" smtClean="0"/>
              <a:t>Aboriginal</a:t>
            </a:r>
            <a:r>
              <a:rPr lang="ru-RU" sz="1600" dirty="0" smtClean="0"/>
              <a:t> </a:t>
            </a:r>
            <a:r>
              <a:rPr lang="ru-RU" sz="1600" dirty="0" err="1" smtClean="0"/>
              <a:t>culture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art</a:t>
            </a:r>
            <a:r>
              <a:rPr lang="ru-RU" sz="1600" dirty="0" smtClean="0"/>
              <a:t>.</a:t>
            </a:r>
          </a:p>
          <a:p>
            <a:pPr marL="342000" indent="-342000" algn="just" eaLnBrk="1" hangingPunct="1">
              <a:lnSpc>
                <a:spcPct val="80000"/>
              </a:lnSpc>
            </a:pPr>
            <a:endParaRPr lang="ru-RU" sz="1600" dirty="0" smtClean="0"/>
          </a:p>
        </p:txBody>
      </p:sp>
      <p:pic>
        <p:nvPicPr>
          <p:cNvPr id="2050" name="Picture 2" descr="http://www.exomapia.ru/system/photos/48181/large/bolshoy-bariernyy-ri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24" y="2925608"/>
            <a:ext cx="4992489" cy="37443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492">
        <p:random/>
      </p:transition>
    </mc:Choice>
    <mc:Fallback>
      <p:transition spd="slow" advTm="2492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dailybase.nl/wp-content/uploads/2012/05/Beautifull_world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397" y="3653743"/>
            <a:ext cx="4776465" cy="3182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59" name="Содержимое 4" descr="avstrl01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 rot="601024">
            <a:off x="5492020" y="-307246"/>
            <a:ext cx="3781425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425925" y="117776"/>
            <a:ext cx="8229600" cy="1143000"/>
          </a:xfrm>
        </p:spPr>
        <p:txBody>
          <a:bodyPr/>
          <a:lstStyle/>
          <a:p>
            <a:pPr eaLnBrk="1" hangingPunct="1"/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Flora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fauna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9458" name="Содержимое 2"/>
          <p:cNvSpPr>
            <a:spLocks noGrp="1"/>
          </p:cNvSpPr>
          <p:nvPr>
            <p:ph sz="half" idx="1"/>
          </p:nvPr>
        </p:nvSpPr>
        <p:spPr>
          <a:xfrm>
            <a:off x="262797" y="1125931"/>
            <a:ext cx="4038600" cy="4525963"/>
          </a:xfrm>
        </p:spPr>
        <p:txBody>
          <a:bodyPr/>
          <a:lstStyle/>
          <a:p>
            <a:pPr marL="342000" indent="-342000" algn="just" eaLnBrk="1" hangingPunct="1">
              <a:lnSpc>
                <a:spcPct val="90000"/>
              </a:lnSpc>
              <a:buNone/>
            </a:pPr>
            <a:r>
              <a:rPr lang="ru-RU" sz="1600" dirty="0" err="1" smtClean="0"/>
              <a:t>Flora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Tasmania's</a:t>
            </a:r>
            <a:r>
              <a:rPr lang="ru-RU" sz="1600" dirty="0" smtClean="0"/>
              <a:t> </a:t>
            </a:r>
            <a:r>
              <a:rPr lang="ru-RU" sz="1600" dirty="0" err="1" smtClean="0"/>
              <a:t>cool</a:t>
            </a:r>
            <a:r>
              <a:rPr lang="ru-RU" sz="1600" dirty="0" smtClean="0"/>
              <a:t> </a:t>
            </a:r>
            <a:r>
              <a:rPr lang="ru-RU" sz="1600" dirty="0" err="1" smtClean="0"/>
              <a:t>significantly</a:t>
            </a:r>
            <a:r>
              <a:rPr lang="ru-RU" sz="1600" dirty="0" smtClean="0"/>
              <a:t> </a:t>
            </a:r>
            <a:r>
              <a:rPr lang="ru-RU" sz="1600" dirty="0" err="1" smtClean="0"/>
              <a:t>different</a:t>
            </a:r>
            <a:r>
              <a:rPr lang="ru-RU" sz="1600" dirty="0" smtClean="0"/>
              <a:t> </a:t>
            </a:r>
            <a:r>
              <a:rPr lang="ru-RU" sz="1600" dirty="0" err="1" smtClean="0"/>
              <a:t>from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flora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mainland</a:t>
            </a:r>
            <a:r>
              <a:rPr lang="ru-RU" sz="1600" dirty="0" smtClean="0"/>
              <a:t>. </a:t>
            </a:r>
            <a:r>
              <a:rPr lang="ru-RU" sz="1600" dirty="0" err="1" smtClean="0"/>
              <a:t>Also</a:t>
            </a:r>
            <a:r>
              <a:rPr lang="ru-RU" sz="1600" dirty="0" smtClean="0"/>
              <a:t> </a:t>
            </a:r>
            <a:r>
              <a:rPr lang="ru-RU" sz="1600" dirty="0" err="1" smtClean="0"/>
              <a:t>typical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Australian</a:t>
            </a:r>
            <a:r>
              <a:rPr lang="ru-RU" sz="1600" dirty="0" smtClean="0"/>
              <a:t> </a:t>
            </a:r>
            <a:r>
              <a:rPr lang="ru-RU" sz="1600" dirty="0" err="1" smtClean="0"/>
              <a:t>eucalyptus</a:t>
            </a:r>
            <a:r>
              <a:rPr lang="ru-RU" sz="1600" dirty="0" smtClean="0"/>
              <a:t> </a:t>
            </a:r>
            <a:r>
              <a:rPr lang="ru-RU" sz="1600" dirty="0" err="1" smtClean="0"/>
              <a:t>trees</a:t>
            </a:r>
            <a:r>
              <a:rPr lang="ru-RU" sz="1600" dirty="0" smtClean="0"/>
              <a:t> </a:t>
            </a:r>
            <a:r>
              <a:rPr lang="ru-RU" sz="1600" dirty="0" err="1" smtClean="0"/>
              <a:t>on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island</a:t>
            </a:r>
            <a:r>
              <a:rPr lang="ru-RU" sz="1600" dirty="0" smtClean="0"/>
              <a:t> </a:t>
            </a:r>
            <a:r>
              <a:rPr lang="ru-RU" sz="1600" dirty="0" err="1" smtClean="0"/>
              <a:t>grows</a:t>
            </a:r>
            <a:r>
              <a:rPr lang="ru-RU" sz="1600" dirty="0" smtClean="0"/>
              <a:t> a </a:t>
            </a:r>
            <a:r>
              <a:rPr lang="ru-RU" sz="1600" dirty="0" err="1" smtClean="0"/>
              <a:t>large</a:t>
            </a:r>
            <a:r>
              <a:rPr lang="ru-RU" sz="1600" dirty="0" smtClean="0"/>
              <a:t> </a:t>
            </a:r>
            <a:r>
              <a:rPr lang="ru-RU" sz="1600" dirty="0" err="1" smtClean="0"/>
              <a:t>number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tree</a:t>
            </a:r>
            <a:r>
              <a:rPr lang="ru-RU" sz="1600" dirty="0" smtClean="0"/>
              <a:t> </a:t>
            </a:r>
            <a:r>
              <a:rPr lang="ru-RU" sz="1600" dirty="0" err="1" smtClean="0"/>
              <a:t>species</a:t>
            </a:r>
            <a:r>
              <a:rPr lang="ru-RU" sz="1600" dirty="0" smtClean="0"/>
              <a:t>, </a:t>
            </a:r>
            <a:r>
              <a:rPr lang="ru-RU" sz="1600" dirty="0" err="1" smtClean="0"/>
              <a:t>related</a:t>
            </a:r>
            <a:r>
              <a:rPr lang="ru-RU" sz="1600" dirty="0" smtClean="0"/>
              <a:t> </a:t>
            </a:r>
            <a:r>
              <a:rPr lang="ru-RU" sz="1600" dirty="0" err="1" smtClean="0"/>
              <a:t>to</a:t>
            </a:r>
            <a:r>
              <a:rPr lang="ru-RU" sz="1600" dirty="0" smtClean="0"/>
              <a:t> </a:t>
            </a:r>
            <a:r>
              <a:rPr lang="ru-RU" sz="1600" dirty="0" err="1" smtClean="0"/>
              <a:t>New</a:t>
            </a:r>
            <a:r>
              <a:rPr lang="ru-RU" sz="1600" dirty="0" smtClean="0"/>
              <a:t> </a:t>
            </a:r>
            <a:r>
              <a:rPr lang="ru-RU" sz="1600" dirty="0" err="1" smtClean="0"/>
              <a:t>Zealand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South</a:t>
            </a:r>
            <a:r>
              <a:rPr lang="ru-RU" sz="1600" dirty="0" smtClean="0"/>
              <a:t> </a:t>
            </a:r>
            <a:r>
              <a:rPr lang="ru-RU" sz="1600" dirty="0" err="1" smtClean="0"/>
              <a:t>American</a:t>
            </a:r>
            <a:r>
              <a:rPr lang="ru-RU" sz="1600" dirty="0" smtClean="0"/>
              <a:t>, </a:t>
            </a:r>
            <a:r>
              <a:rPr lang="ru-RU" sz="1600" dirty="0" err="1" smtClean="0"/>
              <a:t>particularly</a:t>
            </a:r>
            <a:r>
              <a:rPr lang="ru-RU" sz="1600" dirty="0" smtClean="0"/>
              <a:t> </a:t>
            </a:r>
            <a:r>
              <a:rPr lang="ru-RU" sz="1600" dirty="0" err="1" smtClean="0"/>
              <a:t>an</a:t>
            </a:r>
            <a:r>
              <a:rPr lang="ru-RU" sz="1600" dirty="0" smtClean="0"/>
              <a:t> </a:t>
            </a:r>
            <a:r>
              <a:rPr lang="ru-RU" sz="1600" dirty="0" err="1" smtClean="0"/>
              <a:t>evergreen</a:t>
            </a:r>
            <a:r>
              <a:rPr lang="ru-RU" sz="1600" dirty="0" smtClean="0"/>
              <a:t> </a:t>
            </a:r>
            <a:r>
              <a:rPr lang="ru-RU" sz="1600" dirty="0" err="1" smtClean="0"/>
              <a:t>southern</a:t>
            </a:r>
            <a:r>
              <a:rPr lang="ru-RU" sz="1600" dirty="0" smtClean="0"/>
              <a:t> </a:t>
            </a:r>
            <a:r>
              <a:rPr lang="ru-RU" sz="1600" dirty="0" err="1" smtClean="0"/>
              <a:t>beech</a:t>
            </a:r>
            <a:r>
              <a:rPr lang="ru-RU" sz="1600" dirty="0" smtClean="0"/>
              <a:t> (</a:t>
            </a:r>
            <a:r>
              <a:rPr lang="ru-RU" sz="1600" dirty="0" err="1" smtClean="0"/>
              <a:t>notofagus</a:t>
            </a:r>
            <a:r>
              <a:rPr lang="ru-RU" sz="1600" dirty="0" smtClean="0"/>
              <a:t>). </a:t>
            </a:r>
            <a:r>
              <a:rPr lang="ru-RU" sz="1600" dirty="0" err="1" smtClean="0"/>
              <a:t>Bite</a:t>
            </a:r>
            <a:r>
              <a:rPr lang="ru-RU" sz="1600" dirty="0" smtClean="0"/>
              <a:t> </a:t>
            </a:r>
            <a:r>
              <a:rPr lang="ru-RU" sz="1600" dirty="0" err="1" smtClean="0"/>
              <a:t>sinekolchatogo</a:t>
            </a:r>
            <a:r>
              <a:rPr lang="ru-RU" sz="1600" dirty="0" smtClean="0"/>
              <a:t> </a:t>
            </a:r>
            <a:r>
              <a:rPr lang="ru-RU" sz="1600" dirty="0" err="1" smtClean="0"/>
              <a:t>octopus</a:t>
            </a:r>
            <a:r>
              <a:rPr lang="ru-RU" sz="1600" dirty="0" smtClean="0"/>
              <a:t> (</a:t>
            </a:r>
            <a:r>
              <a:rPr lang="ru-RU" sz="1600" dirty="0" err="1" smtClean="0"/>
              <a:t>Hapalochlaena</a:t>
            </a:r>
            <a:r>
              <a:rPr lang="ru-RU" sz="1600" dirty="0" smtClean="0"/>
              <a:t> </a:t>
            </a:r>
            <a:r>
              <a:rPr lang="ru-RU" sz="1600" dirty="0" err="1" smtClean="0"/>
              <a:t>lunulata</a:t>
            </a:r>
            <a:r>
              <a:rPr lang="ru-RU" sz="1600" dirty="0" smtClean="0"/>
              <a:t>) </a:t>
            </a:r>
            <a:r>
              <a:rPr lang="ru-RU" sz="1600" dirty="0" err="1" smtClean="0"/>
              <a:t>is</a:t>
            </a:r>
            <a:r>
              <a:rPr lang="ru-RU" sz="1600" dirty="0" smtClean="0"/>
              <a:t> </a:t>
            </a:r>
            <a:r>
              <a:rPr lang="ru-RU" sz="1600" dirty="0" err="1" smtClean="0"/>
              <a:t>deadly</a:t>
            </a:r>
            <a:r>
              <a:rPr lang="ru-RU" sz="1600" dirty="0" smtClean="0"/>
              <a:t>.</a:t>
            </a:r>
            <a:endParaRPr lang="en-US" sz="1600" dirty="0"/>
          </a:p>
          <a:p>
            <a:pPr marL="342000" indent="-342000" algn="just" eaLnBrk="1" hangingPunct="1">
              <a:lnSpc>
                <a:spcPct val="90000"/>
              </a:lnSpc>
              <a:buNone/>
            </a:pP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best-known</a:t>
            </a:r>
            <a:r>
              <a:rPr lang="ru-RU" sz="1600" dirty="0" smtClean="0"/>
              <a:t> </a:t>
            </a:r>
            <a:r>
              <a:rPr lang="ru-RU" sz="1600" dirty="0" err="1" smtClean="0"/>
              <a:t>representatives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Australian</a:t>
            </a:r>
            <a:r>
              <a:rPr lang="ru-RU" sz="1600" dirty="0" smtClean="0"/>
              <a:t> </a:t>
            </a:r>
            <a:r>
              <a:rPr lang="ru-RU" sz="1600" dirty="0" err="1" smtClean="0"/>
              <a:t>fauna</a:t>
            </a:r>
            <a:r>
              <a:rPr lang="ru-RU" sz="1600" dirty="0" smtClean="0"/>
              <a:t> </a:t>
            </a:r>
            <a:r>
              <a:rPr lang="ru-RU" sz="1600" dirty="0" err="1" smtClean="0"/>
              <a:t>are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monotremes</a:t>
            </a:r>
            <a:r>
              <a:rPr lang="ru-RU" sz="1600" dirty="0" smtClean="0"/>
              <a:t> </a:t>
            </a:r>
            <a:r>
              <a:rPr lang="ru-RU" sz="1600" dirty="0" err="1" smtClean="0"/>
              <a:t>animals</a:t>
            </a:r>
            <a:r>
              <a:rPr lang="ru-RU" sz="1600" dirty="0" smtClean="0"/>
              <a:t> (</a:t>
            </a:r>
            <a:r>
              <a:rPr lang="ru-RU" sz="1600" dirty="0" err="1" smtClean="0"/>
              <a:t>platypus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echidna</a:t>
            </a:r>
            <a:r>
              <a:rPr lang="ru-RU" sz="1600" dirty="0" smtClean="0"/>
              <a:t>), a </a:t>
            </a:r>
            <a:r>
              <a:rPr lang="ru-RU" sz="1600" dirty="0" err="1" smtClean="0"/>
              <a:t>variety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marsupials</a:t>
            </a:r>
            <a:r>
              <a:rPr lang="ru-RU" sz="1600" dirty="0" smtClean="0"/>
              <a:t> (</a:t>
            </a:r>
            <a:r>
              <a:rPr lang="ru-RU" sz="1600" dirty="0" err="1" smtClean="0"/>
              <a:t>koalas</a:t>
            </a:r>
            <a:r>
              <a:rPr lang="ru-RU" sz="1600" dirty="0" smtClean="0"/>
              <a:t>, </a:t>
            </a:r>
            <a:r>
              <a:rPr lang="ru-RU" sz="1600" dirty="0" err="1" smtClean="0"/>
              <a:t>kangaroos</a:t>
            </a:r>
            <a:r>
              <a:rPr lang="ru-RU" sz="1600" dirty="0" smtClean="0"/>
              <a:t>, </a:t>
            </a:r>
            <a:r>
              <a:rPr lang="ru-RU" sz="1600" dirty="0" err="1" smtClean="0"/>
              <a:t>wombats</a:t>
            </a:r>
            <a:r>
              <a:rPr lang="ru-RU" sz="1600" dirty="0" smtClean="0"/>
              <a:t>),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birds</a:t>
            </a:r>
            <a:r>
              <a:rPr lang="ru-RU" sz="1600" dirty="0" smtClean="0"/>
              <a:t> </a:t>
            </a:r>
            <a:r>
              <a:rPr lang="ru-RU" sz="1600" dirty="0" err="1" smtClean="0"/>
              <a:t>such</a:t>
            </a:r>
            <a:r>
              <a:rPr lang="ru-RU" sz="1600" dirty="0" smtClean="0"/>
              <a:t> </a:t>
            </a:r>
            <a:r>
              <a:rPr lang="ru-RU" sz="1600" dirty="0" err="1" smtClean="0"/>
              <a:t>as</a:t>
            </a:r>
            <a:r>
              <a:rPr lang="ru-RU" sz="1600" dirty="0" smtClean="0"/>
              <a:t> </a:t>
            </a:r>
            <a:r>
              <a:rPr lang="ru-RU" sz="1600" dirty="0" err="1" smtClean="0"/>
              <a:t>emus</a:t>
            </a:r>
            <a:r>
              <a:rPr lang="ru-RU" sz="1600" dirty="0" smtClean="0"/>
              <a:t>, </a:t>
            </a:r>
            <a:r>
              <a:rPr lang="ru-RU" sz="1600" dirty="0" err="1" smtClean="0"/>
              <a:t>cockatoos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Kookaburra</a:t>
            </a:r>
            <a:r>
              <a:rPr lang="ru-RU" sz="1600" dirty="0" smtClean="0"/>
              <a:t>. </a:t>
            </a:r>
            <a:r>
              <a:rPr lang="ru-RU" sz="1600" dirty="0" err="1" smtClean="0"/>
              <a:t>Australia</a:t>
            </a:r>
            <a:r>
              <a:rPr lang="ru-RU" sz="1600" dirty="0" smtClean="0"/>
              <a:t> - </a:t>
            </a:r>
            <a:r>
              <a:rPr lang="ru-RU" sz="1600" dirty="0" err="1" smtClean="0"/>
              <a:t>an</a:t>
            </a:r>
            <a:r>
              <a:rPr lang="ru-RU" sz="1600" dirty="0" smtClean="0"/>
              <a:t> </a:t>
            </a:r>
            <a:r>
              <a:rPr lang="ru-RU" sz="1600" dirty="0" err="1" smtClean="0"/>
              <a:t>amazing</a:t>
            </a:r>
            <a:r>
              <a:rPr lang="ru-RU" sz="1600" dirty="0" smtClean="0"/>
              <a:t> </a:t>
            </a:r>
            <a:r>
              <a:rPr lang="ru-RU" sz="1600" dirty="0" err="1" smtClean="0"/>
              <a:t>continent</a:t>
            </a:r>
            <a:r>
              <a:rPr lang="ru-RU" sz="1600" dirty="0" smtClean="0"/>
              <a:t>, </a:t>
            </a:r>
            <a:r>
              <a:rPr lang="ru-RU" sz="1600" dirty="0" err="1" smtClean="0"/>
              <a:t>unlike</a:t>
            </a:r>
            <a:r>
              <a:rPr lang="ru-RU" sz="1600" dirty="0" smtClean="0"/>
              <a:t> </a:t>
            </a:r>
            <a:r>
              <a:rPr lang="ru-RU" sz="1600" dirty="0" err="1" smtClean="0"/>
              <a:t>anything</a:t>
            </a:r>
            <a:r>
              <a:rPr lang="ru-RU" sz="1600" dirty="0" smtClean="0"/>
              <a:t> </a:t>
            </a:r>
            <a:r>
              <a:rPr lang="ru-RU" sz="1600" dirty="0" err="1" smtClean="0"/>
              <a:t>else</a:t>
            </a:r>
            <a:r>
              <a:rPr lang="ru-RU" sz="1600" dirty="0" smtClean="0"/>
              <a:t>. </a:t>
            </a:r>
            <a:r>
              <a:rPr lang="ru-RU" sz="1600" dirty="0" err="1" smtClean="0"/>
              <a:t>Flora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fauna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</a:t>
            </a:r>
            <a:r>
              <a:rPr lang="ru-RU" sz="1600" dirty="0" smtClean="0"/>
              <a:t>, </a:t>
            </a:r>
            <a:r>
              <a:rPr lang="ru-RU" sz="1600" dirty="0" err="1" smtClean="0"/>
              <a:t>as</a:t>
            </a:r>
            <a:r>
              <a:rPr lang="ru-RU" sz="1600" dirty="0" smtClean="0"/>
              <a:t> </a:t>
            </a:r>
            <a:r>
              <a:rPr lang="ru-RU" sz="1600" dirty="0" err="1" smtClean="0"/>
              <a:t>we</a:t>
            </a:r>
            <a:r>
              <a:rPr lang="ru-RU" sz="1600" dirty="0" smtClean="0"/>
              <a:t> </a:t>
            </a:r>
            <a:r>
              <a:rPr lang="ru-RU" sz="1600" dirty="0" err="1" smtClean="0"/>
              <a:t>know</a:t>
            </a:r>
            <a:r>
              <a:rPr lang="ru-RU" sz="1600" dirty="0" smtClean="0"/>
              <a:t>, </a:t>
            </a:r>
            <a:r>
              <a:rPr lang="ru-RU" sz="1600" dirty="0" err="1" smtClean="0"/>
              <a:t>very</a:t>
            </a:r>
            <a:r>
              <a:rPr lang="ru-RU" sz="1600" dirty="0" smtClean="0"/>
              <a:t> </a:t>
            </a:r>
            <a:r>
              <a:rPr lang="ru-RU" sz="1600" dirty="0" err="1" smtClean="0"/>
              <a:t>specific</a:t>
            </a:r>
            <a:r>
              <a:rPr lang="ru-RU" sz="1600" dirty="0" smtClean="0"/>
              <a:t>. </a:t>
            </a:r>
            <a:r>
              <a:rPr lang="ru-RU" sz="1600" dirty="0" err="1" smtClean="0"/>
              <a:t>Another</a:t>
            </a:r>
            <a:r>
              <a:rPr lang="ru-RU" sz="1600" dirty="0" smtClean="0"/>
              <a:t> </a:t>
            </a:r>
            <a:r>
              <a:rPr lang="ru-RU" sz="1600" dirty="0" err="1" smtClean="0"/>
              <a:t>interesting</a:t>
            </a:r>
            <a:r>
              <a:rPr lang="ru-RU" sz="1600" dirty="0" smtClean="0"/>
              <a:t> </a:t>
            </a:r>
            <a:r>
              <a:rPr lang="ru-RU" sz="1600" dirty="0" err="1" smtClean="0"/>
              <a:t>fact</a:t>
            </a:r>
            <a:r>
              <a:rPr lang="ru-RU" sz="1600" dirty="0" smtClean="0"/>
              <a:t> </a:t>
            </a:r>
            <a:r>
              <a:rPr lang="ru-RU" sz="1600" dirty="0" err="1" smtClean="0"/>
              <a:t>is</a:t>
            </a:r>
            <a:r>
              <a:rPr lang="ru-RU" sz="1600" dirty="0" smtClean="0"/>
              <a:t> </a:t>
            </a:r>
            <a:r>
              <a:rPr lang="ru-RU" sz="1600" dirty="0" err="1" smtClean="0"/>
              <a:t>that</a:t>
            </a:r>
            <a:r>
              <a:rPr lang="ru-RU" sz="1600" dirty="0" smtClean="0"/>
              <a:t> </a:t>
            </a:r>
            <a:r>
              <a:rPr lang="ru-RU" sz="1600" dirty="0" err="1" smtClean="0"/>
              <a:t>even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landscapes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</a:t>
            </a:r>
            <a:r>
              <a:rPr lang="ru-RU" sz="1600" dirty="0" smtClean="0"/>
              <a:t> </a:t>
            </a:r>
            <a:r>
              <a:rPr lang="ru-RU" sz="1600" dirty="0" err="1" smtClean="0"/>
              <a:t>are</a:t>
            </a:r>
            <a:r>
              <a:rPr lang="ru-RU" sz="1600" dirty="0" smtClean="0"/>
              <a:t> </a:t>
            </a:r>
            <a:r>
              <a:rPr lang="ru-RU" sz="1600" dirty="0" err="1" smtClean="0"/>
              <a:t>very</a:t>
            </a:r>
            <a:r>
              <a:rPr lang="ru-RU" sz="1600" dirty="0" smtClean="0"/>
              <a:t> </a:t>
            </a:r>
            <a:r>
              <a:rPr lang="ru-RU" sz="1600" dirty="0" err="1" smtClean="0"/>
              <a:t>different</a:t>
            </a:r>
            <a:r>
              <a:rPr lang="ru-RU" sz="1600" dirty="0" smtClean="0"/>
              <a:t> </a:t>
            </a:r>
            <a:r>
              <a:rPr lang="ru-RU" sz="1600" dirty="0" err="1" smtClean="0"/>
              <a:t>from</a:t>
            </a:r>
            <a:r>
              <a:rPr lang="ru-RU" sz="1600" dirty="0" smtClean="0"/>
              <a:t> </a:t>
            </a:r>
            <a:r>
              <a:rPr lang="ru-RU" sz="1600" dirty="0" err="1" smtClean="0"/>
              <a:t>our</a:t>
            </a:r>
            <a:r>
              <a:rPr lang="ru-RU" sz="1600" dirty="0" smtClean="0"/>
              <a:t> </a:t>
            </a:r>
            <a:r>
              <a:rPr lang="ru-RU" sz="1600" dirty="0" err="1" smtClean="0"/>
              <a:t>usual</a:t>
            </a:r>
            <a:r>
              <a:rPr lang="ru-RU" sz="1600" dirty="0" smtClean="0"/>
              <a:t>.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course</a:t>
            </a:r>
            <a:r>
              <a:rPr lang="ru-RU" sz="1600" dirty="0" smtClean="0"/>
              <a:t>, </a:t>
            </a:r>
            <a:r>
              <a:rPr lang="ru-RU" sz="1600" dirty="0" err="1" smtClean="0"/>
              <a:t>some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them</a:t>
            </a:r>
            <a:r>
              <a:rPr lang="ru-RU" sz="1600" dirty="0" smtClean="0"/>
              <a:t> </a:t>
            </a:r>
            <a:r>
              <a:rPr lang="ru-RU" sz="1600" dirty="0" err="1" smtClean="0"/>
              <a:t>can</a:t>
            </a:r>
            <a:r>
              <a:rPr lang="ru-RU" sz="1600" dirty="0" smtClean="0"/>
              <a:t> </a:t>
            </a:r>
            <a:r>
              <a:rPr lang="ru-RU" sz="1600" dirty="0" err="1" smtClean="0"/>
              <a:t>be</a:t>
            </a:r>
            <a:r>
              <a:rPr lang="ru-RU" sz="1600" dirty="0" smtClean="0"/>
              <a:t> </a:t>
            </a:r>
            <a:r>
              <a:rPr lang="ru-RU" sz="1600" dirty="0" err="1" smtClean="0"/>
              <a:t>called</a:t>
            </a:r>
            <a:r>
              <a:rPr lang="ru-RU" sz="1600" dirty="0" smtClean="0"/>
              <a:t> a "</a:t>
            </a:r>
            <a:r>
              <a:rPr lang="ru-RU" sz="1600" dirty="0" err="1" smtClean="0"/>
              <a:t>strange</a:t>
            </a:r>
            <a:r>
              <a:rPr lang="ru-RU" sz="1600" dirty="0" smtClean="0"/>
              <a:t>", </a:t>
            </a:r>
            <a:r>
              <a:rPr lang="ru-RU" sz="1600" dirty="0" err="1" smtClean="0"/>
              <a:t>but</a:t>
            </a:r>
            <a:r>
              <a:rPr lang="ru-RU" sz="1600" dirty="0" smtClean="0"/>
              <a:t> </a:t>
            </a:r>
            <a:r>
              <a:rPr lang="ru-RU" sz="1600" dirty="0" err="1" smtClean="0"/>
              <a:t>most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Australian</a:t>
            </a:r>
            <a:r>
              <a:rPr lang="ru-RU" sz="1600" dirty="0" smtClean="0"/>
              <a:t> </a:t>
            </a:r>
            <a:r>
              <a:rPr lang="ru-RU" sz="1600" dirty="0" err="1" smtClean="0"/>
              <a:t>species</a:t>
            </a:r>
            <a:r>
              <a:rPr lang="ru-RU" sz="1600" dirty="0" smtClean="0"/>
              <a:t> </a:t>
            </a:r>
            <a:r>
              <a:rPr lang="ru-RU" sz="1600" dirty="0" err="1" smtClean="0"/>
              <a:t>are</a:t>
            </a:r>
            <a:r>
              <a:rPr lang="ru-RU" sz="1600" dirty="0" smtClean="0"/>
              <a:t> </a:t>
            </a:r>
            <a:r>
              <a:rPr lang="ru-RU" sz="1600" dirty="0" err="1" smtClean="0"/>
              <a:t>very</a:t>
            </a:r>
            <a:r>
              <a:rPr lang="ru-RU" sz="1600" dirty="0" smtClean="0"/>
              <a:t> </a:t>
            </a:r>
            <a:r>
              <a:rPr lang="ru-RU" sz="1600" dirty="0" err="1" smtClean="0"/>
              <a:t>beautiful</a:t>
            </a:r>
            <a:r>
              <a:rPr lang="ru-RU" sz="1600" dirty="0" smtClean="0"/>
              <a:t>. </a:t>
            </a:r>
            <a:r>
              <a:rPr lang="ru-RU" sz="1600" dirty="0" err="1" smtClean="0"/>
              <a:t>Let's</a:t>
            </a:r>
            <a:r>
              <a:rPr lang="ru-RU" sz="1600" dirty="0" smtClean="0"/>
              <a:t> </a:t>
            </a:r>
            <a:r>
              <a:rPr lang="ru-RU" sz="1600" dirty="0" err="1" smtClean="0"/>
              <a:t>look</a:t>
            </a:r>
            <a:r>
              <a:rPr lang="ru-RU" sz="1600" dirty="0" smtClean="0"/>
              <a:t> </a:t>
            </a:r>
            <a:r>
              <a:rPr lang="ru-RU" sz="1600" dirty="0" err="1" smtClean="0"/>
              <a:t>at</a:t>
            </a:r>
            <a:r>
              <a:rPr lang="ru-RU" sz="1600" dirty="0" smtClean="0"/>
              <a:t> </a:t>
            </a:r>
            <a:r>
              <a:rPr lang="ru-RU" sz="1600" dirty="0" err="1" smtClean="0"/>
              <a:t>what</a:t>
            </a:r>
            <a:r>
              <a:rPr lang="ru-RU" sz="1600" dirty="0" smtClean="0"/>
              <a:t> </a:t>
            </a:r>
            <a:r>
              <a:rPr lang="ru-RU" sz="1600" dirty="0" err="1" smtClean="0"/>
              <a:t>is</a:t>
            </a:r>
            <a:r>
              <a:rPr lang="ru-RU" sz="1600" dirty="0" smtClean="0"/>
              <a:t> </a:t>
            </a:r>
            <a:r>
              <a:rPr lang="ru-RU" sz="1600" dirty="0" err="1" smtClean="0"/>
              <a:t>is</a:t>
            </a:r>
            <a:r>
              <a:rPr lang="ru-RU" sz="1600" dirty="0" smtClean="0"/>
              <a:t> </a:t>
            </a:r>
            <a:r>
              <a:rPr lang="ru-RU" sz="1600" dirty="0" err="1" smtClean="0"/>
              <a:t>this</a:t>
            </a:r>
            <a:r>
              <a:rPr lang="ru-RU" sz="1600" dirty="0" smtClean="0"/>
              <a:t> </a:t>
            </a:r>
            <a:r>
              <a:rPr lang="ru-RU" sz="1600" dirty="0" err="1" smtClean="0"/>
              <a:t>continent</a:t>
            </a:r>
            <a:r>
              <a:rPr lang="ru-RU" sz="1600" dirty="0" smtClean="0"/>
              <a:t>. </a:t>
            </a:r>
            <a:r>
              <a:rPr lang="ru-RU" sz="1600" dirty="0" err="1" smtClean="0"/>
              <a:t>Photos</a:t>
            </a:r>
            <a:r>
              <a:rPr lang="ru-RU" sz="1600" dirty="0" smtClean="0"/>
              <a:t> a </a:t>
            </a:r>
            <a:r>
              <a:rPr lang="ru-RU" sz="1600" dirty="0" err="1" smtClean="0"/>
              <a:t>little</a:t>
            </a:r>
            <a:r>
              <a:rPr lang="ru-RU" sz="1600" dirty="0" smtClean="0"/>
              <a:t> </a:t>
            </a:r>
            <a:r>
              <a:rPr lang="ru-RU" sz="1600" dirty="0" err="1" smtClean="0"/>
              <a:t>bit</a:t>
            </a:r>
            <a:r>
              <a:rPr lang="ru-RU" sz="1600" dirty="0" smtClean="0"/>
              <a:t>, </a:t>
            </a:r>
            <a:r>
              <a:rPr lang="ru-RU" sz="1600" dirty="0" err="1" smtClean="0"/>
              <a:t>but</a:t>
            </a:r>
            <a:r>
              <a:rPr lang="ru-RU" sz="1600" dirty="0" smtClean="0"/>
              <a:t> </a:t>
            </a:r>
            <a:r>
              <a:rPr lang="ru-RU" sz="1600" dirty="0" err="1" smtClean="0"/>
              <a:t>they</a:t>
            </a:r>
            <a:r>
              <a:rPr lang="ru-RU" sz="1600" dirty="0" smtClean="0"/>
              <a:t> </a:t>
            </a:r>
            <a:r>
              <a:rPr lang="ru-RU" sz="1600" dirty="0" err="1" smtClean="0"/>
              <a:t>all</a:t>
            </a:r>
            <a:r>
              <a:rPr lang="ru-RU" sz="1600" dirty="0" smtClean="0"/>
              <a:t> </a:t>
            </a:r>
            <a:r>
              <a:rPr lang="ru-RU" sz="1600" dirty="0" err="1" smtClean="0"/>
              <a:t>show</a:t>
            </a:r>
            <a:r>
              <a:rPr lang="ru-RU" sz="1600" dirty="0" smtClean="0"/>
              <a:t> </a:t>
            </a:r>
            <a:r>
              <a:rPr lang="ru-RU" sz="1600" dirty="0" err="1" smtClean="0"/>
              <a:t>Australia</a:t>
            </a:r>
            <a:r>
              <a:rPr lang="ru-RU" sz="1600" dirty="0" smtClean="0"/>
              <a:t>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all</a:t>
            </a:r>
            <a:r>
              <a:rPr lang="ru-RU" sz="1600" dirty="0" smtClean="0"/>
              <a:t> </a:t>
            </a:r>
            <a:r>
              <a:rPr lang="ru-RU" sz="1600" dirty="0" err="1" smtClean="0"/>
              <a:t>its</a:t>
            </a:r>
            <a:r>
              <a:rPr lang="ru-RU" sz="1600" dirty="0" smtClean="0"/>
              <a:t> </a:t>
            </a:r>
            <a:r>
              <a:rPr lang="ru-RU" sz="1600" dirty="0" err="1" smtClean="0"/>
              <a:t>glory</a:t>
            </a:r>
            <a:r>
              <a:rPr lang="ru-RU" sz="1600" dirty="0" smtClean="0"/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692">
        <p:random/>
      </p:transition>
    </mc:Choice>
    <mc:Fallback>
      <p:transition spd="slow" advTm="8692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0.8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1653</Words>
  <Application>Microsoft Office PowerPoint</Application>
  <PresentationFormat>Экран (4:3)</PresentationFormat>
  <Paragraphs>50</Paragraphs>
  <Slides>17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  <vt:variant>
        <vt:lpstr>Произвольные показы</vt:lpstr>
      </vt:variant>
      <vt:variant>
        <vt:i4>2</vt:i4>
      </vt:variant>
    </vt:vector>
  </HeadingPairs>
  <TitlesOfParts>
    <vt:vector size="22" baseType="lpstr">
      <vt:lpstr>Arial</vt:lpstr>
      <vt:lpstr>Calibri</vt:lpstr>
      <vt:lpstr>Тема Office</vt:lpstr>
      <vt:lpstr>Australia </vt:lpstr>
      <vt:lpstr>National anthem Australia</vt:lpstr>
      <vt:lpstr>The History of Australia </vt:lpstr>
      <vt:lpstr>Geography </vt:lpstr>
      <vt:lpstr> </vt:lpstr>
      <vt:lpstr>Rock massif </vt:lpstr>
      <vt:lpstr> </vt:lpstr>
      <vt:lpstr>The Great Barrier Reef </vt:lpstr>
      <vt:lpstr>Flora and fauna </vt:lpstr>
      <vt:lpstr> </vt:lpstr>
      <vt:lpstr> </vt:lpstr>
      <vt:lpstr>Climate </vt:lpstr>
      <vt:lpstr>Презентация PowerPoint</vt:lpstr>
      <vt:lpstr>Culture </vt:lpstr>
      <vt:lpstr>Презентация PowerPoint</vt:lpstr>
      <vt:lpstr>Industry </vt:lpstr>
      <vt:lpstr> Thank you for  your attention </vt:lpstr>
      <vt:lpstr>Произвольный показ 1</vt:lpstr>
      <vt:lpstr>Произвольный показ 2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Австралия</dc:title>
  <dc:creator>Женя</dc:creator>
  <cp:lastModifiedBy>Дженнифер</cp:lastModifiedBy>
  <cp:revision>46</cp:revision>
  <cp:lastPrinted>2014-04-13T11:21:04Z</cp:lastPrinted>
  <dcterms:created xsi:type="dcterms:W3CDTF">2011-05-18T16:33:39Z</dcterms:created>
  <dcterms:modified xsi:type="dcterms:W3CDTF">2014-05-13T19:53:21Z</dcterms:modified>
</cp:coreProperties>
</file>