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42" autoAdjust="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060E088-9028-48F6-92E0-312A188ED0B0}" type="doc">
      <dgm:prSet loTypeId="urn:microsoft.com/office/officeart/2005/8/layout/hierarchy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5A1236A-328E-42A4-BD3F-07EB2A64086B}">
      <dgm:prSet phldrT="[Текст]"/>
      <dgm:spPr/>
      <dgm:t>
        <a:bodyPr/>
        <a:lstStyle/>
        <a:p>
          <a:r>
            <a:rPr lang="uk-UA" dirty="0" smtClean="0"/>
            <a:t>Види </a:t>
          </a:r>
        </a:p>
        <a:p>
          <a:r>
            <a:rPr lang="uk-UA" dirty="0" smtClean="0"/>
            <a:t>Хлорофілу</a:t>
          </a:r>
          <a:endParaRPr lang="en-US" dirty="0"/>
        </a:p>
      </dgm:t>
    </dgm:pt>
    <dgm:pt modelId="{76AB26E2-F9AD-4182-9339-76B06FA1C70F}" type="parTrans" cxnId="{C3792BDC-E2CC-47A5-8493-118FF1BA35AF}">
      <dgm:prSet/>
      <dgm:spPr/>
      <dgm:t>
        <a:bodyPr/>
        <a:lstStyle/>
        <a:p>
          <a:endParaRPr lang="en-US"/>
        </a:p>
      </dgm:t>
    </dgm:pt>
    <dgm:pt modelId="{D2962345-8F9D-47B0-B8A0-9F7ABD72F1BF}" type="sibTrans" cxnId="{C3792BDC-E2CC-47A5-8493-118FF1BA35AF}">
      <dgm:prSet/>
      <dgm:spPr/>
      <dgm:t>
        <a:bodyPr/>
        <a:lstStyle/>
        <a:p>
          <a:endParaRPr lang="en-US"/>
        </a:p>
      </dgm:t>
    </dgm:pt>
    <dgm:pt modelId="{722A8E6D-4E11-4AAE-9030-9FBBD1CD9B6B}">
      <dgm:prSet phldrT="[Текст]"/>
      <dgm:spPr/>
      <dgm:t>
        <a:bodyPr/>
        <a:lstStyle/>
        <a:p>
          <a:r>
            <a:rPr lang="uk-UA" dirty="0" smtClean="0"/>
            <a:t>Хлорофіл “А”</a:t>
          </a:r>
          <a:endParaRPr lang="en-US" dirty="0"/>
        </a:p>
      </dgm:t>
    </dgm:pt>
    <dgm:pt modelId="{9C1DD7B2-F7FF-446E-813B-5BFB77881D11}" type="parTrans" cxnId="{921E17BE-5285-4305-871E-A83058005C95}">
      <dgm:prSet/>
      <dgm:spPr/>
      <dgm:t>
        <a:bodyPr/>
        <a:lstStyle/>
        <a:p>
          <a:endParaRPr lang="en-US"/>
        </a:p>
      </dgm:t>
    </dgm:pt>
    <dgm:pt modelId="{89FF05C3-AD46-4F47-98AE-CF497CC65777}" type="sibTrans" cxnId="{921E17BE-5285-4305-871E-A83058005C95}">
      <dgm:prSet/>
      <dgm:spPr/>
      <dgm:t>
        <a:bodyPr/>
        <a:lstStyle/>
        <a:p>
          <a:endParaRPr lang="en-US"/>
        </a:p>
      </dgm:t>
    </dgm:pt>
    <dgm:pt modelId="{226BD166-FFF9-4D71-82AB-3B77CEF726BB}">
      <dgm:prSet phldrT="[Текст]"/>
      <dgm:spPr/>
      <dgm:t>
        <a:bodyPr/>
        <a:lstStyle/>
        <a:p>
          <a:r>
            <a:rPr lang="uk-UA" dirty="0" smtClean="0"/>
            <a:t>Хлорофіл “В”</a:t>
          </a:r>
          <a:endParaRPr lang="en-US" dirty="0"/>
        </a:p>
      </dgm:t>
    </dgm:pt>
    <dgm:pt modelId="{B2B5D31C-38BB-4A7C-B89B-EEF2919CEC25}" type="parTrans" cxnId="{AA77AFB6-93A2-44C6-B982-8E3FDBFE2AA7}">
      <dgm:prSet/>
      <dgm:spPr/>
      <dgm:t>
        <a:bodyPr/>
        <a:lstStyle/>
        <a:p>
          <a:endParaRPr lang="en-US"/>
        </a:p>
      </dgm:t>
    </dgm:pt>
    <dgm:pt modelId="{438DE6F0-8DE6-4FC6-82E1-0823F9C3EAD0}" type="sibTrans" cxnId="{AA77AFB6-93A2-44C6-B982-8E3FDBFE2AA7}">
      <dgm:prSet/>
      <dgm:spPr/>
      <dgm:t>
        <a:bodyPr/>
        <a:lstStyle/>
        <a:p>
          <a:endParaRPr lang="en-US"/>
        </a:p>
      </dgm:t>
    </dgm:pt>
    <dgm:pt modelId="{8AF6A84F-07D8-4798-BA47-1EBBDF8F68FA}">
      <dgm:prSet phldrT="[Текст]"/>
      <dgm:spPr/>
      <dgm:t>
        <a:bodyPr/>
        <a:lstStyle/>
        <a:p>
          <a:r>
            <a:rPr lang="uk-UA" dirty="0" smtClean="0"/>
            <a:t>Хлорофіл “С”</a:t>
          </a:r>
          <a:endParaRPr lang="en-US" dirty="0"/>
        </a:p>
      </dgm:t>
    </dgm:pt>
    <dgm:pt modelId="{A3EEEA40-F77D-49F3-B7C3-5788FC277472}" type="parTrans" cxnId="{7EAD63D7-0B4D-4FAB-920B-E265B2542543}">
      <dgm:prSet/>
      <dgm:spPr/>
      <dgm:t>
        <a:bodyPr/>
        <a:lstStyle/>
        <a:p>
          <a:endParaRPr lang="en-US"/>
        </a:p>
      </dgm:t>
    </dgm:pt>
    <dgm:pt modelId="{D42EEDBE-4967-407D-A117-A87136340B35}" type="sibTrans" cxnId="{7EAD63D7-0B4D-4FAB-920B-E265B2542543}">
      <dgm:prSet/>
      <dgm:spPr/>
      <dgm:t>
        <a:bodyPr/>
        <a:lstStyle/>
        <a:p>
          <a:endParaRPr lang="en-US"/>
        </a:p>
      </dgm:t>
    </dgm:pt>
    <dgm:pt modelId="{CC1FB3FD-F3F5-462B-92D0-71502B2015EA}">
      <dgm:prSet phldrT="[Текст]"/>
      <dgm:spPr/>
      <dgm:t>
        <a:bodyPr/>
        <a:lstStyle/>
        <a:p>
          <a:r>
            <a:rPr lang="uk-UA" dirty="0" err="1" smtClean="0"/>
            <a:t>Хлорофіл“</a:t>
          </a:r>
          <a:r>
            <a:rPr lang="en-US" smtClean="0"/>
            <a:t>D</a:t>
          </a:r>
          <a:r>
            <a:rPr lang="uk-UA" smtClean="0"/>
            <a:t>”  </a:t>
          </a:r>
          <a:endParaRPr lang="en-US" dirty="0"/>
        </a:p>
      </dgm:t>
    </dgm:pt>
    <dgm:pt modelId="{4AE220B2-7E26-4C1E-BF94-22282E654F4D}" type="parTrans" cxnId="{49F27100-534F-45DD-8738-0D9B312BA88D}">
      <dgm:prSet/>
      <dgm:spPr/>
      <dgm:t>
        <a:bodyPr/>
        <a:lstStyle/>
        <a:p>
          <a:endParaRPr lang="en-US"/>
        </a:p>
      </dgm:t>
    </dgm:pt>
    <dgm:pt modelId="{59A1847E-B4EE-4CCB-8E6C-542AE57C175A}" type="sibTrans" cxnId="{49F27100-534F-45DD-8738-0D9B312BA88D}">
      <dgm:prSet/>
      <dgm:spPr/>
      <dgm:t>
        <a:bodyPr/>
        <a:lstStyle/>
        <a:p>
          <a:endParaRPr lang="en-US"/>
        </a:p>
      </dgm:t>
    </dgm:pt>
    <dgm:pt modelId="{8E1D5C2F-770B-4EE2-BA29-A4625FCF7591}">
      <dgm:prSet phldrT="[Текст]"/>
      <dgm:spPr/>
      <dgm:t>
        <a:bodyPr/>
        <a:lstStyle/>
        <a:p>
          <a:r>
            <a:rPr lang="uk-UA" dirty="0" smtClean="0"/>
            <a:t>У клітинах водоростей</a:t>
          </a:r>
          <a:endParaRPr lang="en-US" dirty="0"/>
        </a:p>
      </dgm:t>
    </dgm:pt>
    <dgm:pt modelId="{4FE2544E-0A32-49BE-9B09-B9BCFF85DEA4}" type="parTrans" cxnId="{38206E4C-2162-4FF6-A9DF-175B767275AD}">
      <dgm:prSet/>
      <dgm:spPr/>
      <dgm:t>
        <a:bodyPr/>
        <a:lstStyle/>
        <a:p>
          <a:endParaRPr lang="en-US"/>
        </a:p>
      </dgm:t>
    </dgm:pt>
    <dgm:pt modelId="{F5BC17F5-BFF9-42EB-AEF0-89DE9F983293}" type="sibTrans" cxnId="{38206E4C-2162-4FF6-A9DF-175B767275AD}">
      <dgm:prSet/>
      <dgm:spPr/>
      <dgm:t>
        <a:bodyPr/>
        <a:lstStyle/>
        <a:p>
          <a:endParaRPr lang="en-US"/>
        </a:p>
      </dgm:t>
    </dgm:pt>
    <dgm:pt modelId="{43FC5A33-4489-4BFE-97B6-05A7498173BE}">
      <dgm:prSet phldrT="[Текст]"/>
      <dgm:spPr/>
      <dgm:t>
        <a:bodyPr/>
        <a:lstStyle/>
        <a:p>
          <a:r>
            <a:rPr lang="uk-UA" dirty="0" smtClean="0"/>
            <a:t>Усі зелені рослини і ціанобактерії</a:t>
          </a:r>
          <a:endParaRPr lang="en-US" dirty="0"/>
        </a:p>
      </dgm:t>
    </dgm:pt>
    <dgm:pt modelId="{87168927-5AC5-4E68-A8C0-3AC9A5DA896D}" type="parTrans" cxnId="{D6D21980-0A15-467D-8307-011ED3ECD0FD}">
      <dgm:prSet/>
      <dgm:spPr/>
      <dgm:t>
        <a:bodyPr/>
        <a:lstStyle/>
        <a:p>
          <a:endParaRPr lang="en-US"/>
        </a:p>
      </dgm:t>
    </dgm:pt>
    <dgm:pt modelId="{E3BBD28B-051E-4EFC-9E0E-D1ABF5085D53}" type="sibTrans" cxnId="{D6D21980-0A15-467D-8307-011ED3ECD0FD}">
      <dgm:prSet/>
      <dgm:spPr/>
      <dgm:t>
        <a:bodyPr/>
        <a:lstStyle/>
        <a:p>
          <a:endParaRPr lang="en-US"/>
        </a:p>
      </dgm:t>
    </dgm:pt>
    <dgm:pt modelId="{6537654C-47DD-4D3C-B0AD-877C7EA65815}" type="pres">
      <dgm:prSet presAssocID="{8060E088-9028-48F6-92E0-312A188ED0B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07F5787-1F3F-4AE5-A00A-AE2EAB3B47F2}" type="pres">
      <dgm:prSet presAssocID="{A5A1236A-328E-42A4-BD3F-07EB2A64086B}" presName="hierRoot1" presStyleCnt="0"/>
      <dgm:spPr/>
    </dgm:pt>
    <dgm:pt modelId="{C1B3C128-9A0A-4C7F-90A8-E2EF67DA7D7E}" type="pres">
      <dgm:prSet presAssocID="{A5A1236A-328E-42A4-BD3F-07EB2A64086B}" presName="composite" presStyleCnt="0"/>
      <dgm:spPr/>
    </dgm:pt>
    <dgm:pt modelId="{5D93D3E8-6103-437A-B53F-69E8C9243EBB}" type="pres">
      <dgm:prSet presAssocID="{A5A1236A-328E-42A4-BD3F-07EB2A64086B}" presName="background" presStyleLbl="node0" presStyleIdx="0" presStyleCnt="1"/>
      <dgm:spPr/>
    </dgm:pt>
    <dgm:pt modelId="{0EEB43A9-FEA0-4960-A68E-1E2A6FDB3488}" type="pres">
      <dgm:prSet presAssocID="{A5A1236A-328E-42A4-BD3F-07EB2A64086B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1358FF3-73B5-4428-A697-2ECCEC189743}" type="pres">
      <dgm:prSet presAssocID="{A5A1236A-328E-42A4-BD3F-07EB2A64086B}" presName="hierChild2" presStyleCnt="0"/>
      <dgm:spPr/>
    </dgm:pt>
    <dgm:pt modelId="{E54D100C-C77A-4C28-95D2-61E227254C31}" type="pres">
      <dgm:prSet presAssocID="{9C1DD7B2-F7FF-446E-813B-5BFB77881D11}" presName="Name10" presStyleLbl="parChTrans1D2" presStyleIdx="0" presStyleCnt="4"/>
      <dgm:spPr/>
      <dgm:t>
        <a:bodyPr/>
        <a:lstStyle/>
        <a:p>
          <a:endParaRPr lang="en-US"/>
        </a:p>
      </dgm:t>
    </dgm:pt>
    <dgm:pt modelId="{0150C53A-EE95-42B5-A94A-8A26BC7A8654}" type="pres">
      <dgm:prSet presAssocID="{722A8E6D-4E11-4AAE-9030-9FBBD1CD9B6B}" presName="hierRoot2" presStyleCnt="0"/>
      <dgm:spPr/>
    </dgm:pt>
    <dgm:pt modelId="{D576C311-A821-4CD7-831F-DD1BBC085E40}" type="pres">
      <dgm:prSet presAssocID="{722A8E6D-4E11-4AAE-9030-9FBBD1CD9B6B}" presName="composite2" presStyleCnt="0"/>
      <dgm:spPr/>
    </dgm:pt>
    <dgm:pt modelId="{D794949C-894D-4C22-9F27-45C47C4E191D}" type="pres">
      <dgm:prSet presAssocID="{722A8E6D-4E11-4AAE-9030-9FBBD1CD9B6B}" presName="background2" presStyleLbl="node2" presStyleIdx="0" presStyleCnt="4"/>
      <dgm:spPr/>
    </dgm:pt>
    <dgm:pt modelId="{D47FE6CB-7313-4E67-B4AF-3C83F37DE43A}" type="pres">
      <dgm:prSet presAssocID="{722A8E6D-4E11-4AAE-9030-9FBBD1CD9B6B}" presName="text2" presStyleLbl="fgAcc2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2AB7405-49C8-449F-9D68-5C268768A1FE}" type="pres">
      <dgm:prSet presAssocID="{722A8E6D-4E11-4AAE-9030-9FBBD1CD9B6B}" presName="hierChild3" presStyleCnt="0"/>
      <dgm:spPr/>
    </dgm:pt>
    <dgm:pt modelId="{183F90E3-9A08-4D3E-83F4-D84AA2845BC2}" type="pres">
      <dgm:prSet presAssocID="{87168927-5AC5-4E68-A8C0-3AC9A5DA896D}" presName="Name17" presStyleLbl="parChTrans1D3" presStyleIdx="0" presStyleCnt="2"/>
      <dgm:spPr/>
      <dgm:t>
        <a:bodyPr/>
        <a:lstStyle/>
        <a:p>
          <a:endParaRPr lang="en-US"/>
        </a:p>
      </dgm:t>
    </dgm:pt>
    <dgm:pt modelId="{7E4807D4-6559-456F-B42F-233A0DE6BCAA}" type="pres">
      <dgm:prSet presAssocID="{43FC5A33-4489-4BFE-97B6-05A7498173BE}" presName="hierRoot3" presStyleCnt="0"/>
      <dgm:spPr/>
    </dgm:pt>
    <dgm:pt modelId="{B8AEE4A3-E2DE-457F-8048-B6DE5B2F83F3}" type="pres">
      <dgm:prSet presAssocID="{43FC5A33-4489-4BFE-97B6-05A7498173BE}" presName="composite3" presStyleCnt="0"/>
      <dgm:spPr/>
    </dgm:pt>
    <dgm:pt modelId="{A972803A-2A4D-49B4-8D5E-0432224D5C92}" type="pres">
      <dgm:prSet presAssocID="{43FC5A33-4489-4BFE-97B6-05A7498173BE}" presName="background3" presStyleLbl="node3" presStyleIdx="0" presStyleCnt="2"/>
      <dgm:spPr/>
    </dgm:pt>
    <dgm:pt modelId="{EAF33677-47C0-4478-A7FD-AAF25BC981E4}" type="pres">
      <dgm:prSet presAssocID="{43FC5A33-4489-4BFE-97B6-05A7498173BE}" presName="text3" presStyleLbl="fgAcc3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1C617D1-1A18-4CB0-AC62-A4FE6F1BA296}" type="pres">
      <dgm:prSet presAssocID="{43FC5A33-4489-4BFE-97B6-05A7498173BE}" presName="hierChild4" presStyleCnt="0"/>
      <dgm:spPr/>
    </dgm:pt>
    <dgm:pt modelId="{F03DA4F9-7082-4651-87BE-F5644EC8E076}" type="pres">
      <dgm:prSet presAssocID="{B2B5D31C-38BB-4A7C-B89B-EEF2919CEC25}" presName="Name10" presStyleLbl="parChTrans1D2" presStyleIdx="1" presStyleCnt="4"/>
      <dgm:spPr/>
      <dgm:t>
        <a:bodyPr/>
        <a:lstStyle/>
        <a:p>
          <a:endParaRPr lang="en-US"/>
        </a:p>
      </dgm:t>
    </dgm:pt>
    <dgm:pt modelId="{87B4FF41-966E-4DA6-B582-BC0BD5F7AF74}" type="pres">
      <dgm:prSet presAssocID="{226BD166-FFF9-4D71-82AB-3B77CEF726BB}" presName="hierRoot2" presStyleCnt="0"/>
      <dgm:spPr/>
    </dgm:pt>
    <dgm:pt modelId="{0688A9D2-7D70-45EE-A535-CDD8BFDE02ED}" type="pres">
      <dgm:prSet presAssocID="{226BD166-FFF9-4D71-82AB-3B77CEF726BB}" presName="composite2" presStyleCnt="0"/>
      <dgm:spPr/>
    </dgm:pt>
    <dgm:pt modelId="{D388B965-C7DF-4B05-8167-05DB0812718A}" type="pres">
      <dgm:prSet presAssocID="{226BD166-FFF9-4D71-82AB-3B77CEF726BB}" presName="background2" presStyleLbl="node2" presStyleIdx="1" presStyleCnt="4"/>
      <dgm:spPr/>
    </dgm:pt>
    <dgm:pt modelId="{0D8EBE34-D03D-4C01-B1FB-531D3F4FACE8}" type="pres">
      <dgm:prSet presAssocID="{226BD166-FFF9-4D71-82AB-3B77CEF726BB}" presName="text2" presStyleLbl="fgAcc2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B193FB0-B6D3-4E02-BBDD-5A58D6901F2A}" type="pres">
      <dgm:prSet presAssocID="{226BD166-FFF9-4D71-82AB-3B77CEF726BB}" presName="hierChild3" presStyleCnt="0"/>
      <dgm:spPr/>
    </dgm:pt>
    <dgm:pt modelId="{D241FCDE-52D4-477F-9DC0-39C8AC28D442}" type="pres">
      <dgm:prSet presAssocID="{A3EEEA40-F77D-49F3-B7C3-5788FC277472}" presName="Name10" presStyleLbl="parChTrans1D2" presStyleIdx="2" presStyleCnt="4"/>
      <dgm:spPr/>
      <dgm:t>
        <a:bodyPr/>
        <a:lstStyle/>
        <a:p>
          <a:endParaRPr lang="en-US"/>
        </a:p>
      </dgm:t>
    </dgm:pt>
    <dgm:pt modelId="{DBF58C60-6BC8-40BF-8498-A98D58CDF647}" type="pres">
      <dgm:prSet presAssocID="{8AF6A84F-07D8-4798-BA47-1EBBDF8F68FA}" presName="hierRoot2" presStyleCnt="0"/>
      <dgm:spPr/>
    </dgm:pt>
    <dgm:pt modelId="{F7D8964D-7AA3-475C-AA61-160E9B657299}" type="pres">
      <dgm:prSet presAssocID="{8AF6A84F-07D8-4798-BA47-1EBBDF8F68FA}" presName="composite2" presStyleCnt="0"/>
      <dgm:spPr/>
    </dgm:pt>
    <dgm:pt modelId="{B6956A32-7C9F-4934-915F-AFEA7963AE09}" type="pres">
      <dgm:prSet presAssocID="{8AF6A84F-07D8-4798-BA47-1EBBDF8F68FA}" presName="background2" presStyleLbl="node2" presStyleIdx="2" presStyleCnt="4"/>
      <dgm:spPr/>
    </dgm:pt>
    <dgm:pt modelId="{959B0914-F000-45B4-8E11-B250E164F850}" type="pres">
      <dgm:prSet presAssocID="{8AF6A84F-07D8-4798-BA47-1EBBDF8F68FA}" presName="text2" presStyleLbl="fgAcc2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C8A1FCE-586C-4401-B857-EA05114C0B4B}" type="pres">
      <dgm:prSet presAssocID="{8AF6A84F-07D8-4798-BA47-1EBBDF8F68FA}" presName="hierChild3" presStyleCnt="0"/>
      <dgm:spPr/>
    </dgm:pt>
    <dgm:pt modelId="{4FE32812-F09C-4047-8653-FABDE405F44D}" type="pres">
      <dgm:prSet presAssocID="{4FE2544E-0A32-49BE-9B09-B9BCFF85DEA4}" presName="Name17" presStyleLbl="parChTrans1D3" presStyleIdx="1" presStyleCnt="2"/>
      <dgm:spPr/>
      <dgm:t>
        <a:bodyPr/>
        <a:lstStyle/>
        <a:p>
          <a:endParaRPr lang="en-US"/>
        </a:p>
      </dgm:t>
    </dgm:pt>
    <dgm:pt modelId="{0C7EB69B-04E0-4AEC-B231-66C71CC491A6}" type="pres">
      <dgm:prSet presAssocID="{8E1D5C2F-770B-4EE2-BA29-A4625FCF7591}" presName="hierRoot3" presStyleCnt="0"/>
      <dgm:spPr/>
    </dgm:pt>
    <dgm:pt modelId="{416EAB70-5920-46AF-900C-95592A77C1C8}" type="pres">
      <dgm:prSet presAssocID="{8E1D5C2F-770B-4EE2-BA29-A4625FCF7591}" presName="composite3" presStyleCnt="0"/>
      <dgm:spPr/>
    </dgm:pt>
    <dgm:pt modelId="{1E56E2BF-1078-44F3-BD90-19A7E8E4B005}" type="pres">
      <dgm:prSet presAssocID="{8E1D5C2F-770B-4EE2-BA29-A4625FCF7591}" presName="background3" presStyleLbl="node3" presStyleIdx="1" presStyleCnt="2"/>
      <dgm:spPr/>
    </dgm:pt>
    <dgm:pt modelId="{1F26D397-32C8-4ED3-9FDF-0DA09868B749}" type="pres">
      <dgm:prSet presAssocID="{8E1D5C2F-770B-4EE2-BA29-A4625FCF7591}" presName="text3" presStyleLbl="fgAcc3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4F2A975-D7C1-4424-854C-D02ADB140243}" type="pres">
      <dgm:prSet presAssocID="{8E1D5C2F-770B-4EE2-BA29-A4625FCF7591}" presName="hierChild4" presStyleCnt="0"/>
      <dgm:spPr/>
    </dgm:pt>
    <dgm:pt modelId="{40C4A0FF-91F6-4A81-8274-257475C2D5A2}" type="pres">
      <dgm:prSet presAssocID="{4AE220B2-7E26-4C1E-BF94-22282E654F4D}" presName="Name10" presStyleLbl="parChTrans1D2" presStyleIdx="3" presStyleCnt="4"/>
      <dgm:spPr/>
      <dgm:t>
        <a:bodyPr/>
        <a:lstStyle/>
        <a:p>
          <a:endParaRPr lang="en-US"/>
        </a:p>
      </dgm:t>
    </dgm:pt>
    <dgm:pt modelId="{1CCF4777-6323-46EE-B155-B53480D848DC}" type="pres">
      <dgm:prSet presAssocID="{CC1FB3FD-F3F5-462B-92D0-71502B2015EA}" presName="hierRoot2" presStyleCnt="0"/>
      <dgm:spPr/>
    </dgm:pt>
    <dgm:pt modelId="{003249E3-1CC6-40A1-B27F-8665514A022D}" type="pres">
      <dgm:prSet presAssocID="{CC1FB3FD-F3F5-462B-92D0-71502B2015EA}" presName="composite2" presStyleCnt="0"/>
      <dgm:spPr/>
    </dgm:pt>
    <dgm:pt modelId="{A496F85A-D807-497A-942D-60089419BEEA}" type="pres">
      <dgm:prSet presAssocID="{CC1FB3FD-F3F5-462B-92D0-71502B2015EA}" presName="background2" presStyleLbl="node2" presStyleIdx="3" presStyleCnt="4"/>
      <dgm:spPr/>
    </dgm:pt>
    <dgm:pt modelId="{7F4661B2-2D6A-49D5-BB89-CDB3EB347E9E}" type="pres">
      <dgm:prSet presAssocID="{CC1FB3FD-F3F5-462B-92D0-71502B2015EA}" presName="text2" presStyleLbl="fgAcc2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99938F9-2F14-420B-BF06-E00A9E50580E}" type="pres">
      <dgm:prSet presAssocID="{CC1FB3FD-F3F5-462B-92D0-71502B2015EA}" presName="hierChild3" presStyleCnt="0"/>
      <dgm:spPr/>
    </dgm:pt>
  </dgm:ptLst>
  <dgm:cxnLst>
    <dgm:cxn modelId="{921E17BE-5285-4305-871E-A83058005C95}" srcId="{A5A1236A-328E-42A4-BD3F-07EB2A64086B}" destId="{722A8E6D-4E11-4AAE-9030-9FBBD1CD9B6B}" srcOrd="0" destOrd="0" parTransId="{9C1DD7B2-F7FF-446E-813B-5BFB77881D11}" sibTransId="{89FF05C3-AD46-4F47-98AE-CF497CC65777}"/>
    <dgm:cxn modelId="{AA77AFB6-93A2-44C6-B982-8E3FDBFE2AA7}" srcId="{A5A1236A-328E-42A4-BD3F-07EB2A64086B}" destId="{226BD166-FFF9-4D71-82AB-3B77CEF726BB}" srcOrd="1" destOrd="0" parTransId="{B2B5D31C-38BB-4A7C-B89B-EEF2919CEC25}" sibTransId="{438DE6F0-8DE6-4FC6-82E1-0823F9C3EAD0}"/>
    <dgm:cxn modelId="{B980C958-72DD-469C-B11B-8F65596A1E79}" type="presOf" srcId="{87168927-5AC5-4E68-A8C0-3AC9A5DA896D}" destId="{183F90E3-9A08-4D3E-83F4-D84AA2845BC2}" srcOrd="0" destOrd="0" presId="urn:microsoft.com/office/officeart/2005/8/layout/hierarchy1"/>
    <dgm:cxn modelId="{058C579A-0105-4F12-9837-02996091B21C}" type="presOf" srcId="{226BD166-FFF9-4D71-82AB-3B77CEF726BB}" destId="{0D8EBE34-D03D-4C01-B1FB-531D3F4FACE8}" srcOrd="0" destOrd="0" presId="urn:microsoft.com/office/officeart/2005/8/layout/hierarchy1"/>
    <dgm:cxn modelId="{BC692A24-9363-48E2-8914-459BB51E2FEE}" type="presOf" srcId="{4AE220B2-7E26-4C1E-BF94-22282E654F4D}" destId="{40C4A0FF-91F6-4A81-8274-257475C2D5A2}" srcOrd="0" destOrd="0" presId="urn:microsoft.com/office/officeart/2005/8/layout/hierarchy1"/>
    <dgm:cxn modelId="{2D88A610-2FE7-4513-8A2A-E8CD8D22616D}" type="presOf" srcId="{8060E088-9028-48F6-92E0-312A188ED0B0}" destId="{6537654C-47DD-4D3C-B0AD-877C7EA65815}" srcOrd="0" destOrd="0" presId="urn:microsoft.com/office/officeart/2005/8/layout/hierarchy1"/>
    <dgm:cxn modelId="{49F27100-534F-45DD-8738-0D9B312BA88D}" srcId="{A5A1236A-328E-42A4-BD3F-07EB2A64086B}" destId="{CC1FB3FD-F3F5-462B-92D0-71502B2015EA}" srcOrd="3" destOrd="0" parTransId="{4AE220B2-7E26-4C1E-BF94-22282E654F4D}" sibTransId="{59A1847E-B4EE-4CCB-8E6C-542AE57C175A}"/>
    <dgm:cxn modelId="{C3792BDC-E2CC-47A5-8493-118FF1BA35AF}" srcId="{8060E088-9028-48F6-92E0-312A188ED0B0}" destId="{A5A1236A-328E-42A4-BD3F-07EB2A64086B}" srcOrd="0" destOrd="0" parTransId="{76AB26E2-F9AD-4182-9339-76B06FA1C70F}" sibTransId="{D2962345-8F9D-47B0-B8A0-9F7ABD72F1BF}"/>
    <dgm:cxn modelId="{D6D21980-0A15-467D-8307-011ED3ECD0FD}" srcId="{722A8E6D-4E11-4AAE-9030-9FBBD1CD9B6B}" destId="{43FC5A33-4489-4BFE-97B6-05A7498173BE}" srcOrd="0" destOrd="0" parTransId="{87168927-5AC5-4E68-A8C0-3AC9A5DA896D}" sibTransId="{E3BBD28B-051E-4EFC-9E0E-D1ABF5085D53}"/>
    <dgm:cxn modelId="{9224D891-1195-4393-9A4C-0315FFA07238}" type="presOf" srcId="{A3EEEA40-F77D-49F3-B7C3-5788FC277472}" destId="{D241FCDE-52D4-477F-9DC0-39C8AC28D442}" srcOrd="0" destOrd="0" presId="urn:microsoft.com/office/officeart/2005/8/layout/hierarchy1"/>
    <dgm:cxn modelId="{5489D7E2-407F-48E3-9DB9-9A82AADCB763}" type="presOf" srcId="{CC1FB3FD-F3F5-462B-92D0-71502B2015EA}" destId="{7F4661B2-2D6A-49D5-BB89-CDB3EB347E9E}" srcOrd="0" destOrd="0" presId="urn:microsoft.com/office/officeart/2005/8/layout/hierarchy1"/>
    <dgm:cxn modelId="{F161BECE-7E10-494E-996C-D4923D9955EE}" type="presOf" srcId="{A5A1236A-328E-42A4-BD3F-07EB2A64086B}" destId="{0EEB43A9-FEA0-4960-A68E-1E2A6FDB3488}" srcOrd="0" destOrd="0" presId="urn:microsoft.com/office/officeart/2005/8/layout/hierarchy1"/>
    <dgm:cxn modelId="{2E813D3A-4107-4F5B-A652-05DCAB758BE9}" type="presOf" srcId="{B2B5D31C-38BB-4A7C-B89B-EEF2919CEC25}" destId="{F03DA4F9-7082-4651-87BE-F5644EC8E076}" srcOrd="0" destOrd="0" presId="urn:microsoft.com/office/officeart/2005/8/layout/hierarchy1"/>
    <dgm:cxn modelId="{382E7870-D5E9-43A5-9394-2B34C6DECD83}" type="presOf" srcId="{722A8E6D-4E11-4AAE-9030-9FBBD1CD9B6B}" destId="{D47FE6CB-7313-4E67-B4AF-3C83F37DE43A}" srcOrd="0" destOrd="0" presId="urn:microsoft.com/office/officeart/2005/8/layout/hierarchy1"/>
    <dgm:cxn modelId="{38206E4C-2162-4FF6-A9DF-175B767275AD}" srcId="{8AF6A84F-07D8-4798-BA47-1EBBDF8F68FA}" destId="{8E1D5C2F-770B-4EE2-BA29-A4625FCF7591}" srcOrd="0" destOrd="0" parTransId="{4FE2544E-0A32-49BE-9B09-B9BCFF85DEA4}" sibTransId="{F5BC17F5-BFF9-42EB-AEF0-89DE9F983293}"/>
    <dgm:cxn modelId="{F8AC25EC-F8BB-4828-AB7B-0D507BBCDFD6}" type="presOf" srcId="{4FE2544E-0A32-49BE-9B09-B9BCFF85DEA4}" destId="{4FE32812-F09C-4047-8653-FABDE405F44D}" srcOrd="0" destOrd="0" presId="urn:microsoft.com/office/officeart/2005/8/layout/hierarchy1"/>
    <dgm:cxn modelId="{52C96198-3B63-4BF9-9927-6C26418FBBE0}" type="presOf" srcId="{43FC5A33-4489-4BFE-97B6-05A7498173BE}" destId="{EAF33677-47C0-4478-A7FD-AAF25BC981E4}" srcOrd="0" destOrd="0" presId="urn:microsoft.com/office/officeart/2005/8/layout/hierarchy1"/>
    <dgm:cxn modelId="{D5170020-D36C-4AB2-A57E-089D24231942}" type="presOf" srcId="{8E1D5C2F-770B-4EE2-BA29-A4625FCF7591}" destId="{1F26D397-32C8-4ED3-9FDF-0DA09868B749}" srcOrd="0" destOrd="0" presId="urn:microsoft.com/office/officeart/2005/8/layout/hierarchy1"/>
    <dgm:cxn modelId="{7EAD63D7-0B4D-4FAB-920B-E265B2542543}" srcId="{A5A1236A-328E-42A4-BD3F-07EB2A64086B}" destId="{8AF6A84F-07D8-4798-BA47-1EBBDF8F68FA}" srcOrd="2" destOrd="0" parTransId="{A3EEEA40-F77D-49F3-B7C3-5788FC277472}" sibTransId="{D42EEDBE-4967-407D-A117-A87136340B35}"/>
    <dgm:cxn modelId="{E19ADB7A-D9E0-4312-850C-B4A80858106D}" type="presOf" srcId="{8AF6A84F-07D8-4798-BA47-1EBBDF8F68FA}" destId="{959B0914-F000-45B4-8E11-B250E164F850}" srcOrd="0" destOrd="0" presId="urn:microsoft.com/office/officeart/2005/8/layout/hierarchy1"/>
    <dgm:cxn modelId="{EC9FACDB-BE36-4F59-BFA6-AD12B195E7C8}" type="presOf" srcId="{9C1DD7B2-F7FF-446E-813B-5BFB77881D11}" destId="{E54D100C-C77A-4C28-95D2-61E227254C31}" srcOrd="0" destOrd="0" presId="urn:microsoft.com/office/officeart/2005/8/layout/hierarchy1"/>
    <dgm:cxn modelId="{B739D58A-6A4F-4C09-8162-281C99BB232D}" type="presParOf" srcId="{6537654C-47DD-4D3C-B0AD-877C7EA65815}" destId="{907F5787-1F3F-4AE5-A00A-AE2EAB3B47F2}" srcOrd="0" destOrd="0" presId="urn:microsoft.com/office/officeart/2005/8/layout/hierarchy1"/>
    <dgm:cxn modelId="{E4102E03-E306-4494-BE56-22DED92D6644}" type="presParOf" srcId="{907F5787-1F3F-4AE5-A00A-AE2EAB3B47F2}" destId="{C1B3C128-9A0A-4C7F-90A8-E2EF67DA7D7E}" srcOrd="0" destOrd="0" presId="urn:microsoft.com/office/officeart/2005/8/layout/hierarchy1"/>
    <dgm:cxn modelId="{64CE09A7-10D5-415B-8005-E7660825B6CD}" type="presParOf" srcId="{C1B3C128-9A0A-4C7F-90A8-E2EF67DA7D7E}" destId="{5D93D3E8-6103-437A-B53F-69E8C9243EBB}" srcOrd="0" destOrd="0" presId="urn:microsoft.com/office/officeart/2005/8/layout/hierarchy1"/>
    <dgm:cxn modelId="{53D2CAD4-0E3A-46FC-A0BA-A14682BCA28E}" type="presParOf" srcId="{C1B3C128-9A0A-4C7F-90A8-E2EF67DA7D7E}" destId="{0EEB43A9-FEA0-4960-A68E-1E2A6FDB3488}" srcOrd="1" destOrd="0" presId="urn:microsoft.com/office/officeart/2005/8/layout/hierarchy1"/>
    <dgm:cxn modelId="{F1C2267F-CB47-484B-AEE0-3FF4093485B8}" type="presParOf" srcId="{907F5787-1F3F-4AE5-A00A-AE2EAB3B47F2}" destId="{01358FF3-73B5-4428-A697-2ECCEC189743}" srcOrd="1" destOrd="0" presId="urn:microsoft.com/office/officeart/2005/8/layout/hierarchy1"/>
    <dgm:cxn modelId="{1FDEDFC3-A0F8-4C8C-8DE8-C14FDC2746D9}" type="presParOf" srcId="{01358FF3-73B5-4428-A697-2ECCEC189743}" destId="{E54D100C-C77A-4C28-95D2-61E227254C31}" srcOrd="0" destOrd="0" presId="urn:microsoft.com/office/officeart/2005/8/layout/hierarchy1"/>
    <dgm:cxn modelId="{88F5B7B5-4DBF-4CEE-A60E-FF383E23D304}" type="presParOf" srcId="{01358FF3-73B5-4428-A697-2ECCEC189743}" destId="{0150C53A-EE95-42B5-A94A-8A26BC7A8654}" srcOrd="1" destOrd="0" presId="urn:microsoft.com/office/officeart/2005/8/layout/hierarchy1"/>
    <dgm:cxn modelId="{AE1FB9F3-8BAD-4FBA-A40B-E33314AD833D}" type="presParOf" srcId="{0150C53A-EE95-42B5-A94A-8A26BC7A8654}" destId="{D576C311-A821-4CD7-831F-DD1BBC085E40}" srcOrd="0" destOrd="0" presId="urn:microsoft.com/office/officeart/2005/8/layout/hierarchy1"/>
    <dgm:cxn modelId="{7E43CAD0-7CF4-476C-A414-8DC912070209}" type="presParOf" srcId="{D576C311-A821-4CD7-831F-DD1BBC085E40}" destId="{D794949C-894D-4C22-9F27-45C47C4E191D}" srcOrd="0" destOrd="0" presId="urn:microsoft.com/office/officeart/2005/8/layout/hierarchy1"/>
    <dgm:cxn modelId="{39AF03BB-5E0E-438A-A02C-1775F4D608FE}" type="presParOf" srcId="{D576C311-A821-4CD7-831F-DD1BBC085E40}" destId="{D47FE6CB-7313-4E67-B4AF-3C83F37DE43A}" srcOrd="1" destOrd="0" presId="urn:microsoft.com/office/officeart/2005/8/layout/hierarchy1"/>
    <dgm:cxn modelId="{A8BFDE29-3BC4-4AFD-B7A1-316C7318928E}" type="presParOf" srcId="{0150C53A-EE95-42B5-A94A-8A26BC7A8654}" destId="{12AB7405-49C8-449F-9D68-5C268768A1FE}" srcOrd="1" destOrd="0" presId="urn:microsoft.com/office/officeart/2005/8/layout/hierarchy1"/>
    <dgm:cxn modelId="{0069965A-FF3C-4810-9447-11C4BC297304}" type="presParOf" srcId="{12AB7405-49C8-449F-9D68-5C268768A1FE}" destId="{183F90E3-9A08-4D3E-83F4-D84AA2845BC2}" srcOrd="0" destOrd="0" presId="urn:microsoft.com/office/officeart/2005/8/layout/hierarchy1"/>
    <dgm:cxn modelId="{35FC9B5E-A64D-4217-98A9-15ABCD3516EF}" type="presParOf" srcId="{12AB7405-49C8-449F-9D68-5C268768A1FE}" destId="{7E4807D4-6559-456F-B42F-233A0DE6BCAA}" srcOrd="1" destOrd="0" presId="urn:microsoft.com/office/officeart/2005/8/layout/hierarchy1"/>
    <dgm:cxn modelId="{19E38499-5787-40C8-B16F-891D4C16473D}" type="presParOf" srcId="{7E4807D4-6559-456F-B42F-233A0DE6BCAA}" destId="{B8AEE4A3-E2DE-457F-8048-B6DE5B2F83F3}" srcOrd="0" destOrd="0" presId="urn:microsoft.com/office/officeart/2005/8/layout/hierarchy1"/>
    <dgm:cxn modelId="{518F2ECD-0E93-4DDB-B5AC-8093B9E991BE}" type="presParOf" srcId="{B8AEE4A3-E2DE-457F-8048-B6DE5B2F83F3}" destId="{A972803A-2A4D-49B4-8D5E-0432224D5C92}" srcOrd="0" destOrd="0" presId="urn:microsoft.com/office/officeart/2005/8/layout/hierarchy1"/>
    <dgm:cxn modelId="{18553A52-8C02-42F6-A37E-31717CCF26E2}" type="presParOf" srcId="{B8AEE4A3-E2DE-457F-8048-B6DE5B2F83F3}" destId="{EAF33677-47C0-4478-A7FD-AAF25BC981E4}" srcOrd="1" destOrd="0" presId="urn:microsoft.com/office/officeart/2005/8/layout/hierarchy1"/>
    <dgm:cxn modelId="{572941C8-D039-4CBE-82F8-A17376528DA0}" type="presParOf" srcId="{7E4807D4-6559-456F-B42F-233A0DE6BCAA}" destId="{01C617D1-1A18-4CB0-AC62-A4FE6F1BA296}" srcOrd="1" destOrd="0" presId="urn:microsoft.com/office/officeart/2005/8/layout/hierarchy1"/>
    <dgm:cxn modelId="{78FEADB2-E234-4E2E-AEDD-1507C03F346C}" type="presParOf" srcId="{01358FF3-73B5-4428-A697-2ECCEC189743}" destId="{F03DA4F9-7082-4651-87BE-F5644EC8E076}" srcOrd="2" destOrd="0" presId="urn:microsoft.com/office/officeart/2005/8/layout/hierarchy1"/>
    <dgm:cxn modelId="{6D44FCBD-E69B-430E-A5D2-58AEA7D496EE}" type="presParOf" srcId="{01358FF3-73B5-4428-A697-2ECCEC189743}" destId="{87B4FF41-966E-4DA6-B582-BC0BD5F7AF74}" srcOrd="3" destOrd="0" presId="urn:microsoft.com/office/officeart/2005/8/layout/hierarchy1"/>
    <dgm:cxn modelId="{0C8EE6BA-05D7-433A-A520-19766D5BAA43}" type="presParOf" srcId="{87B4FF41-966E-4DA6-B582-BC0BD5F7AF74}" destId="{0688A9D2-7D70-45EE-A535-CDD8BFDE02ED}" srcOrd="0" destOrd="0" presId="urn:microsoft.com/office/officeart/2005/8/layout/hierarchy1"/>
    <dgm:cxn modelId="{8DA7ACC3-2A28-48D2-8DAD-D595E8143421}" type="presParOf" srcId="{0688A9D2-7D70-45EE-A535-CDD8BFDE02ED}" destId="{D388B965-C7DF-4B05-8167-05DB0812718A}" srcOrd="0" destOrd="0" presId="urn:microsoft.com/office/officeart/2005/8/layout/hierarchy1"/>
    <dgm:cxn modelId="{6BC243E3-60CD-4C56-BAFD-71798C31FBB5}" type="presParOf" srcId="{0688A9D2-7D70-45EE-A535-CDD8BFDE02ED}" destId="{0D8EBE34-D03D-4C01-B1FB-531D3F4FACE8}" srcOrd="1" destOrd="0" presId="urn:microsoft.com/office/officeart/2005/8/layout/hierarchy1"/>
    <dgm:cxn modelId="{2EB3D6A0-FB48-4178-A81C-34C1E9C8C545}" type="presParOf" srcId="{87B4FF41-966E-4DA6-B582-BC0BD5F7AF74}" destId="{CB193FB0-B6D3-4E02-BBDD-5A58D6901F2A}" srcOrd="1" destOrd="0" presId="urn:microsoft.com/office/officeart/2005/8/layout/hierarchy1"/>
    <dgm:cxn modelId="{DBA2A257-2FC3-441A-A6C7-5400C8446D39}" type="presParOf" srcId="{01358FF3-73B5-4428-A697-2ECCEC189743}" destId="{D241FCDE-52D4-477F-9DC0-39C8AC28D442}" srcOrd="4" destOrd="0" presId="urn:microsoft.com/office/officeart/2005/8/layout/hierarchy1"/>
    <dgm:cxn modelId="{9768E4F2-C6FB-4FBF-8755-1934465A70C2}" type="presParOf" srcId="{01358FF3-73B5-4428-A697-2ECCEC189743}" destId="{DBF58C60-6BC8-40BF-8498-A98D58CDF647}" srcOrd="5" destOrd="0" presId="urn:microsoft.com/office/officeart/2005/8/layout/hierarchy1"/>
    <dgm:cxn modelId="{E8C7DF51-C0B2-49FB-93C5-86DE2EDD8264}" type="presParOf" srcId="{DBF58C60-6BC8-40BF-8498-A98D58CDF647}" destId="{F7D8964D-7AA3-475C-AA61-160E9B657299}" srcOrd="0" destOrd="0" presId="urn:microsoft.com/office/officeart/2005/8/layout/hierarchy1"/>
    <dgm:cxn modelId="{11693137-D841-4BB0-9680-DF50FBC1E1AA}" type="presParOf" srcId="{F7D8964D-7AA3-475C-AA61-160E9B657299}" destId="{B6956A32-7C9F-4934-915F-AFEA7963AE09}" srcOrd="0" destOrd="0" presId="urn:microsoft.com/office/officeart/2005/8/layout/hierarchy1"/>
    <dgm:cxn modelId="{6914B0BC-7DEA-43BA-BA23-CEE35CBD41F7}" type="presParOf" srcId="{F7D8964D-7AA3-475C-AA61-160E9B657299}" destId="{959B0914-F000-45B4-8E11-B250E164F850}" srcOrd="1" destOrd="0" presId="urn:microsoft.com/office/officeart/2005/8/layout/hierarchy1"/>
    <dgm:cxn modelId="{D56B5728-E873-47ED-BE1D-B6EEC4451AF5}" type="presParOf" srcId="{DBF58C60-6BC8-40BF-8498-A98D58CDF647}" destId="{DC8A1FCE-586C-4401-B857-EA05114C0B4B}" srcOrd="1" destOrd="0" presId="urn:microsoft.com/office/officeart/2005/8/layout/hierarchy1"/>
    <dgm:cxn modelId="{69F7E3F1-47B1-45F4-A4D9-A04BA36345C0}" type="presParOf" srcId="{DC8A1FCE-586C-4401-B857-EA05114C0B4B}" destId="{4FE32812-F09C-4047-8653-FABDE405F44D}" srcOrd="0" destOrd="0" presId="urn:microsoft.com/office/officeart/2005/8/layout/hierarchy1"/>
    <dgm:cxn modelId="{BA617E19-9D50-4315-9FE4-DB9FA9662E7E}" type="presParOf" srcId="{DC8A1FCE-586C-4401-B857-EA05114C0B4B}" destId="{0C7EB69B-04E0-4AEC-B231-66C71CC491A6}" srcOrd="1" destOrd="0" presId="urn:microsoft.com/office/officeart/2005/8/layout/hierarchy1"/>
    <dgm:cxn modelId="{0B4507C1-F121-4904-BD52-928ADFE06270}" type="presParOf" srcId="{0C7EB69B-04E0-4AEC-B231-66C71CC491A6}" destId="{416EAB70-5920-46AF-900C-95592A77C1C8}" srcOrd="0" destOrd="0" presId="urn:microsoft.com/office/officeart/2005/8/layout/hierarchy1"/>
    <dgm:cxn modelId="{1455BA16-1547-43A2-8F3D-3F8BFBA60AFA}" type="presParOf" srcId="{416EAB70-5920-46AF-900C-95592A77C1C8}" destId="{1E56E2BF-1078-44F3-BD90-19A7E8E4B005}" srcOrd="0" destOrd="0" presId="urn:microsoft.com/office/officeart/2005/8/layout/hierarchy1"/>
    <dgm:cxn modelId="{ED7EE944-8160-4E5D-BBA2-A9AB4A3BE751}" type="presParOf" srcId="{416EAB70-5920-46AF-900C-95592A77C1C8}" destId="{1F26D397-32C8-4ED3-9FDF-0DA09868B749}" srcOrd="1" destOrd="0" presId="urn:microsoft.com/office/officeart/2005/8/layout/hierarchy1"/>
    <dgm:cxn modelId="{DEC5CDDD-8599-4528-955B-25932E0E755E}" type="presParOf" srcId="{0C7EB69B-04E0-4AEC-B231-66C71CC491A6}" destId="{74F2A975-D7C1-4424-854C-D02ADB140243}" srcOrd="1" destOrd="0" presId="urn:microsoft.com/office/officeart/2005/8/layout/hierarchy1"/>
    <dgm:cxn modelId="{BE002E52-8FC4-4A5D-A736-4DEAEB2FB5FA}" type="presParOf" srcId="{01358FF3-73B5-4428-A697-2ECCEC189743}" destId="{40C4A0FF-91F6-4A81-8274-257475C2D5A2}" srcOrd="6" destOrd="0" presId="urn:microsoft.com/office/officeart/2005/8/layout/hierarchy1"/>
    <dgm:cxn modelId="{D34CF246-64A7-48A3-91EC-1F9A370B52CD}" type="presParOf" srcId="{01358FF3-73B5-4428-A697-2ECCEC189743}" destId="{1CCF4777-6323-46EE-B155-B53480D848DC}" srcOrd="7" destOrd="0" presId="urn:microsoft.com/office/officeart/2005/8/layout/hierarchy1"/>
    <dgm:cxn modelId="{9D63B685-381A-4C44-9308-73EA5A3DF1C2}" type="presParOf" srcId="{1CCF4777-6323-46EE-B155-B53480D848DC}" destId="{003249E3-1CC6-40A1-B27F-8665514A022D}" srcOrd="0" destOrd="0" presId="urn:microsoft.com/office/officeart/2005/8/layout/hierarchy1"/>
    <dgm:cxn modelId="{2ABF49AB-DBB3-4F46-A23F-75292EDE8922}" type="presParOf" srcId="{003249E3-1CC6-40A1-B27F-8665514A022D}" destId="{A496F85A-D807-497A-942D-60089419BEEA}" srcOrd="0" destOrd="0" presId="urn:microsoft.com/office/officeart/2005/8/layout/hierarchy1"/>
    <dgm:cxn modelId="{A1E04870-8753-4D96-98E0-FB530AC3890B}" type="presParOf" srcId="{003249E3-1CC6-40A1-B27F-8665514A022D}" destId="{7F4661B2-2D6A-49D5-BB89-CDB3EB347E9E}" srcOrd="1" destOrd="0" presId="urn:microsoft.com/office/officeart/2005/8/layout/hierarchy1"/>
    <dgm:cxn modelId="{43D7A673-6729-40C3-9B7D-671F145134EC}" type="presParOf" srcId="{1CCF4777-6323-46EE-B155-B53480D848DC}" destId="{299938F9-2F14-420B-BF06-E00A9E50580E}" srcOrd="1" destOrd="0" presId="urn:microsoft.com/office/officeart/2005/8/layout/hierarchy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25E2EC4-54BC-407A-913F-15E37A77E6A1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FEAF78F-C72F-49BA-AE98-7A2854078BD3}">
      <dgm:prSet phldrT="[Текст]"/>
      <dgm:spPr/>
      <dgm:t>
        <a:bodyPr/>
        <a:lstStyle/>
        <a:p>
          <a:r>
            <a:rPr lang="uk-UA" dirty="0" smtClean="0"/>
            <a:t>Каротиноїди</a:t>
          </a:r>
          <a:endParaRPr lang="en-US" dirty="0"/>
        </a:p>
      </dgm:t>
    </dgm:pt>
    <dgm:pt modelId="{4E4BD154-E67F-46D8-8B90-655F9A162566}" type="parTrans" cxnId="{BA3B63CE-A50B-4448-B8B0-5E59D6B5C464}">
      <dgm:prSet/>
      <dgm:spPr/>
      <dgm:t>
        <a:bodyPr/>
        <a:lstStyle/>
        <a:p>
          <a:endParaRPr lang="en-US"/>
        </a:p>
      </dgm:t>
    </dgm:pt>
    <dgm:pt modelId="{387F8612-126C-44ED-BD75-01C343AC5AE0}" type="sibTrans" cxnId="{BA3B63CE-A50B-4448-B8B0-5E59D6B5C464}">
      <dgm:prSet/>
      <dgm:spPr/>
      <dgm:t>
        <a:bodyPr/>
        <a:lstStyle/>
        <a:p>
          <a:endParaRPr lang="en-US"/>
        </a:p>
      </dgm:t>
    </dgm:pt>
    <dgm:pt modelId="{FFC9C5A3-761C-412B-929F-3790604CB2E4}">
      <dgm:prSet phldrT="[Текст]"/>
      <dgm:spPr/>
      <dgm:t>
        <a:bodyPr/>
        <a:lstStyle/>
        <a:p>
          <a:r>
            <a:rPr lang="uk-UA" dirty="0" smtClean="0"/>
            <a:t>Жиророзчинні</a:t>
          </a:r>
          <a:endParaRPr lang="en-US" dirty="0"/>
        </a:p>
      </dgm:t>
    </dgm:pt>
    <dgm:pt modelId="{436329D7-C747-4A5B-B9D4-BC366E3194CA}" type="parTrans" cxnId="{FB90C0FF-5077-401D-B0FA-190B709DF078}">
      <dgm:prSet/>
      <dgm:spPr/>
      <dgm:t>
        <a:bodyPr/>
        <a:lstStyle/>
        <a:p>
          <a:endParaRPr lang="en-US"/>
        </a:p>
      </dgm:t>
    </dgm:pt>
    <dgm:pt modelId="{C87D5CF5-0403-45B8-9E52-2E375C93E0EE}" type="sibTrans" cxnId="{FB90C0FF-5077-401D-B0FA-190B709DF078}">
      <dgm:prSet/>
      <dgm:spPr/>
      <dgm:t>
        <a:bodyPr/>
        <a:lstStyle/>
        <a:p>
          <a:endParaRPr lang="en-US"/>
        </a:p>
      </dgm:t>
    </dgm:pt>
    <dgm:pt modelId="{7D15423E-C367-4860-97A7-58F7CF1C5ACC}">
      <dgm:prSet phldrT="[Текст]"/>
      <dgm:spPr/>
      <dgm:t>
        <a:bodyPr/>
        <a:lstStyle/>
        <a:p>
          <a:r>
            <a:rPr lang="uk-UA" dirty="0" smtClean="0"/>
            <a:t>Фікобіліни</a:t>
          </a:r>
          <a:endParaRPr lang="en-US" dirty="0"/>
        </a:p>
      </dgm:t>
    </dgm:pt>
    <dgm:pt modelId="{FA425F05-7615-4147-B068-955324406118}" type="parTrans" cxnId="{43D026AD-CB11-4BD4-9D10-FE32F3AA864D}">
      <dgm:prSet/>
      <dgm:spPr/>
      <dgm:t>
        <a:bodyPr/>
        <a:lstStyle/>
        <a:p>
          <a:endParaRPr lang="en-US"/>
        </a:p>
      </dgm:t>
    </dgm:pt>
    <dgm:pt modelId="{91D61324-2D7D-4581-B2B0-91D94A093074}" type="sibTrans" cxnId="{43D026AD-CB11-4BD4-9D10-FE32F3AA864D}">
      <dgm:prSet/>
      <dgm:spPr/>
      <dgm:t>
        <a:bodyPr/>
        <a:lstStyle/>
        <a:p>
          <a:endParaRPr lang="en-US"/>
        </a:p>
      </dgm:t>
    </dgm:pt>
    <dgm:pt modelId="{37682C69-133D-4F62-8B9E-73F998A0C734}">
      <dgm:prSet phldrT="[Текст]"/>
      <dgm:spPr/>
      <dgm:t>
        <a:bodyPr/>
        <a:lstStyle/>
        <a:p>
          <a:r>
            <a:rPr lang="uk-UA" dirty="0" smtClean="0"/>
            <a:t>Пігменти ( у водоростей і ціанобактерій</a:t>
          </a:r>
          <a:endParaRPr lang="en-US" dirty="0"/>
        </a:p>
      </dgm:t>
    </dgm:pt>
    <dgm:pt modelId="{0BD6ABB2-CDF2-470A-A222-874DF4DCE726}" type="parTrans" cxnId="{4852E24F-196F-40CF-9382-A3D6F256CB4D}">
      <dgm:prSet/>
      <dgm:spPr/>
      <dgm:t>
        <a:bodyPr/>
        <a:lstStyle/>
        <a:p>
          <a:endParaRPr lang="en-US"/>
        </a:p>
      </dgm:t>
    </dgm:pt>
    <dgm:pt modelId="{CD029B0F-2C02-41EB-BBFC-9D7047A4993B}" type="sibTrans" cxnId="{4852E24F-196F-40CF-9382-A3D6F256CB4D}">
      <dgm:prSet/>
      <dgm:spPr/>
      <dgm:t>
        <a:bodyPr/>
        <a:lstStyle/>
        <a:p>
          <a:endParaRPr lang="en-US"/>
        </a:p>
      </dgm:t>
    </dgm:pt>
    <dgm:pt modelId="{813B0CEA-7B1D-4813-B79D-3F6D71A56D03}">
      <dgm:prSet phldrT="[Текст]"/>
      <dgm:spPr/>
      <dgm:t>
        <a:bodyPr/>
        <a:lstStyle/>
        <a:p>
          <a:r>
            <a:rPr lang="uk-UA" dirty="0" smtClean="0"/>
            <a:t>Пігменти (у рослин)</a:t>
          </a:r>
          <a:endParaRPr lang="en-US" dirty="0"/>
        </a:p>
      </dgm:t>
    </dgm:pt>
    <dgm:pt modelId="{940DE50C-D754-475D-92A6-52B538A336F0}" type="parTrans" cxnId="{C11108A4-3364-409D-94A6-D4616E7692BE}">
      <dgm:prSet/>
      <dgm:spPr/>
    </dgm:pt>
    <dgm:pt modelId="{94688A71-008B-404D-998C-8CE6C7D4E6E5}" type="sibTrans" cxnId="{C11108A4-3364-409D-94A6-D4616E7692BE}">
      <dgm:prSet/>
      <dgm:spPr/>
    </dgm:pt>
    <dgm:pt modelId="{4F94E33B-1752-4827-9941-4D9CAA066826}" type="pres">
      <dgm:prSet presAssocID="{225E2EC4-54BC-407A-913F-15E37A77E6A1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075EE23B-9DBA-4CDA-8602-84E24B0582A4}" type="pres">
      <dgm:prSet presAssocID="{4FEAF78F-C72F-49BA-AE98-7A2854078BD3}" presName="linNode" presStyleCnt="0"/>
      <dgm:spPr/>
    </dgm:pt>
    <dgm:pt modelId="{DC3FE038-3B54-43A1-845B-AC02A3AE5A98}" type="pres">
      <dgm:prSet presAssocID="{4FEAF78F-C72F-49BA-AE98-7A2854078BD3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AD1488-F9FF-4D2C-A1DA-CFAEDB256C83}" type="pres">
      <dgm:prSet presAssocID="{4FEAF78F-C72F-49BA-AE98-7A2854078BD3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ED189F-A475-4222-AAB6-67DDE383E058}" type="pres">
      <dgm:prSet presAssocID="{387F8612-126C-44ED-BD75-01C343AC5AE0}" presName="spacing" presStyleCnt="0"/>
      <dgm:spPr/>
    </dgm:pt>
    <dgm:pt modelId="{6E41FA85-7C3A-44F5-AC72-6EA63E0C4CD0}" type="pres">
      <dgm:prSet presAssocID="{7D15423E-C367-4860-97A7-58F7CF1C5ACC}" presName="linNode" presStyleCnt="0"/>
      <dgm:spPr/>
    </dgm:pt>
    <dgm:pt modelId="{68DF6F96-A1E4-413D-BE52-273E50AEF685}" type="pres">
      <dgm:prSet presAssocID="{7D15423E-C367-4860-97A7-58F7CF1C5ACC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3E051A-E235-4D9E-9D88-6F4D9F441526}" type="pres">
      <dgm:prSet presAssocID="{7D15423E-C367-4860-97A7-58F7CF1C5ACC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C5FD505-B85D-4915-93CC-6DCD632BF5A4}" type="presOf" srcId="{4FEAF78F-C72F-49BA-AE98-7A2854078BD3}" destId="{DC3FE038-3B54-43A1-845B-AC02A3AE5A98}" srcOrd="0" destOrd="0" presId="urn:microsoft.com/office/officeart/2005/8/layout/vList6"/>
    <dgm:cxn modelId="{FB90C0FF-5077-401D-B0FA-190B709DF078}" srcId="{4FEAF78F-C72F-49BA-AE98-7A2854078BD3}" destId="{FFC9C5A3-761C-412B-929F-3790604CB2E4}" srcOrd="0" destOrd="0" parTransId="{436329D7-C747-4A5B-B9D4-BC366E3194CA}" sibTransId="{C87D5CF5-0403-45B8-9E52-2E375C93E0EE}"/>
    <dgm:cxn modelId="{E387370F-5AB9-4C6B-8D43-40DF6305DDA9}" type="presOf" srcId="{FFC9C5A3-761C-412B-929F-3790604CB2E4}" destId="{4AAD1488-F9FF-4D2C-A1DA-CFAEDB256C83}" srcOrd="0" destOrd="0" presId="urn:microsoft.com/office/officeart/2005/8/layout/vList6"/>
    <dgm:cxn modelId="{BA3B63CE-A50B-4448-B8B0-5E59D6B5C464}" srcId="{225E2EC4-54BC-407A-913F-15E37A77E6A1}" destId="{4FEAF78F-C72F-49BA-AE98-7A2854078BD3}" srcOrd="0" destOrd="0" parTransId="{4E4BD154-E67F-46D8-8B90-655F9A162566}" sibTransId="{387F8612-126C-44ED-BD75-01C343AC5AE0}"/>
    <dgm:cxn modelId="{C11108A4-3364-409D-94A6-D4616E7692BE}" srcId="{4FEAF78F-C72F-49BA-AE98-7A2854078BD3}" destId="{813B0CEA-7B1D-4813-B79D-3F6D71A56D03}" srcOrd="1" destOrd="0" parTransId="{940DE50C-D754-475D-92A6-52B538A336F0}" sibTransId="{94688A71-008B-404D-998C-8CE6C7D4E6E5}"/>
    <dgm:cxn modelId="{4852E24F-196F-40CF-9382-A3D6F256CB4D}" srcId="{7D15423E-C367-4860-97A7-58F7CF1C5ACC}" destId="{37682C69-133D-4F62-8B9E-73F998A0C734}" srcOrd="0" destOrd="0" parTransId="{0BD6ABB2-CDF2-470A-A222-874DF4DCE726}" sibTransId="{CD029B0F-2C02-41EB-BBFC-9D7047A4993B}"/>
    <dgm:cxn modelId="{4E33EEE5-406E-4AC8-9282-492DCDD65542}" type="presOf" srcId="{813B0CEA-7B1D-4813-B79D-3F6D71A56D03}" destId="{4AAD1488-F9FF-4D2C-A1DA-CFAEDB256C83}" srcOrd="0" destOrd="1" presId="urn:microsoft.com/office/officeart/2005/8/layout/vList6"/>
    <dgm:cxn modelId="{C1EB23C2-39A9-4730-A18A-8F6365E31598}" type="presOf" srcId="{225E2EC4-54BC-407A-913F-15E37A77E6A1}" destId="{4F94E33B-1752-4827-9941-4D9CAA066826}" srcOrd="0" destOrd="0" presId="urn:microsoft.com/office/officeart/2005/8/layout/vList6"/>
    <dgm:cxn modelId="{43D026AD-CB11-4BD4-9D10-FE32F3AA864D}" srcId="{225E2EC4-54BC-407A-913F-15E37A77E6A1}" destId="{7D15423E-C367-4860-97A7-58F7CF1C5ACC}" srcOrd="1" destOrd="0" parTransId="{FA425F05-7615-4147-B068-955324406118}" sibTransId="{91D61324-2D7D-4581-B2B0-91D94A093074}"/>
    <dgm:cxn modelId="{5A84BAEC-289E-4D6A-B495-B6467F6CA3F5}" type="presOf" srcId="{37682C69-133D-4F62-8B9E-73F998A0C734}" destId="{D93E051A-E235-4D9E-9D88-6F4D9F441526}" srcOrd="0" destOrd="0" presId="urn:microsoft.com/office/officeart/2005/8/layout/vList6"/>
    <dgm:cxn modelId="{2F80408F-856A-42B7-857F-BC1C494369D1}" type="presOf" srcId="{7D15423E-C367-4860-97A7-58F7CF1C5ACC}" destId="{68DF6F96-A1E4-413D-BE52-273E50AEF685}" srcOrd="0" destOrd="0" presId="urn:microsoft.com/office/officeart/2005/8/layout/vList6"/>
    <dgm:cxn modelId="{2C17A1BC-10F0-4D0C-9C6D-37EF99EB807B}" type="presParOf" srcId="{4F94E33B-1752-4827-9941-4D9CAA066826}" destId="{075EE23B-9DBA-4CDA-8602-84E24B0582A4}" srcOrd="0" destOrd="0" presId="urn:microsoft.com/office/officeart/2005/8/layout/vList6"/>
    <dgm:cxn modelId="{45FCCDD1-AFCE-42B4-9E72-4DB8E3E4565E}" type="presParOf" srcId="{075EE23B-9DBA-4CDA-8602-84E24B0582A4}" destId="{DC3FE038-3B54-43A1-845B-AC02A3AE5A98}" srcOrd="0" destOrd="0" presId="urn:microsoft.com/office/officeart/2005/8/layout/vList6"/>
    <dgm:cxn modelId="{FD714556-ED38-4662-8A76-AD4550BCE1D7}" type="presParOf" srcId="{075EE23B-9DBA-4CDA-8602-84E24B0582A4}" destId="{4AAD1488-F9FF-4D2C-A1DA-CFAEDB256C83}" srcOrd="1" destOrd="0" presId="urn:microsoft.com/office/officeart/2005/8/layout/vList6"/>
    <dgm:cxn modelId="{C96EF191-1F2F-45AF-AD1A-CAE826B4A23E}" type="presParOf" srcId="{4F94E33B-1752-4827-9941-4D9CAA066826}" destId="{3EED189F-A475-4222-AAB6-67DDE383E058}" srcOrd="1" destOrd="0" presId="urn:microsoft.com/office/officeart/2005/8/layout/vList6"/>
    <dgm:cxn modelId="{11E7D129-C9B7-406D-9AA6-250F79467D8F}" type="presParOf" srcId="{4F94E33B-1752-4827-9941-4D9CAA066826}" destId="{6E41FA85-7C3A-44F5-AC72-6EA63E0C4CD0}" srcOrd="2" destOrd="0" presId="urn:microsoft.com/office/officeart/2005/8/layout/vList6"/>
    <dgm:cxn modelId="{8D2D8B8E-582A-414D-AA61-9F733E09293F}" type="presParOf" srcId="{6E41FA85-7C3A-44F5-AC72-6EA63E0C4CD0}" destId="{68DF6F96-A1E4-413D-BE52-273E50AEF685}" srcOrd="0" destOrd="0" presId="urn:microsoft.com/office/officeart/2005/8/layout/vList6"/>
    <dgm:cxn modelId="{7296BD79-70BA-4006-B72D-FD83EA8232B8}" type="presParOf" srcId="{6E41FA85-7C3A-44F5-AC72-6EA63E0C4CD0}" destId="{D93E051A-E235-4D9E-9D88-6F4D9F441526}" srcOrd="1" destOrd="0" presId="urn:microsoft.com/office/officeart/2005/8/layout/vList6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D5012F7-0492-4B0B-ABC8-1DBCB9552965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91EA5AF-BCEF-4028-B4B1-E2BE648121CE}">
      <dgm:prSet phldrT="[Текст]"/>
      <dgm:spPr/>
      <dgm:t>
        <a:bodyPr/>
        <a:lstStyle/>
        <a:p>
          <a:r>
            <a:rPr lang="uk-UA" dirty="0" smtClean="0"/>
            <a:t>Фотосинтез</a:t>
          </a:r>
          <a:endParaRPr lang="en-US" dirty="0"/>
        </a:p>
      </dgm:t>
    </dgm:pt>
    <dgm:pt modelId="{B64E58DF-0843-45EA-9C71-863FFBFC9083}" type="parTrans" cxnId="{D4D73932-1772-4A00-A578-3240A09D9057}">
      <dgm:prSet/>
      <dgm:spPr/>
      <dgm:t>
        <a:bodyPr/>
        <a:lstStyle/>
        <a:p>
          <a:endParaRPr lang="en-US"/>
        </a:p>
      </dgm:t>
    </dgm:pt>
    <dgm:pt modelId="{370EE00A-8F01-453D-9F7E-ADBE86AE18F8}" type="sibTrans" cxnId="{D4D73932-1772-4A00-A578-3240A09D9057}">
      <dgm:prSet/>
      <dgm:spPr/>
      <dgm:t>
        <a:bodyPr/>
        <a:lstStyle/>
        <a:p>
          <a:endParaRPr lang="en-US"/>
        </a:p>
      </dgm:t>
    </dgm:pt>
    <dgm:pt modelId="{4232706C-01DA-4945-B7E7-0B37C6E52910}">
      <dgm:prSet phldrT="[Текст]"/>
      <dgm:spPr/>
      <dgm:t>
        <a:bodyPr/>
        <a:lstStyle/>
        <a:p>
          <a:r>
            <a:rPr lang="uk-UA" dirty="0" smtClean="0"/>
            <a:t>Світлова</a:t>
          </a:r>
        </a:p>
        <a:p>
          <a:r>
            <a:rPr lang="uk-UA" dirty="0" smtClean="0"/>
            <a:t>фаза</a:t>
          </a:r>
          <a:endParaRPr lang="en-US" dirty="0"/>
        </a:p>
      </dgm:t>
    </dgm:pt>
    <dgm:pt modelId="{04C1E5F0-8D2A-4904-A539-EE949EDE06C5}" type="parTrans" cxnId="{69BDA552-1490-4D2C-B952-B74078FCF3BB}">
      <dgm:prSet/>
      <dgm:spPr/>
      <dgm:t>
        <a:bodyPr/>
        <a:lstStyle/>
        <a:p>
          <a:endParaRPr lang="en-US"/>
        </a:p>
      </dgm:t>
    </dgm:pt>
    <dgm:pt modelId="{299E0028-EF23-49A4-A8A1-DE7F7C407BFD}" type="sibTrans" cxnId="{69BDA552-1490-4D2C-B952-B74078FCF3BB}">
      <dgm:prSet/>
      <dgm:spPr/>
      <dgm:t>
        <a:bodyPr/>
        <a:lstStyle/>
        <a:p>
          <a:endParaRPr lang="en-US"/>
        </a:p>
      </dgm:t>
    </dgm:pt>
    <dgm:pt modelId="{206A5DA1-7AD5-488F-92EE-1E884F132F4E}">
      <dgm:prSet phldrT="[Текст]"/>
      <dgm:spPr/>
      <dgm:t>
        <a:bodyPr/>
        <a:lstStyle/>
        <a:p>
          <a:r>
            <a:rPr lang="uk-UA" dirty="0" err="1" smtClean="0"/>
            <a:t>Темнова</a:t>
          </a:r>
          <a:r>
            <a:rPr lang="uk-UA" dirty="0" smtClean="0"/>
            <a:t> </a:t>
          </a:r>
        </a:p>
        <a:p>
          <a:r>
            <a:rPr lang="uk-UA" dirty="0" smtClean="0"/>
            <a:t>фаза</a:t>
          </a:r>
          <a:endParaRPr lang="en-US" dirty="0"/>
        </a:p>
      </dgm:t>
    </dgm:pt>
    <dgm:pt modelId="{5739B0EF-3CFE-438F-A70D-1E38A00E3637}" type="parTrans" cxnId="{09023608-EA4C-43DF-A705-F48070FC4248}">
      <dgm:prSet/>
      <dgm:spPr/>
      <dgm:t>
        <a:bodyPr/>
        <a:lstStyle/>
        <a:p>
          <a:endParaRPr lang="en-US"/>
        </a:p>
      </dgm:t>
    </dgm:pt>
    <dgm:pt modelId="{67989AFC-BB1F-4CF6-BA65-70872938F85D}" type="sibTrans" cxnId="{09023608-EA4C-43DF-A705-F48070FC4248}">
      <dgm:prSet/>
      <dgm:spPr/>
      <dgm:t>
        <a:bodyPr/>
        <a:lstStyle/>
        <a:p>
          <a:endParaRPr lang="en-US"/>
        </a:p>
      </dgm:t>
    </dgm:pt>
    <dgm:pt modelId="{B927B838-7DF5-476D-B9A6-8443F501ED5C}" type="pres">
      <dgm:prSet presAssocID="{CD5012F7-0492-4B0B-ABC8-1DBCB955296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35E9314-B071-41C9-9983-BB4C414381B6}" type="pres">
      <dgm:prSet presAssocID="{991EA5AF-BCEF-4028-B4B1-E2BE648121CE}" presName="hierRoot1" presStyleCnt="0">
        <dgm:presLayoutVars>
          <dgm:hierBranch val="init"/>
        </dgm:presLayoutVars>
      </dgm:prSet>
      <dgm:spPr/>
    </dgm:pt>
    <dgm:pt modelId="{CD82A205-F399-4BF8-8407-01CC62928CED}" type="pres">
      <dgm:prSet presAssocID="{991EA5AF-BCEF-4028-B4B1-E2BE648121CE}" presName="rootComposite1" presStyleCnt="0"/>
      <dgm:spPr/>
    </dgm:pt>
    <dgm:pt modelId="{75290713-371E-498B-A922-B6D4F0ABEC40}" type="pres">
      <dgm:prSet presAssocID="{991EA5AF-BCEF-4028-B4B1-E2BE648121CE}" presName="rootText1" presStyleLbl="node0" presStyleIdx="0" presStyleCnt="1" custScaleX="13968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D135EE7-9DDB-47BF-BB89-B55EF11D6882}" type="pres">
      <dgm:prSet presAssocID="{991EA5AF-BCEF-4028-B4B1-E2BE648121CE}" presName="rootConnector1" presStyleLbl="node1" presStyleIdx="0" presStyleCnt="0"/>
      <dgm:spPr/>
      <dgm:t>
        <a:bodyPr/>
        <a:lstStyle/>
        <a:p>
          <a:endParaRPr lang="en-US"/>
        </a:p>
      </dgm:t>
    </dgm:pt>
    <dgm:pt modelId="{F13C0434-0055-4995-9910-DDB796F85A76}" type="pres">
      <dgm:prSet presAssocID="{991EA5AF-BCEF-4028-B4B1-E2BE648121CE}" presName="hierChild2" presStyleCnt="0"/>
      <dgm:spPr/>
    </dgm:pt>
    <dgm:pt modelId="{FC207932-94FC-4B3B-8259-9347B81EA88B}" type="pres">
      <dgm:prSet presAssocID="{04C1E5F0-8D2A-4904-A539-EE949EDE06C5}" presName="Name37" presStyleLbl="parChTrans1D2" presStyleIdx="0" presStyleCnt="2"/>
      <dgm:spPr/>
      <dgm:t>
        <a:bodyPr/>
        <a:lstStyle/>
        <a:p>
          <a:endParaRPr lang="en-US"/>
        </a:p>
      </dgm:t>
    </dgm:pt>
    <dgm:pt modelId="{DDEC68B4-273B-4719-8283-58F633B23482}" type="pres">
      <dgm:prSet presAssocID="{4232706C-01DA-4945-B7E7-0B37C6E52910}" presName="hierRoot2" presStyleCnt="0">
        <dgm:presLayoutVars>
          <dgm:hierBranch val="init"/>
        </dgm:presLayoutVars>
      </dgm:prSet>
      <dgm:spPr/>
    </dgm:pt>
    <dgm:pt modelId="{649BAE08-DEAF-499B-B20F-B401375BA32E}" type="pres">
      <dgm:prSet presAssocID="{4232706C-01DA-4945-B7E7-0B37C6E52910}" presName="rootComposite" presStyleCnt="0"/>
      <dgm:spPr/>
    </dgm:pt>
    <dgm:pt modelId="{5D06EDEE-4210-4AFE-9A54-01225FD294BE}" type="pres">
      <dgm:prSet presAssocID="{4232706C-01DA-4945-B7E7-0B37C6E52910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A29E620-B54E-413E-BF77-600843C7BD54}" type="pres">
      <dgm:prSet presAssocID="{4232706C-01DA-4945-B7E7-0B37C6E52910}" presName="rootConnector" presStyleLbl="node2" presStyleIdx="0" presStyleCnt="2"/>
      <dgm:spPr/>
      <dgm:t>
        <a:bodyPr/>
        <a:lstStyle/>
        <a:p>
          <a:endParaRPr lang="en-US"/>
        </a:p>
      </dgm:t>
    </dgm:pt>
    <dgm:pt modelId="{FC16C176-C3A5-4D5C-A9A3-72B5979D0C09}" type="pres">
      <dgm:prSet presAssocID="{4232706C-01DA-4945-B7E7-0B37C6E52910}" presName="hierChild4" presStyleCnt="0"/>
      <dgm:spPr/>
    </dgm:pt>
    <dgm:pt modelId="{ABE9375C-FFE1-432E-9CBA-47C1C3193F45}" type="pres">
      <dgm:prSet presAssocID="{4232706C-01DA-4945-B7E7-0B37C6E52910}" presName="hierChild5" presStyleCnt="0"/>
      <dgm:spPr/>
    </dgm:pt>
    <dgm:pt modelId="{F25AC9B2-ABF0-4D9A-A64A-50FBE111FDBF}" type="pres">
      <dgm:prSet presAssocID="{5739B0EF-3CFE-438F-A70D-1E38A00E3637}" presName="Name37" presStyleLbl="parChTrans1D2" presStyleIdx="1" presStyleCnt="2"/>
      <dgm:spPr/>
      <dgm:t>
        <a:bodyPr/>
        <a:lstStyle/>
        <a:p>
          <a:endParaRPr lang="en-US"/>
        </a:p>
      </dgm:t>
    </dgm:pt>
    <dgm:pt modelId="{6F1808AD-C8BC-4AFA-BDEB-602C1995ED17}" type="pres">
      <dgm:prSet presAssocID="{206A5DA1-7AD5-488F-92EE-1E884F132F4E}" presName="hierRoot2" presStyleCnt="0">
        <dgm:presLayoutVars>
          <dgm:hierBranch val="init"/>
        </dgm:presLayoutVars>
      </dgm:prSet>
      <dgm:spPr/>
    </dgm:pt>
    <dgm:pt modelId="{E2A413B8-CA38-4C0C-B376-9676862A1CB2}" type="pres">
      <dgm:prSet presAssocID="{206A5DA1-7AD5-488F-92EE-1E884F132F4E}" presName="rootComposite" presStyleCnt="0"/>
      <dgm:spPr/>
    </dgm:pt>
    <dgm:pt modelId="{E70DB906-BA07-4EFB-93B2-4878197A6B9A}" type="pres">
      <dgm:prSet presAssocID="{206A5DA1-7AD5-488F-92EE-1E884F132F4E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4BF6493-94FF-4C4A-AD75-A2056628BC9F}" type="pres">
      <dgm:prSet presAssocID="{206A5DA1-7AD5-488F-92EE-1E884F132F4E}" presName="rootConnector" presStyleLbl="node2" presStyleIdx="1" presStyleCnt="2"/>
      <dgm:spPr/>
      <dgm:t>
        <a:bodyPr/>
        <a:lstStyle/>
        <a:p>
          <a:endParaRPr lang="en-US"/>
        </a:p>
      </dgm:t>
    </dgm:pt>
    <dgm:pt modelId="{EB44F411-C7D0-4657-BACD-4D9E9F946716}" type="pres">
      <dgm:prSet presAssocID="{206A5DA1-7AD5-488F-92EE-1E884F132F4E}" presName="hierChild4" presStyleCnt="0"/>
      <dgm:spPr/>
    </dgm:pt>
    <dgm:pt modelId="{E72D1132-7BD2-4D6E-A12C-FA8D0A3934D3}" type="pres">
      <dgm:prSet presAssocID="{206A5DA1-7AD5-488F-92EE-1E884F132F4E}" presName="hierChild5" presStyleCnt="0"/>
      <dgm:spPr/>
    </dgm:pt>
    <dgm:pt modelId="{41089035-4DB5-4BB1-A4A2-1236178EDF9A}" type="pres">
      <dgm:prSet presAssocID="{991EA5AF-BCEF-4028-B4B1-E2BE648121CE}" presName="hierChild3" presStyleCnt="0"/>
      <dgm:spPr/>
    </dgm:pt>
  </dgm:ptLst>
  <dgm:cxnLst>
    <dgm:cxn modelId="{91476E3F-F6E7-4E26-8AD7-ADB9E4BEA4FE}" type="presOf" srcId="{CD5012F7-0492-4B0B-ABC8-1DBCB9552965}" destId="{B927B838-7DF5-476D-B9A6-8443F501ED5C}" srcOrd="0" destOrd="0" presId="urn:microsoft.com/office/officeart/2005/8/layout/orgChart1"/>
    <dgm:cxn modelId="{69BDA552-1490-4D2C-B952-B74078FCF3BB}" srcId="{991EA5AF-BCEF-4028-B4B1-E2BE648121CE}" destId="{4232706C-01DA-4945-B7E7-0B37C6E52910}" srcOrd="0" destOrd="0" parTransId="{04C1E5F0-8D2A-4904-A539-EE949EDE06C5}" sibTransId="{299E0028-EF23-49A4-A8A1-DE7F7C407BFD}"/>
    <dgm:cxn modelId="{D4D73932-1772-4A00-A578-3240A09D9057}" srcId="{CD5012F7-0492-4B0B-ABC8-1DBCB9552965}" destId="{991EA5AF-BCEF-4028-B4B1-E2BE648121CE}" srcOrd="0" destOrd="0" parTransId="{B64E58DF-0843-45EA-9C71-863FFBFC9083}" sibTransId="{370EE00A-8F01-453D-9F7E-ADBE86AE18F8}"/>
    <dgm:cxn modelId="{FD881D73-7ADF-48D2-89A7-6BEB4323D8A9}" type="presOf" srcId="{4232706C-01DA-4945-B7E7-0B37C6E52910}" destId="{CA29E620-B54E-413E-BF77-600843C7BD54}" srcOrd="1" destOrd="0" presId="urn:microsoft.com/office/officeart/2005/8/layout/orgChart1"/>
    <dgm:cxn modelId="{4CFB1FF8-0DBC-4F19-8DAB-950849F213AF}" type="presOf" srcId="{991EA5AF-BCEF-4028-B4B1-E2BE648121CE}" destId="{8D135EE7-9DDB-47BF-BB89-B55EF11D6882}" srcOrd="1" destOrd="0" presId="urn:microsoft.com/office/officeart/2005/8/layout/orgChart1"/>
    <dgm:cxn modelId="{7A82CF0C-475C-4872-9BA4-3A6716E96323}" type="presOf" srcId="{206A5DA1-7AD5-488F-92EE-1E884F132F4E}" destId="{E4BF6493-94FF-4C4A-AD75-A2056628BC9F}" srcOrd="1" destOrd="0" presId="urn:microsoft.com/office/officeart/2005/8/layout/orgChart1"/>
    <dgm:cxn modelId="{AFB867B0-F106-4319-8F8C-BCDDD7A5B5E0}" type="presOf" srcId="{5739B0EF-3CFE-438F-A70D-1E38A00E3637}" destId="{F25AC9B2-ABF0-4D9A-A64A-50FBE111FDBF}" srcOrd="0" destOrd="0" presId="urn:microsoft.com/office/officeart/2005/8/layout/orgChart1"/>
    <dgm:cxn modelId="{E9A2DDC1-357E-40AE-B658-F9514FE2FDD9}" type="presOf" srcId="{04C1E5F0-8D2A-4904-A539-EE949EDE06C5}" destId="{FC207932-94FC-4B3B-8259-9347B81EA88B}" srcOrd="0" destOrd="0" presId="urn:microsoft.com/office/officeart/2005/8/layout/orgChart1"/>
    <dgm:cxn modelId="{09023608-EA4C-43DF-A705-F48070FC4248}" srcId="{991EA5AF-BCEF-4028-B4B1-E2BE648121CE}" destId="{206A5DA1-7AD5-488F-92EE-1E884F132F4E}" srcOrd="1" destOrd="0" parTransId="{5739B0EF-3CFE-438F-A70D-1E38A00E3637}" sibTransId="{67989AFC-BB1F-4CF6-BA65-70872938F85D}"/>
    <dgm:cxn modelId="{7E4E87B8-76DE-4F60-82EF-20F89B135ED4}" type="presOf" srcId="{991EA5AF-BCEF-4028-B4B1-E2BE648121CE}" destId="{75290713-371E-498B-A922-B6D4F0ABEC40}" srcOrd="0" destOrd="0" presId="urn:microsoft.com/office/officeart/2005/8/layout/orgChart1"/>
    <dgm:cxn modelId="{66BC1DB7-ED2C-4D19-BBD3-8B993A94D083}" type="presOf" srcId="{4232706C-01DA-4945-B7E7-0B37C6E52910}" destId="{5D06EDEE-4210-4AFE-9A54-01225FD294BE}" srcOrd="0" destOrd="0" presId="urn:microsoft.com/office/officeart/2005/8/layout/orgChart1"/>
    <dgm:cxn modelId="{1773D3F8-ABC6-4AD8-BCDA-DB3E1E8A3AE6}" type="presOf" srcId="{206A5DA1-7AD5-488F-92EE-1E884F132F4E}" destId="{E70DB906-BA07-4EFB-93B2-4878197A6B9A}" srcOrd="0" destOrd="0" presId="urn:microsoft.com/office/officeart/2005/8/layout/orgChart1"/>
    <dgm:cxn modelId="{72C23628-4581-4B69-A87D-20A400B5BE95}" type="presParOf" srcId="{B927B838-7DF5-476D-B9A6-8443F501ED5C}" destId="{935E9314-B071-41C9-9983-BB4C414381B6}" srcOrd="0" destOrd="0" presId="urn:microsoft.com/office/officeart/2005/8/layout/orgChart1"/>
    <dgm:cxn modelId="{2B98DDCE-E84B-4383-9A38-D41182B10D70}" type="presParOf" srcId="{935E9314-B071-41C9-9983-BB4C414381B6}" destId="{CD82A205-F399-4BF8-8407-01CC62928CED}" srcOrd="0" destOrd="0" presId="urn:microsoft.com/office/officeart/2005/8/layout/orgChart1"/>
    <dgm:cxn modelId="{44C86DDC-FE83-4A32-854E-9F8AD1B9DEAA}" type="presParOf" srcId="{CD82A205-F399-4BF8-8407-01CC62928CED}" destId="{75290713-371E-498B-A922-B6D4F0ABEC40}" srcOrd="0" destOrd="0" presId="urn:microsoft.com/office/officeart/2005/8/layout/orgChart1"/>
    <dgm:cxn modelId="{BABFAD95-1702-4FF3-A8D5-F0349F6F8934}" type="presParOf" srcId="{CD82A205-F399-4BF8-8407-01CC62928CED}" destId="{8D135EE7-9DDB-47BF-BB89-B55EF11D6882}" srcOrd="1" destOrd="0" presId="urn:microsoft.com/office/officeart/2005/8/layout/orgChart1"/>
    <dgm:cxn modelId="{2409199F-CC64-4C8E-96E4-7ACAADC29F97}" type="presParOf" srcId="{935E9314-B071-41C9-9983-BB4C414381B6}" destId="{F13C0434-0055-4995-9910-DDB796F85A76}" srcOrd="1" destOrd="0" presId="urn:microsoft.com/office/officeart/2005/8/layout/orgChart1"/>
    <dgm:cxn modelId="{32B5E0E2-E6A8-43C1-8D1C-D60E137DD7C9}" type="presParOf" srcId="{F13C0434-0055-4995-9910-DDB796F85A76}" destId="{FC207932-94FC-4B3B-8259-9347B81EA88B}" srcOrd="0" destOrd="0" presId="urn:microsoft.com/office/officeart/2005/8/layout/orgChart1"/>
    <dgm:cxn modelId="{47654D33-6460-4D6A-AFDD-9955F6C519E3}" type="presParOf" srcId="{F13C0434-0055-4995-9910-DDB796F85A76}" destId="{DDEC68B4-273B-4719-8283-58F633B23482}" srcOrd="1" destOrd="0" presId="urn:microsoft.com/office/officeart/2005/8/layout/orgChart1"/>
    <dgm:cxn modelId="{86298EDC-699C-42A9-BB9A-19539E4AF2CB}" type="presParOf" srcId="{DDEC68B4-273B-4719-8283-58F633B23482}" destId="{649BAE08-DEAF-499B-B20F-B401375BA32E}" srcOrd="0" destOrd="0" presId="urn:microsoft.com/office/officeart/2005/8/layout/orgChart1"/>
    <dgm:cxn modelId="{A325D84E-B61F-4017-BC35-E966A3256972}" type="presParOf" srcId="{649BAE08-DEAF-499B-B20F-B401375BA32E}" destId="{5D06EDEE-4210-4AFE-9A54-01225FD294BE}" srcOrd="0" destOrd="0" presId="urn:microsoft.com/office/officeart/2005/8/layout/orgChart1"/>
    <dgm:cxn modelId="{D9C84D7F-4D86-4C25-AC4C-3198B848FD45}" type="presParOf" srcId="{649BAE08-DEAF-499B-B20F-B401375BA32E}" destId="{CA29E620-B54E-413E-BF77-600843C7BD54}" srcOrd="1" destOrd="0" presId="urn:microsoft.com/office/officeart/2005/8/layout/orgChart1"/>
    <dgm:cxn modelId="{75F55DF2-D74B-4DB4-A260-27A6F4D3E912}" type="presParOf" srcId="{DDEC68B4-273B-4719-8283-58F633B23482}" destId="{FC16C176-C3A5-4D5C-A9A3-72B5979D0C09}" srcOrd="1" destOrd="0" presId="urn:microsoft.com/office/officeart/2005/8/layout/orgChart1"/>
    <dgm:cxn modelId="{13F7FBCC-683E-4B8B-8408-6B46F0353D45}" type="presParOf" srcId="{DDEC68B4-273B-4719-8283-58F633B23482}" destId="{ABE9375C-FFE1-432E-9CBA-47C1C3193F45}" srcOrd="2" destOrd="0" presId="urn:microsoft.com/office/officeart/2005/8/layout/orgChart1"/>
    <dgm:cxn modelId="{7C9A5A17-28B1-4EC9-8BBC-1C6D91AB4F36}" type="presParOf" srcId="{F13C0434-0055-4995-9910-DDB796F85A76}" destId="{F25AC9B2-ABF0-4D9A-A64A-50FBE111FDBF}" srcOrd="2" destOrd="0" presId="urn:microsoft.com/office/officeart/2005/8/layout/orgChart1"/>
    <dgm:cxn modelId="{56FA7EBB-DE77-401E-8E38-49841FBC90BA}" type="presParOf" srcId="{F13C0434-0055-4995-9910-DDB796F85A76}" destId="{6F1808AD-C8BC-4AFA-BDEB-602C1995ED17}" srcOrd="3" destOrd="0" presId="urn:microsoft.com/office/officeart/2005/8/layout/orgChart1"/>
    <dgm:cxn modelId="{51705E0C-3EE9-4FAC-B708-B79C47FB5992}" type="presParOf" srcId="{6F1808AD-C8BC-4AFA-BDEB-602C1995ED17}" destId="{E2A413B8-CA38-4C0C-B376-9676862A1CB2}" srcOrd="0" destOrd="0" presId="urn:microsoft.com/office/officeart/2005/8/layout/orgChart1"/>
    <dgm:cxn modelId="{8D21319A-6561-4F52-B4E8-8D61C4ED8719}" type="presParOf" srcId="{E2A413B8-CA38-4C0C-B376-9676862A1CB2}" destId="{E70DB906-BA07-4EFB-93B2-4878197A6B9A}" srcOrd="0" destOrd="0" presId="urn:microsoft.com/office/officeart/2005/8/layout/orgChart1"/>
    <dgm:cxn modelId="{55BE6D3F-9C0F-4DE0-A5F4-077DD74D2D0E}" type="presParOf" srcId="{E2A413B8-CA38-4C0C-B376-9676862A1CB2}" destId="{E4BF6493-94FF-4C4A-AD75-A2056628BC9F}" srcOrd="1" destOrd="0" presId="urn:microsoft.com/office/officeart/2005/8/layout/orgChart1"/>
    <dgm:cxn modelId="{233A3DB1-51DA-4668-949F-67A1FB67C1DB}" type="presParOf" srcId="{6F1808AD-C8BC-4AFA-BDEB-602C1995ED17}" destId="{EB44F411-C7D0-4657-BACD-4D9E9F946716}" srcOrd="1" destOrd="0" presId="urn:microsoft.com/office/officeart/2005/8/layout/orgChart1"/>
    <dgm:cxn modelId="{F7E9D138-C2D6-4B60-AFD3-20F8CC8B2763}" type="presParOf" srcId="{6F1808AD-C8BC-4AFA-BDEB-602C1995ED17}" destId="{E72D1132-7BD2-4D6E-A12C-FA8D0A3934D3}" srcOrd="2" destOrd="0" presId="urn:microsoft.com/office/officeart/2005/8/layout/orgChart1"/>
    <dgm:cxn modelId="{B6A9197F-6374-4BCD-9D46-99E2032D2EDA}" type="presParOf" srcId="{935E9314-B071-41C9-9983-BB4C414381B6}" destId="{41089035-4DB5-4BB1-A4A2-1236178EDF9A}" srcOrd="2" destOrd="0" presId="urn:microsoft.com/office/officeart/2005/8/layout/orgChart1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A80D3BC-AA74-4206-BF66-53C9645E4D17}" type="doc">
      <dgm:prSet loTypeId="urn:microsoft.com/office/officeart/2005/8/layout/hierarchy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8F6CF5-8E82-4B2D-81B5-4B8BED718061}">
      <dgm:prSet phldrT="[Текст]"/>
      <dgm:spPr/>
      <dgm:t>
        <a:bodyPr/>
        <a:lstStyle/>
        <a:p>
          <a:r>
            <a:rPr lang="uk-UA" dirty="0" smtClean="0"/>
            <a:t>Біологічні комплекси</a:t>
          </a:r>
          <a:endParaRPr lang="en-US" dirty="0"/>
        </a:p>
      </dgm:t>
    </dgm:pt>
    <dgm:pt modelId="{8DC3F3C5-4FF8-45F9-8E18-F6BD60607C1D}" type="parTrans" cxnId="{32D59500-000C-49A3-A009-95C4FB93B114}">
      <dgm:prSet/>
      <dgm:spPr/>
      <dgm:t>
        <a:bodyPr/>
        <a:lstStyle/>
        <a:p>
          <a:endParaRPr lang="en-US"/>
        </a:p>
      </dgm:t>
    </dgm:pt>
    <dgm:pt modelId="{16220F19-F994-4195-9E3C-4FEFC1757717}" type="sibTrans" cxnId="{32D59500-000C-49A3-A009-95C4FB93B114}">
      <dgm:prSet/>
      <dgm:spPr/>
      <dgm:t>
        <a:bodyPr/>
        <a:lstStyle/>
        <a:p>
          <a:endParaRPr lang="en-US"/>
        </a:p>
      </dgm:t>
    </dgm:pt>
    <dgm:pt modelId="{45DF5B44-4ED4-416D-AC16-21E15C7BB4F1}">
      <dgm:prSet phldrT="[Текст]"/>
      <dgm:spPr/>
      <dgm:t>
        <a:bodyPr/>
        <a:lstStyle/>
        <a:p>
          <a:r>
            <a:rPr lang="uk-UA" dirty="0" err="1" smtClean="0"/>
            <a:t>Фотосистема</a:t>
          </a:r>
          <a:r>
            <a:rPr lang="uk-UA" dirty="0" smtClean="0"/>
            <a:t> -  1</a:t>
          </a:r>
        </a:p>
        <a:p>
          <a:r>
            <a:rPr lang="uk-UA" dirty="0" smtClean="0"/>
            <a:t>(ФС 1)</a:t>
          </a:r>
          <a:endParaRPr lang="en-US" dirty="0"/>
        </a:p>
      </dgm:t>
    </dgm:pt>
    <dgm:pt modelId="{7D825B6F-F07A-4412-9CCA-6E8ED3D05A5E}" type="parTrans" cxnId="{33910FCE-3DA9-49C3-A071-E9D72B030015}">
      <dgm:prSet/>
      <dgm:spPr/>
      <dgm:t>
        <a:bodyPr/>
        <a:lstStyle/>
        <a:p>
          <a:endParaRPr lang="en-US"/>
        </a:p>
      </dgm:t>
    </dgm:pt>
    <dgm:pt modelId="{F4B1502D-7FB1-48F2-9106-6AA1A2BC120E}" type="sibTrans" cxnId="{33910FCE-3DA9-49C3-A071-E9D72B030015}">
      <dgm:prSet/>
      <dgm:spPr/>
      <dgm:t>
        <a:bodyPr/>
        <a:lstStyle/>
        <a:p>
          <a:endParaRPr lang="en-US"/>
        </a:p>
      </dgm:t>
    </dgm:pt>
    <dgm:pt modelId="{EA0C15A4-8AB6-459E-B795-6AF6DD61C2FB}">
      <dgm:prSet phldrT="[Текст]"/>
      <dgm:spPr/>
      <dgm:t>
        <a:bodyPr/>
        <a:lstStyle/>
        <a:p>
          <a:r>
            <a:rPr lang="uk-UA" dirty="0" smtClean="0"/>
            <a:t>Антенний комплекс</a:t>
          </a:r>
          <a:endParaRPr lang="en-US" dirty="0"/>
        </a:p>
      </dgm:t>
    </dgm:pt>
    <dgm:pt modelId="{F3686DF6-42B2-455F-B54C-F232C82DF99E}" type="parTrans" cxnId="{B30D4DFE-56B1-43A6-9F10-B5D525F93D22}">
      <dgm:prSet/>
      <dgm:spPr/>
      <dgm:t>
        <a:bodyPr/>
        <a:lstStyle/>
        <a:p>
          <a:endParaRPr lang="en-US"/>
        </a:p>
      </dgm:t>
    </dgm:pt>
    <dgm:pt modelId="{4B81932B-D65E-446E-9E75-661376ED2DB1}" type="sibTrans" cxnId="{B30D4DFE-56B1-43A6-9F10-B5D525F93D22}">
      <dgm:prSet/>
      <dgm:spPr/>
      <dgm:t>
        <a:bodyPr/>
        <a:lstStyle/>
        <a:p>
          <a:endParaRPr lang="en-US"/>
        </a:p>
      </dgm:t>
    </dgm:pt>
    <dgm:pt modelId="{2B1CA7D1-6717-4C44-B2E0-9E2EAE23DC30}">
      <dgm:prSet phldrT="[Текст]"/>
      <dgm:spPr/>
      <dgm:t>
        <a:bodyPr/>
        <a:lstStyle/>
        <a:p>
          <a:r>
            <a:rPr lang="uk-UA" dirty="0" smtClean="0"/>
            <a:t>Реакційний центр</a:t>
          </a:r>
          <a:endParaRPr lang="en-US" dirty="0"/>
        </a:p>
      </dgm:t>
    </dgm:pt>
    <dgm:pt modelId="{0FC03521-27C1-4C23-86A5-AE95E6D14D9E}" type="parTrans" cxnId="{A69EB59A-F274-438B-B84D-5071732EAD65}">
      <dgm:prSet/>
      <dgm:spPr/>
      <dgm:t>
        <a:bodyPr/>
        <a:lstStyle/>
        <a:p>
          <a:endParaRPr lang="en-US"/>
        </a:p>
      </dgm:t>
    </dgm:pt>
    <dgm:pt modelId="{9B300BD3-57CB-4A7F-A82D-58711ED0FF2B}" type="sibTrans" cxnId="{A69EB59A-F274-438B-B84D-5071732EAD65}">
      <dgm:prSet/>
      <dgm:spPr/>
      <dgm:t>
        <a:bodyPr/>
        <a:lstStyle/>
        <a:p>
          <a:endParaRPr lang="en-US"/>
        </a:p>
      </dgm:t>
    </dgm:pt>
    <dgm:pt modelId="{46970589-0186-4873-99F7-85CCB31E4E9F}">
      <dgm:prSet phldrT="[Текст]"/>
      <dgm:spPr/>
      <dgm:t>
        <a:bodyPr/>
        <a:lstStyle/>
        <a:p>
          <a:r>
            <a:rPr lang="uk-UA" dirty="0" err="1" smtClean="0"/>
            <a:t>Фотосистема</a:t>
          </a:r>
          <a:r>
            <a:rPr lang="uk-UA" dirty="0" smtClean="0"/>
            <a:t> – 2</a:t>
          </a:r>
        </a:p>
        <a:p>
          <a:r>
            <a:rPr lang="uk-UA" dirty="0" smtClean="0"/>
            <a:t>(ФС 2)</a:t>
          </a:r>
          <a:endParaRPr lang="en-US" dirty="0"/>
        </a:p>
      </dgm:t>
    </dgm:pt>
    <dgm:pt modelId="{F23EB1BA-98B3-461B-AA2A-0F6897471DE9}" type="parTrans" cxnId="{C36F29CE-5658-46F6-9978-F9067B35AB62}">
      <dgm:prSet/>
      <dgm:spPr/>
      <dgm:t>
        <a:bodyPr/>
        <a:lstStyle/>
        <a:p>
          <a:endParaRPr lang="en-US"/>
        </a:p>
      </dgm:t>
    </dgm:pt>
    <dgm:pt modelId="{C05C6C59-4CC4-4115-A1A9-667D8FF8CFA9}" type="sibTrans" cxnId="{C36F29CE-5658-46F6-9978-F9067B35AB62}">
      <dgm:prSet/>
      <dgm:spPr/>
      <dgm:t>
        <a:bodyPr/>
        <a:lstStyle/>
        <a:p>
          <a:endParaRPr lang="en-US"/>
        </a:p>
      </dgm:t>
    </dgm:pt>
    <dgm:pt modelId="{6DA4CB2E-4D6D-4D23-8B52-CFD1906A6C96}">
      <dgm:prSet phldrT="[Текст]"/>
      <dgm:spPr/>
      <dgm:t>
        <a:bodyPr/>
        <a:lstStyle/>
        <a:p>
          <a:r>
            <a:rPr lang="uk-UA" dirty="0" smtClean="0"/>
            <a:t>Первинні акцептори електронів</a:t>
          </a:r>
          <a:endParaRPr lang="en-US" dirty="0"/>
        </a:p>
      </dgm:t>
    </dgm:pt>
    <dgm:pt modelId="{9E740582-C4FF-4609-8861-AD5D2BECE82E}" type="parTrans" cxnId="{00E631CB-BCE6-499F-87E0-8E9CF372AEE3}">
      <dgm:prSet/>
      <dgm:spPr/>
      <dgm:t>
        <a:bodyPr/>
        <a:lstStyle/>
        <a:p>
          <a:endParaRPr lang="en-US"/>
        </a:p>
      </dgm:t>
    </dgm:pt>
    <dgm:pt modelId="{59A4F5BA-825F-4F60-93F1-7A99D9F695D2}" type="sibTrans" cxnId="{00E631CB-BCE6-499F-87E0-8E9CF372AEE3}">
      <dgm:prSet/>
      <dgm:spPr/>
      <dgm:t>
        <a:bodyPr/>
        <a:lstStyle/>
        <a:p>
          <a:endParaRPr lang="en-US"/>
        </a:p>
      </dgm:t>
    </dgm:pt>
    <dgm:pt modelId="{2C6DF8AB-FF47-41C4-88EC-69857400923A}">
      <dgm:prSet phldrT="[Текст]"/>
      <dgm:spPr/>
      <dgm:t>
        <a:bodyPr/>
        <a:lstStyle/>
        <a:p>
          <a:r>
            <a:rPr lang="uk-UA" dirty="0" smtClean="0"/>
            <a:t>Хлорофіл “В”</a:t>
          </a:r>
        </a:p>
        <a:p>
          <a:r>
            <a:rPr lang="uk-UA" dirty="0" smtClean="0"/>
            <a:t>Допоміжні пігменти</a:t>
          </a:r>
          <a:endParaRPr lang="en-US" dirty="0"/>
        </a:p>
      </dgm:t>
    </dgm:pt>
    <dgm:pt modelId="{CD71674F-60DE-468C-931F-5B014F7EA369}" type="parTrans" cxnId="{75A374DF-B345-4BF4-904B-19B32D3007FC}">
      <dgm:prSet/>
      <dgm:spPr/>
      <dgm:t>
        <a:bodyPr/>
        <a:lstStyle/>
        <a:p>
          <a:endParaRPr lang="en-US"/>
        </a:p>
      </dgm:t>
    </dgm:pt>
    <dgm:pt modelId="{51D1DE72-A130-47F8-8B8F-EF37FB810C2F}" type="sibTrans" cxnId="{75A374DF-B345-4BF4-904B-19B32D3007FC}">
      <dgm:prSet/>
      <dgm:spPr/>
      <dgm:t>
        <a:bodyPr/>
        <a:lstStyle/>
        <a:p>
          <a:endParaRPr lang="en-US"/>
        </a:p>
      </dgm:t>
    </dgm:pt>
    <dgm:pt modelId="{5DDBA549-83EB-40AF-909C-28F5E2E86365}">
      <dgm:prSet phldrT="[Текст]"/>
      <dgm:spPr/>
      <dgm:t>
        <a:bodyPr/>
        <a:lstStyle/>
        <a:p>
          <a:r>
            <a:rPr lang="uk-UA" dirty="0" smtClean="0"/>
            <a:t>Молекули хлорофілу, що поглинають світло</a:t>
          </a:r>
          <a:endParaRPr lang="en-US" dirty="0"/>
        </a:p>
      </dgm:t>
    </dgm:pt>
    <dgm:pt modelId="{A7FA6357-8381-4034-AE98-3187D8A76D68}" type="parTrans" cxnId="{78DB0AE6-1253-47BD-BA73-24805936E171}">
      <dgm:prSet/>
      <dgm:spPr/>
      <dgm:t>
        <a:bodyPr/>
        <a:lstStyle/>
        <a:p>
          <a:endParaRPr lang="en-US"/>
        </a:p>
      </dgm:t>
    </dgm:pt>
    <dgm:pt modelId="{73FFED00-23D5-4459-BEF4-1E6A5E87DB1E}" type="sibTrans" cxnId="{78DB0AE6-1253-47BD-BA73-24805936E171}">
      <dgm:prSet/>
      <dgm:spPr/>
      <dgm:t>
        <a:bodyPr/>
        <a:lstStyle/>
        <a:p>
          <a:endParaRPr lang="en-US"/>
        </a:p>
      </dgm:t>
    </dgm:pt>
    <dgm:pt modelId="{A7CD667F-D9E8-4FEE-8A52-A85058F958B0}" type="pres">
      <dgm:prSet presAssocID="{DA80D3BC-AA74-4206-BF66-53C9645E4D1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4E71D00-CFD2-423D-9715-7C8F814DDDE7}" type="pres">
      <dgm:prSet presAssocID="{168F6CF5-8E82-4B2D-81B5-4B8BED718061}" presName="hierRoot1" presStyleCnt="0"/>
      <dgm:spPr/>
    </dgm:pt>
    <dgm:pt modelId="{ECF9304D-5F0F-4938-8F89-60D51DB876B0}" type="pres">
      <dgm:prSet presAssocID="{168F6CF5-8E82-4B2D-81B5-4B8BED718061}" presName="composite" presStyleCnt="0"/>
      <dgm:spPr/>
    </dgm:pt>
    <dgm:pt modelId="{E8A241D1-91E3-4883-8CBC-9A38E0FB31B3}" type="pres">
      <dgm:prSet presAssocID="{168F6CF5-8E82-4B2D-81B5-4B8BED718061}" presName="background" presStyleLbl="node0" presStyleIdx="0" presStyleCnt="1"/>
      <dgm:spPr/>
    </dgm:pt>
    <dgm:pt modelId="{E27E7ED1-8B21-41CD-9684-362B0970D2FC}" type="pres">
      <dgm:prSet presAssocID="{168F6CF5-8E82-4B2D-81B5-4B8BED718061}" presName="text" presStyleLbl="fgAcc0" presStyleIdx="0" presStyleCnt="1" custScaleX="305557" custScaleY="3438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F1124C4-E113-492D-9FB6-A7996336900E}" type="pres">
      <dgm:prSet presAssocID="{168F6CF5-8E82-4B2D-81B5-4B8BED718061}" presName="hierChild2" presStyleCnt="0"/>
      <dgm:spPr/>
    </dgm:pt>
    <dgm:pt modelId="{33009642-6C92-4363-BDCA-F9158F7787B5}" type="pres">
      <dgm:prSet presAssocID="{7D825B6F-F07A-4412-9CCA-6E8ED3D05A5E}" presName="Name10" presStyleLbl="parChTrans1D2" presStyleIdx="0" presStyleCnt="2"/>
      <dgm:spPr/>
      <dgm:t>
        <a:bodyPr/>
        <a:lstStyle/>
        <a:p>
          <a:endParaRPr lang="en-US"/>
        </a:p>
      </dgm:t>
    </dgm:pt>
    <dgm:pt modelId="{AAE019BF-7483-48A8-BD52-8E4A85ACEA77}" type="pres">
      <dgm:prSet presAssocID="{45DF5B44-4ED4-416D-AC16-21E15C7BB4F1}" presName="hierRoot2" presStyleCnt="0"/>
      <dgm:spPr/>
    </dgm:pt>
    <dgm:pt modelId="{CA9A7016-7F76-4FE1-A2FB-23854066DAC0}" type="pres">
      <dgm:prSet presAssocID="{45DF5B44-4ED4-416D-AC16-21E15C7BB4F1}" presName="composite2" presStyleCnt="0"/>
      <dgm:spPr/>
    </dgm:pt>
    <dgm:pt modelId="{75EDBDB3-2A3B-42C9-9080-1B3716A1D8DE}" type="pres">
      <dgm:prSet presAssocID="{45DF5B44-4ED4-416D-AC16-21E15C7BB4F1}" presName="background2" presStyleLbl="node2" presStyleIdx="0" presStyleCnt="2"/>
      <dgm:spPr/>
    </dgm:pt>
    <dgm:pt modelId="{D3FEE498-0333-46AE-ABC6-B7ACA1A58F8B}" type="pres">
      <dgm:prSet presAssocID="{45DF5B44-4ED4-416D-AC16-21E15C7BB4F1}" presName="text2" presStyleLbl="fgAcc2" presStyleIdx="0" presStyleCnt="2" custAng="10800000" custFlipVert="1" custScaleX="146608" custScaleY="6216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A081ABD-09C1-4387-B83A-DD6F1D150CCE}" type="pres">
      <dgm:prSet presAssocID="{45DF5B44-4ED4-416D-AC16-21E15C7BB4F1}" presName="hierChild3" presStyleCnt="0"/>
      <dgm:spPr/>
    </dgm:pt>
    <dgm:pt modelId="{7CF6DCD4-3C94-406D-BC1B-9BADB1AEEBB2}" type="pres">
      <dgm:prSet presAssocID="{F3686DF6-42B2-455F-B54C-F232C82DF99E}" presName="Name17" presStyleLbl="parChTrans1D3" presStyleIdx="0" presStyleCnt="3"/>
      <dgm:spPr/>
      <dgm:t>
        <a:bodyPr/>
        <a:lstStyle/>
        <a:p>
          <a:endParaRPr lang="en-US"/>
        </a:p>
      </dgm:t>
    </dgm:pt>
    <dgm:pt modelId="{55E9CB3A-73EB-4411-859C-B6E68F5CA29D}" type="pres">
      <dgm:prSet presAssocID="{EA0C15A4-8AB6-459E-B795-6AF6DD61C2FB}" presName="hierRoot3" presStyleCnt="0"/>
      <dgm:spPr/>
    </dgm:pt>
    <dgm:pt modelId="{2924D124-D973-490E-B5F5-82655C696789}" type="pres">
      <dgm:prSet presAssocID="{EA0C15A4-8AB6-459E-B795-6AF6DD61C2FB}" presName="composite3" presStyleCnt="0"/>
      <dgm:spPr/>
    </dgm:pt>
    <dgm:pt modelId="{43B9C65C-7BFE-4775-B480-EAC3B0ED7896}" type="pres">
      <dgm:prSet presAssocID="{EA0C15A4-8AB6-459E-B795-6AF6DD61C2FB}" presName="background3" presStyleLbl="node3" presStyleIdx="0" presStyleCnt="3"/>
      <dgm:spPr/>
    </dgm:pt>
    <dgm:pt modelId="{5E07403A-4DCE-46DB-84C6-9467B6000306}" type="pres">
      <dgm:prSet presAssocID="{EA0C15A4-8AB6-459E-B795-6AF6DD61C2FB}" presName="text3" presStyleLbl="fgAcc3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DF4CF04-7BC5-4DD1-8CDB-94B39D3F43B8}" type="pres">
      <dgm:prSet presAssocID="{EA0C15A4-8AB6-459E-B795-6AF6DD61C2FB}" presName="hierChild4" presStyleCnt="0"/>
      <dgm:spPr/>
    </dgm:pt>
    <dgm:pt modelId="{C11F7A40-E8D4-4C18-835B-F2A02C356DF6}" type="pres">
      <dgm:prSet presAssocID="{CD71674F-60DE-468C-931F-5B014F7EA369}" presName="Name23" presStyleLbl="parChTrans1D4" presStyleIdx="0" presStyleCnt="2"/>
      <dgm:spPr/>
      <dgm:t>
        <a:bodyPr/>
        <a:lstStyle/>
        <a:p>
          <a:endParaRPr lang="en-US"/>
        </a:p>
      </dgm:t>
    </dgm:pt>
    <dgm:pt modelId="{558B9C59-6411-4B8B-BB3D-C8C4A4A71A02}" type="pres">
      <dgm:prSet presAssocID="{2C6DF8AB-FF47-41C4-88EC-69857400923A}" presName="hierRoot4" presStyleCnt="0"/>
      <dgm:spPr/>
    </dgm:pt>
    <dgm:pt modelId="{414FBA89-6516-4A3F-99BF-659662BF45A8}" type="pres">
      <dgm:prSet presAssocID="{2C6DF8AB-FF47-41C4-88EC-69857400923A}" presName="composite4" presStyleCnt="0"/>
      <dgm:spPr/>
    </dgm:pt>
    <dgm:pt modelId="{031B80AB-3492-4775-B95C-9BA005AB18EE}" type="pres">
      <dgm:prSet presAssocID="{2C6DF8AB-FF47-41C4-88EC-69857400923A}" presName="background4" presStyleLbl="node4" presStyleIdx="0" presStyleCnt="2"/>
      <dgm:spPr/>
    </dgm:pt>
    <dgm:pt modelId="{9DED01C4-7A41-4902-BC43-FBDC7FA64AEC}" type="pres">
      <dgm:prSet presAssocID="{2C6DF8AB-FF47-41C4-88EC-69857400923A}" presName="text4" presStyleLbl="fgAcc4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9AAE9C3-4A2A-46AB-B98F-92A7F689D420}" type="pres">
      <dgm:prSet presAssocID="{2C6DF8AB-FF47-41C4-88EC-69857400923A}" presName="hierChild5" presStyleCnt="0"/>
      <dgm:spPr/>
    </dgm:pt>
    <dgm:pt modelId="{17640A60-82AE-4D1B-8D4F-2757B02CCF3C}" type="pres">
      <dgm:prSet presAssocID="{0FC03521-27C1-4C23-86A5-AE95E6D14D9E}" presName="Name17" presStyleLbl="parChTrans1D3" presStyleIdx="1" presStyleCnt="3"/>
      <dgm:spPr/>
      <dgm:t>
        <a:bodyPr/>
        <a:lstStyle/>
        <a:p>
          <a:endParaRPr lang="en-US"/>
        </a:p>
      </dgm:t>
    </dgm:pt>
    <dgm:pt modelId="{640CBEA8-D9EC-41F0-9D6C-4460E99D5C10}" type="pres">
      <dgm:prSet presAssocID="{2B1CA7D1-6717-4C44-B2E0-9E2EAE23DC30}" presName="hierRoot3" presStyleCnt="0"/>
      <dgm:spPr/>
    </dgm:pt>
    <dgm:pt modelId="{6B741B21-9945-441D-A8CD-AFBDC0B7548E}" type="pres">
      <dgm:prSet presAssocID="{2B1CA7D1-6717-4C44-B2E0-9E2EAE23DC30}" presName="composite3" presStyleCnt="0"/>
      <dgm:spPr/>
    </dgm:pt>
    <dgm:pt modelId="{CB7E4198-E931-48C6-99CF-8ABBACB4CC8B}" type="pres">
      <dgm:prSet presAssocID="{2B1CA7D1-6717-4C44-B2E0-9E2EAE23DC30}" presName="background3" presStyleLbl="node3" presStyleIdx="1" presStyleCnt="3"/>
      <dgm:spPr/>
    </dgm:pt>
    <dgm:pt modelId="{F8D7C71F-AA23-483A-9053-864F6757290B}" type="pres">
      <dgm:prSet presAssocID="{2B1CA7D1-6717-4C44-B2E0-9E2EAE23DC30}" presName="text3" presStyleLbl="fgAcc3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A37A946-8C97-4ED0-BB45-C526E6E23A08}" type="pres">
      <dgm:prSet presAssocID="{2B1CA7D1-6717-4C44-B2E0-9E2EAE23DC30}" presName="hierChild4" presStyleCnt="0"/>
      <dgm:spPr/>
    </dgm:pt>
    <dgm:pt modelId="{3FBF32BC-8F26-4624-B9F3-A7989DFFE4C2}" type="pres">
      <dgm:prSet presAssocID="{A7FA6357-8381-4034-AE98-3187D8A76D68}" presName="Name23" presStyleLbl="parChTrans1D4" presStyleIdx="1" presStyleCnt="2"/>
      <dgm:spPr/>
      <dgm:t>
        <a:bodyPr/>
        <a:lstStyle/>
        <a:p>
          <a:endParaRPr lang="uk-UA"/>
        </a:p>
      </dgm:t>
    </dgm:pt>
    <dgm:pt modelId="{C1739343-B7BA-44A3-8DDC-A03949545F6C}" type="pres">
      <dgm:prSet presAssocID="{5DDBA549-83EB-40AF-909C-28F5E2E86365}" presName="hierRoot4" presStyleCnt="0"/>
      <dgm:spPr/>
    </dgm:pt>
    <dgm:pt modelId="{F003EA0E-D707-4B82-A339-CD87A49E41AE}" type="pres">
      <dgm:prSet presAssocID="{5DDBA549-83EB-40AF-909C-28F5E2E86365}" presName="composite4" presStyleCnt="0"/>
      <dgm:spPr/>
    </dgm:pt>
    <dgm:pt modelId="{55E6DA77-7F88-4B61-9594-84D0B4503754}" type="pres">
      <dgm:prSet presAssocID="{5DDBA549-83EB-40AF-909C-28F5E2E86365}" presName="background4" presStyleLbl="node4" presStyleIdx="1" presStyleCnt="2"/>
      <dgm:spPr/>
    </dgm:pt>
    <dgm:pt modelId="{8F745B85-9438-42A2-A515-D342195FCD3C}" type="pres">
      <dgm:prSet presAssocID="{5DDBA549-83EB-40AF-909C-28F5E2E86365}" presName="text4" presStyleLbl="fgAcc4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B2461DC-C07F-4978-B732-43D90DA2E8F0}" type="pres">
      <dgm:prSet presAssocID="{5DDBA549-83EB-40AF-909C-28F5E2E86365}" presName="hierChild5" presStyleCnt="0"/>
      <dgm:spPr/>
    </dgm:pt>
    <dgm:pt modelId="{E08769AD-E4C0-4BB3-ABE6-A617404D55CA}" type="pres">
      <dgm:prSet presAssocID="{9E740582-C4FF-4609-8861-AD5D2BECE82E}" presName="Name17" presStyleLbl="parChTrans1D3" presStyleIdx="2" presStyleCnt="3"/>
      <dgm:spPr/>
      <dgm:t>
        <a:bodyPr/>
        <a:lstStyle/>
        <a:p>
          <a:endParaRPr lang="en-US"/>
        </a:p>
      </dgm:t>
    </dgm:pt>
    <dgm:pt modelId="{ECBB97A3-0264-463B-8861-5F3F06CFA8FB}" type="pres">
      <dgm:prSet presAssocID="{6DA4CB2E-4D6D-4D23-8B52-CFD1906A6C96}" presName="hierRoot3" presStyleCnt="0"/>
      <dgm:spPr/>
    </dgm:pt>
    <dgm:pt modelId="{BC744949-328A-47AF-866E-A468BAB5594A}" type="pres">
      <dgm:prSet presAssocID="{6DA4CB2E-4D6D-4D23-8B52-CFD1906A6C96}" presName="composite3" presStyleCnt="0"/>
      <dgm:spPr/>
    </dgm:pt>
    <dgm:pt modelId="{4055B341-D424-4428-85AF-2F4C2B7F8C01}" type="pres">
      <dgm:prSet presAssocID="{6DA4CB2E-4D6D-4D23-8B52-CFD1906A6C96}" presName="background3" presStyleLbl="node3" presStyleIdx="2" presStyleCnt="3"/>
      <dgm:spPr/>
    </dgm:pt>
    <dgm:pt modelId="{678FED26-5AF0-4E82-AD3F-11DB168D8412}" type="pres">
      <dgm:prSet presAssocID="{6DA4CB2E-4D6D-4D23-8B52-CFD1906A6C96}" presName="text3" presStyleLbl="fgAcc3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5B88C90-A4CC-4DDA-B640-83A6E496EA1D}" type="pres">
      <dgm:prSet presAssocID="{6DA4CB2E-4D6D-4D23-8B52-CFD1906A6C96}" presName="hierChild4" presStyleCnt="0"/>
      <dgm:spPr/>
    </dgm:pt>
    <dgm:pt modelId="{1DD9EC50-0C9D-49FC-A2D8-C88F79205C09}" type="pres">
      <dgm:prSet presAssocID="{F23EB1BA-98B3-461B-AA2A-0F6897471DE9}" presName="Name10" presStyleLbl="parChTrans1D2" presStyleIdx="1" presStyleCnt="2"/>
      <dgm:spPr/>
      <dgm:t>
        <a:bodyPr/>
        <a:lstStyle/>
        <a:p>
          <a:endParaRPr lang="en-US"/>
        </a:p>
      </dgm:t>
    </dgm:pt>
    <dgm:pt modelId="{CFA465C6-0A25-4910-BD0E-60092D83E6F4}" type="pres">
      <dgm:prSet presAssocID="{46970589-0186-4873-99F7-85CCB31E4E9F}" presName="hierRoot2" presStyleCnt="0"/>
      <dgm:spPr/>
    </dgm:pt>
    <dgm:pt modelId="{B316E19D-E449-4B58-98C1-F34BAC237571}" type="pres">
      <dgm:prSet presAssocID="{46970589-0186-4873-99F7-85CCB31E4E9F}" presName="composite2" presStyleCnt="0"/>
      <dgm:spPr/>
    </dgm:pt>
    <dgm:pt modelId="{92DFA22F-A9E9-444D-8236-52B5079569C1}" type="pres">
      <dgm:prSet presAssocID="{46970589-0186-4873-99F7-85CCB31E4E9F}" presName="background2" presStyleLbl="node2" presStyleIdx="1" presStyleCnt="2"/>
      <dgm:spPr/>
    </dgm:pt>
    <dgm:pt modelId="{BC7F9542-0820-431F-9753-BEA5DD01F1AD}" type="pres">
      <dgm:prSet presAssocID="{46970589-0186-4873-99F7-85CCB31E4E9F}" presName="text2" presStyleLbl="fgAcc2" presStyleIdx="1" presStyleCnt="2" custScaleX="153269" custScaleY="6216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E892BEF-242F-40CB-A0DC-7C1AF4782E7C}" type="pres">
      <dgm:prSet presAssocID="{46970589-0186-4873-99F7-85CCB31E4E9F}" presName="hierChild3" presStyleCnt="0"/>
      <dgm:spPr/>
    </dgm:pt>
  </dgm:ptLst>
  <dgm:cxnLst>
    <dgm:cxn modelId="{9FB2CA11-625D-4A6A-87C9-BD3FAF645943}" type="presOf" srcId="{6DA4CB2E-4D6D-4D23-8B52-CFD1906A6C96}" destId="{678FED26-5AF0-4E82-AD3F-11DB168D8412}" srcOrd="0" destOrd="0" presId="urn:microsoft.com/office/officeart/2005/8/layout/hierarchy1"/>
    <dgm:cxn modelId="{A69EB59A-F274-438B-B84D-5071732EAD65}" srcId="{45DF5B44-4ED4-416D-AC16-21E15C7BB4F1}" destId="{2B1CA7D1-6717-4C44-B2E0-9E2EAE23DC30}" srcOrd="1" destOrd="0" parTransId="{0FC03521-27C1-4C23-86A5-AE95E6D14D9E}" sibTransId="{9B300BD3-57CB-4A7F-A82D-58711ED0FF2B}"/>
    <dgm:cxn modelId="{E790E370-B26E-4060-ACBE-71CF36150D72}" type="presOf" srcId="{7D825B6F-F07A-4412-9CCA-6E8ED3D05A5E}" destId="{33009642-6C92-4363-BDCA-F9158F7787B5}" srcOrd="0" destOrd="0" presId="urn:microsoft.com/office/officeart/2005/8/layout/hierarchy1"/>
    <dgm:cxn modelId="{C36F29CE-5658-46F6-9978-F9067B35AB62}" srcId="{168F6CF5-8E82-4B2D-81B5-4B8BED718061}" destId="{46970589-0186-4873-99F7-85CCB31E4E9F}" srcOrd="1" destOrd="0" parTransId="{F23EB1BA-98B3-461B-AA2A-0F6897471DE9}" sibTransId="{C05C6C59-4CC4-4115-A1A9-667D8FF8CFA9}"/>
    <dgm:cxn modelId="{9AD441A9-D8C6-4BB2-84FC-5A29A282025D}" type="presOf" srcId="{F3686DF6-42B2-455F-B54C-F232C82DF99E}" destId="{7CF6DCD4-3C94-406D-BC1B-9BADB1AEEBB2}" srcOrd="0" destOrd="0" presId="urn:microsoft.com/office/officeart/2005/8/layout/hierarchy1"/>
    <dgm:cxn modelId="{1B431B1D-62FF-43C5-AB46-D14E79471789}" type="presOf" srcId="{2B1CA7D1-6717-4C44-B2E0-9E2EAE23DC30}" destId="{F8D7C71F-AA23-483A-9053-864F6757290B}" srcOrd="0" destOrd="0" presId="urn:microsoft.com/office/officeart/2005/8/layout/hierarchy1"/>
    <dgm:cxn modelId="{4698AF9D-EECD-43FE-B8A4-E0F757AB3128}" type="presOf" srcId="{A7FA6357-8381-4034-AE98-3187D8A76D68}" destId="{3FBF32BC-8F26-4624-B9F3-A7989DFFE4C2}" srcOrd="0" destOrd="0" presId="urn:microsoft.com/office/officeart/2005/8/layout/hierarchy1"/>
    <dgm:cxn modelId="{32D59500-000C-49A3-A009-95C4FB93B114}" srcId="{DA80D3BC-AA74-4206-BF66-53C9645E4D17}" destId="{168F6CF5-8E82-4B2D-81B5-4B8BED718061}" srcOrd="0" destOrd="0" parTransId="{8DC3F3C5-4FF8-45F9-8E18-F6BD60607C1D}" sibTransId="{16220F19-F994-4195-9E3C-4FEFC1757717}"/>
    <dgm:cxn modelId="{F7D5C4D0-9488-4C31-929C-C468134ADD24}" type="presOf" srcId="{EA0C15A4-8AB6-459E-B795-6AF6DD61C2FB}" destId="{5E07403A-4DCE-46DB-84C6-9467B6000306}" srcOrd="0" destOrd="0" presId="urn:microsoft.com/office/officeart/2005/8/layout/hierarchy1"/>
    <dgm:cxn modelId="{F41A144D-2B7F-4167-8BC4-09615FC4244A}" type="presOf" srcId="{46970589-0186-4873-99F7-85CCB31E4E9F}" destId="{BC7F9542-0820-431F-9753-BEA5DD01F1AD}" srcOrd="0" destOrd="0" presId="urn:microsoft.com/office/officeart/2005/8/layout/hierarchy1"/>
    <dgm:cxn modelId="{00E631CB-BCE6-499F-87E0-8E9CF372AEE3}" srcId="{45DF5B44-4ED4-416D-AC16-21E15C7BB4F1}" destId="{6DA4CB2E-4D6D-4D23-8B52-CFD1906A6C96}" srcOrd="2" destOrd="0" parTransId="{9E740582-C4FF-4609-8861-AD5D2BECE82E}" sibTransId="{59A4F5BA-825F-4F60-93F1-7A99D9F695D2}"/>
    <dgm:cxn modelId="{EABF018F-F678-4792-80FD-83692E461FF4}" type="presOf" srcId="{CD71674F-60DE-468C-931F-5B014F7EA369}" destId="{C11F7A40-E8D4-4C18-835B-F2A02C356DF6}" srcOrd="0" destOrd="0" presId="urn:microsoft.com/office/officeart/2005/8/layout/hierarchy1"/>
    <dgm:cxn modelId="{154A9294-7F7E-4097-BDAB-9079CC7941A0}" type="presOf" srcId="{168F6CF5-8E82-4B2D-81B5-4B8BED718061}" destId="{E27E7ED1-8B21-41CD-9684-362B0970D2FC}" srcOrd="0" destOrd="0" presId="urn:microsoft.com/office/officeart/2005/8/layout/hierarchy1"/>
    <dgm:cxn modelId="{B30D4DFE-56B1-43A6-9F10-B5D525F93D22}" srcId="{45DF5B44-4ED4-416D-AC16-21E15C7BB4F1}" destId="{EA0C15A4-8AB6-459E-B795-6AF6DD61C2FB}" srcOrd="0" destOrd="0" parTransId="{F3686DF6-42B2-455F-B54C-F232C82DF99E}" sibTransId="{4B81932B-D65E-446E-9E75-661376ED2DB1}"/>
    <dgm:cxn modelId="{1908E880-2E41-4EDD-A658-B55C0DD56750}" type="presOf" srcId="{2C6DF8AB-FF47-41C4-88EC-69857400923A}" destId="{9DED01C4-7A41-4902-BC43-FBDC7FA64AEC}" srcOrd="0" destOrd="0" presId="urn:microsoft.com/office/officeart/2005/8/layout/hierarchy1"/>
    <dgm:cxn modelId="{4F1F7E2F-40CF-4670-A4FD-A129CFEABB27}" type="presOf" srcId="{9E740582-C4FF-4609-8861-AD5D2BECE82E}" destId="{E08769AD-E4C0-4BB3-ABE6-A617404D55CA}" srcOrd="0" destOrd="0" presId="urn:microsoft.com/office/officeart/2005/8/layout/hierarchy1"/>
    <dgm:cxn modelId="{95BA74F7-CCAE-4257-9304-9CA08DCC1440}" type="presOf" srcId="{5DDBA549-83EB-40AF-909C-28F5E2E86365}" destId="{8F745B85-9438-42A2-A515-D342195FCD3C}" srcOrd="0" destOrd="0" presId="urn:microsoft.com/office/officeart/2005/8/layout/hierarchy1"/>
    <dgm:cxn modelId="{0DBEE6B9-F7E0-4B00-8E08-BE2C01FDE950}" type="presOf" srcId="{0FC03521-27C1-4C23-86A5-AE95E6D14D9E}" destId="{17640A60-82AE-4D1B-8D4F-2757B02CCF3C}" srcOrd="0" destOrd="0" presId="urn:microsoft.com/office/officeart/2005/8/layout/hierarchy1"/>
    <dgm:cxn modelId="{A7F315E3-1A43-4ACC-BD13-CF60C712B45E}" type="presOf" srcId="{45DF5B44-4ED4-416D-AC16-21E15C7BB4F1}" destId="{D3FEE498-0333-46AE-ABC6-B7ACA1A58F8B}" srcOrd="0" destOrd="0" presId="urn:microsoft.com/office/officeart/2005/8/layout/hierarchy1"/>
    <dgm:cxn modelId="{A8A3D927-C93E-4927-8D93-032385C58730}" type="presOf" srcId="{DA80D3BC-AA74-4206-BF66-53C9645E4D17}" destId="{A7CD667F-D9E8-4FEE-8A52-A85058F958B0}" srcOrd="0" destOrd="0" presId="urn:microsoft.com/office/officeart/2005/8/layout/hierarchy1"/>
    <dgm:cxn modelId="{33910FCE-3DA9-49C3-A071-E9D72B030015}" srcId="{168F6CF5-8E82-4B2D-81B5-4B8BED718061}" destId="{45DF5B44-4ED4-416D-AC16-21E15C7BB4F1}" srcOrd="0" destOrd="0" parTransId="{7D825B6F-F07A-4412-9CCA-6E8ED3D05A5E}" sibTransId="{F4B1502D-7FB1-48F2-9106-6AA1A2BC120E}"/>
    <dgm:cxn modelId="{78DB0AE6-1253-47BD-BA73-24805936E171}" srcId="{2B1CA7D1-6717-4C44-B2E0-9E2EAE23DC30}" destId="{5DDBA549-83EB-40AF-909C-28F5E2E86365}" srcOrd="0" destOrd="0" parTransId="{A7FA6357-8381-4034-AE98-3187D8A76D68}" sibTransId="{73FFED00-23D5-4459-BEF4-1E6A5E87DB1E}"/>
    <dgm:cxn modelId="{75A374DF-B345-4BF4-904B-19B32D3007FC}" srcId="{EA0C15A4-8AB6-459E-B795-6AF6DD61C2FB}" destId="{2C6DF8AB-FF47-41C4-88EC-69857400923A}" srcOrd="0" destOrd="0" parTransId="{CD71674F-60DE-468C-931F-5B014F7EA369}" sibTransId="{51D1DE72-A130-47F8-8B8F-EF37FB810C2F}"/>
    <dgm:cxn modelId="{4FE085BA-4B11-485D-BD72-411127F3F7A3}" type="presOf" srcId="{F23EB1BA-98B3-461B-AA2A-0F6897471DE9}" destId="{1DD9EC50-0C9D-49FC-A2D8-C88F79205C09}" srcOrd="0" destOrd="0" presId="urn:microsoft.com/office/officeart/2005/8/layout/hierarchy1"/>
    <dgm:cxn modelId="{77FC34CA-F8F6-46D8-BB92-47D25348B101}" type="presParOf" srcId="{A7CD667F-D9E8-4FEE-8A52-A85058F958B0}" destId="{94E71D00-CFD2-423D-9715-7C8F814DDDE7}" srcOrd="0" destOrd="0" presId="urn:microsoft.com/office/officeart/2005/8/layout/hierarchy1"/>
    <dgm:cxn modelId="{17C9D55E-E69A-41D0-8124-A0BF3D80F40D}" type="presParOf" srcId="{94E71D00-CFD2-423D-9715-7C8F814DDDE7}" destId="{ECF9304D-5F0F-4938-8F89-60D51DB876B0}" srcOrd="0" destOrd="0" presId="urn:microsoft.com/office/officeart/2005/8/layout/hierarchy1"/>
    <dgm:cxn modelId="{A85ED9CC-B6E3-4E03-9181-3525608E2B96}" type="presParOf" srcId="{ECF9304D-5F0F-4938-8F89-60D51DB876B0}" destId="{E8A241D1-91E3-4883-8CBC-9A38E0FB31B3}" srcOrd="0" destOrd="0" presId="urn:microsoft.com/office/officeart/2005/8/layout/hierarchy1"/>
    <dgm:cxn modelId="{45BF092E-03A1-49AC-B397-BE956B39D835}" type="presParOf" srcId="{ECF9304D-5F0F-4938-8F89-60D51DB876B0}" destId="{E27E7ED1-8B21-41CD-9684-362B0970D2FC}" srcOrd="1" destOrd="0" presId="urn:microsoft.com/office/officeart/2005/8/layout/hierarchy1"/>
    <dgm:cxn modelId="{DC3FC987-48BB-4E63-B974-CE69FE2AE2B1}" type="presParOf" srcId="{94E71D00-CFD2-423D-9715-7C8F814DDDE7}" destId="{EF1124C4-E113-492D-9FB6-A7996336900E}" srcOrd="1" destOrd="0" presId="urn:microsoft.com/office/officeart/2005/8/layout/hierarchy1"/>
    <dgm:cxn modelId="{40DE83E4-35AE-485E-8D3D-1AAE71F9073E}" type="presParOf" srcId="{EF1124C4-E113-492D-9FB6-A7996336900E}" destId="{33009642-6C92-4363-BDCA-F9158F7787B5}" srcOrd="0" destOrd="0" presId="urn:microsoft.com/office/officeart/2005/8/layout/hierarchy1"/>
    <dgm:cxn modelId="{481BEB17-52D0-454B-A123-58AC5D43FECF}" type="presParOf" srcId="{EF1124C4-E113-492D-9FB6-A7996336900E}" destId="{AAE019BF-7483-48A8-BD52-8E4A85ACEA77}" srcOrd="1" destOrd="0" presId="urn:microsoft.com/office/officeart/2005/8/layout/hierarchy1"/>
    <dgm:cxn modelId="{6968CDCD-9A06-4746-B15E-2C7A5AB33E25}" type="presParOf" srcId="{AAE019BF-7483-48A8-BD52-8E4A85ACEA77}" destId="{CA9A7016-7F76-4FE1-A2FB-23854066DAC0}" srcOrd="0" destOrd="0" presId="urn:microsoft.com/office/officeart/2005/8/layout/hierarchy1"/>
    <dgm:cxn modelId="{08999D35-3E92-4B25-BE01-15A4C107AE34}" type="presParOf" srcId="{CA9A7016-7F76-4FE1-A2FB-23854066DAC0}" destId="{75EDBDB3-2A3B-42C9-9080-1B3716A1D8DE}" srcOrd="0" destOrd="0" presId="urn:microsoft.com/office/officeart/2005/8/layout/hierarchy1"/>
    <dgm:cxn modelId="{3FB5C13B-81D4-404E-8322-283D65EF43C5}" type="presParOf" srcId="{CA9A7016-7F76-4FE1-A2FB-23854066DAC0}" destId="{D3FEE498-0333-46AE-ABC6-B7ACA1A58F8B}" srcOrd="1" destOrd="0" presId="urn:microsoft.com/office/officeart/2005/8/layout/hierarchy1"/>
    <dgm:cxn modelId="{AB16C2C2-01B2-4E00-89B1-F7A1A17D8505}" type="presParOf" srcId="{AAE019BF-7483-48A8-BD52-8E4A85ACEA77}" destId="{9A081ABD-09C1-4387-B83A-DD6F1D150CCE}" srcOrd="1" destOrd="0" presId="urn:microsoft.com/office/officeart/2005/8/layout/hierarchy1"/>
    <dgm:cxn modelId="{8F19BA15-7894-4E6F-897B-A895231E70E4}" type="presParOf" srcId="{9A081ABD-09C1-4387-B83A-DD6F1D150CCE}" destId="{7CF6DCD4-3C94-406D-BC1B-9BADB1AEEBB2}" srcOrd="0" destOrd="0" presId="urn:microsoft.com/office/officeart/2005/8/layout/hierarchy1"/>
    <dgm:cxn modelId="{8BE91FCB-3BA5-427F-BCBF-041FA2A3DE19}" type="presParOf" srcId="{9A081ABD-09C1-4387-B83A-DD6F1D150CCE}" destId="{55E9CB3A-73EB-4411-859C-B6E68F5CA29D}" srcOrd="1" destOrd="0" presId="urn:microsoft.com/office/officeart/2005/8/layout/hierarchy1"/>
    <dgm:cxn modelId="{BEBFE983-E17A-4597-A6D4-F77E023383D0}" type="presParOf" srcId="{55E9CB3A-73EB-4411-859C-B6E68F5CA29D}" destId="{2924D124-D973-490E-B5F5-82655C696789}" srcOrd="0" destOrd="0" presId="urn:microsoft.com/office/officeart/2005/8/layout/hierarchy1"/>
    <dgm:cxn modelId="{C8E7EC76-C67F-4E5E-9CEE-1B45C8DC91D6}" type="presParOf" srcId="{2924D124-D973-490E-B5F5-82655C696789}" destId="{43B9C65C-7BFE-4775-B480-EAC3B0ED7896}" srcOrd="0" destOrd="0" presId="urn:microsoft.com/office/officeart/2005/8/layout/hierarchy1"/>
    <dgm:cxn modelId="{A3C24D53-1CFF-4DFB-93B3-9F665166D3F2}" type="presParOf" srcId="{2924D124-D973-490E-B5F5-82655C696789}" destId="{5E07403A-4DCE-46DB-84C6-9467B6000306}" srcOrd="1" destOrd="0" presId="urn:microsoft.com/office/officeart/2005/8/layout/hierarchy1"/>
    <dgm:cxn modelId="{A5F75714-D539-4D83-95DB-E13823F4EC36}" type="presParOf" srcId="{55E9CB3A-73EB-4411-859C-B6E68F5CA29D}" destId="{2DF4CF04-7BC5-4DD1-8CDB-94B39D3F43B8}" srcOrd="1" destOrd="0" presId="urn:microsoft.com/office/officeart/2005/8/layout/hierarchy1"/>
    <dgm:cxn modelId="{D973BB06-0686-470A-81A7-7B518F341BD9}" type="presParOf" srcId="{2DF4CF04-7BC5-4DD1-8CDB-94B39D3F43B8}" destId="{C11F7A40-E8D4-4C18-835B-F2A02C356DF6}" srcOrd="0" destOrd="0" presId="urn:microsoft.com/office/officeart/2005/8/layout/hierarchy1"/>
    <dgm:cxn modelId="{8716C060-71D8-45AE-9BA9-F55C0970E48B}" type="presParOf" srcId="{2DF4CF04-7BC5-4DD1-8CDB-94B39D3F43B8}" destId="{558B9C59-6411-4B8B-BB3D-C8C4A4A71A02}" srcOrd="1" destOrd="0" presId="urn:microsoft.com/office/officeart/2005/8/layout/hierarchy1"/>
    <dgm:cxn modelId="{D66055AE-A9B6-45A3-AD72-C14147F64F7C}" type="presParOf" srcId="{558B9C59-6411-4B8B-BB3D-C8C4A4A71A02}" destId="{414FBA89-6516-4A3F-99BF-659662BF45A8}" srcOrd="0" destOrd="0" presId="urn:microsoft.com/office/officeart/2005/8/layout/hierarchy1"/>
    <dgm:cxn modelId="{6E8D4F90-E364-477D-9EB1-D7BA994825D7}" type="presParOf" srcId="{414FBA89-6516-4A3F-99BF-659662BF45A8}" destId="{031B80AB-3492-4775-B95C-9BA005AB18EE}" srcOrd="0" destOrd="0" presId="urn:microsoft.com/office/officeart/2005/8/layout/hierarchy1"/>
    <dgm:cxn modelId="{3BA17742-D33A-4320-BC25-B0067278A2DB}" type="presParOf" srcId="{414FBA89-6516-4A3F-99BF-659662BF45A8}" destId="{9DED01C4-7A41-4902-BC43-FBDC7FA64AEC}" srcOrd="1" destOrd="0" presId="urn:microsoft.com/office/officeart/2005/8/layout/hierarchy1"/>
    <dgm:cxn modelId="{C410501E-B0BB-4328-A683-01143C6C9B50}" type="presParOf" srcId="{558B9C59-6411-4B8B-BB3D-C8C4A4A71A02}" destId="{89AAE9C3-4A2A-46AB-B98F-92A7F689D420}" srcOrd="1" destOrd="0" presId="urn:microsoft.com/office/officeart/2005/8/layout/hierarchy1"/>
    <dgm:cxn modelId="{7C450E8F-E32D-4D8A-9516-62F71C620E02}" type="presParOf" srcId="{9A081ABD-09C1-4387-B83A-DD6F1D150CCE}" destId="{17640A60-82AE-4D1B-8D4F-2757B02CCF3C}" srcOrd="2" destOrd="0" presId="urn:microsoft.com/office/officeart/2005/8/layout/hierarchy1"/>
    <dgm:cxn modelId="{9D099BAA-C583-4C8C-AA4F-20F755807656}" type="presParOf" srcId="{9A081ABD-09C1-4387-B83A-DD6F1D150CCE}" destId="{640CBEA8-D9EC-41F0-9D6C-4460E99D5C10}" srcOrd="3" destOrd="0" presId="urn:microsoft.com/office/officeart/2005/8/layout/hierarchy1"/>
    <dgm:cxn modelId="{6F401BBE-6AB3-4F3F-83F6-0514DC13E1FB}" type="presParOf" srcId="{640CBEA8-D9EC-41F0-9D6C-4460E99D5C10}" destId="{6B741B21-9945-441D-A8CD-AFBDC0B7548E}" srcOrd="0" destOrd="0" presId="urn:microsoft.com/office/officeart/2005/8/layout/hierarchy1"/>
    <dgm:cxn modelId="{9E6C36A4-2743-4F38-9AF2-6EA38E72BBD3}" type="presParOf" srcId="{6B741B21-9945-441D-A8CD-AFBDC0B7548E}" destId="{CB7E4198-E931-48C6-99CF-8ABBACB4CC8B}" srcOrd="0" destOrd="0" presId="urn:microsoft.com/office/officeart/2005/8/layout/hierarchy1"/>
    <dgm:cxn modelId="{4748C2FB-299C-43FA-8BFC-B071BDEFDE6E}" type="presParOf" srcId="{6B741B21-9945-441D-A8CD-AFBDC0B7548E}" destId="{F8D7C71F-AA23-483A-9053-864F6757290B}" srcOrd="1" destOrd="0" presId="urn:microsoft.com/office/officeart/2005/8/layout/hierarchy1"/>
    <dgm:cxn modelId="{F5594CBC-FD0F-4051-9A60-556C1812E1D1}" type="presParOf" srcId="{640CBEA8-D9EC-41F0-9D6C-4460E99D5C10}" destId="{4A37A946-8C97-4ED0-BB45-C526E6E23A08}" srcOrd="1" destOrd="0" presId="urn:microsoft.com/office/officeart/2005/8/layout/hierarchy1"/>
    <dgm:cxn modelId="{96CEB588-2E92-436E-929B-D58E7CE80A47}" type="presParOf" srcId="{4A37A946-8C97-4ED0-BB45-C526E6E23A08}" destId="{3FBF32BC-8F26-4624-B9F3-A7989DFFE4C2}" srcOrd="0" destOrd="0" presId="urn:microsoft.com/office/officeart/2005/8/layout/hierarchy1"/>
    <dgm:cxn modelId="{C99BAB0C-B9FE-4968-BD2F-D894F5BB4E9C}" type="presParOf" srcId="{4A37A946-8C97-4ED0-BB45-C526E6E23A08}" destId="{C1739343-B7BA-44A3-8DDC-A03949545F6C}" srcOrd="1" destOrd="0" presId="urn:microsoft.com/office/officeart/2005/8/layout/hierarchy1"/>
    <dgm:cxn modelId="{03467E6B-5D37-4988-A620-F8877687866E}" type="presParOf" srcId="{C1739343-B7BA-44A3-8DDC-A03949545F6C}" destId="{F003EA0E-D707-4B82-A339-CD87A49E41AE}" srcOrd="0" destOrd="0" presId="urn:microsoft.com/office/officeart/2005/8/layout/hierarchy1"/>
    <dgm:cxn modelId="{501CFA67-C138-4B8D-B6E4-609324715C68}" type="presParOf" srcId="{F003EA0E-D707-4B82-A339-CD87A49E41AE}" destId="{55E6DA77-7F88-4B61-9594-84D0B4503754}" srcOrd="0" destOrd="0" presId="urn:microsoft.com/office/officeart/2005/8/layout/hierarchy1"/>
    <dgm:cxn modelId="{9106E4F5-FEE2-4607-9C80-F55F5F74BA8A}" type="presParOf" srcId="{F003EA0E-D707-4B82-A339-CD87A49E41AE}" destId="{8F745B85-9438-42A2-A515-D342195FCD3C}" srcOrd="1" destOrd="0" presId="urn:microsoft.com/office/officeart/2005/8/layout/hierarchy1"/>
    <dgm:cxn modelId="{08857EB6-45BD-4739-A397-6E66F53CF807}" type="presParOf" srcId="{C1739343-B7BA-44A3-8DDC-A03949545F6C}" destId="{CB2461DC-C07F-4978-B732-43D90DA2E8F0}" srcOrd="1" destOrd="0" presId="urn:microsoft.com/office/officeart/2005/8/layout/hierarchy1"/>
    <dgm:cxn modelId="{197652F0-3312-451E-A514-97E2926D40C3}" type="presParOf" srcId="{9A081ABD-09C1-4387-B83A-DD6F1D150CCE}" destId="{E08769AD-E4C0-4BB3-ABE6-A617404D55CA}" srcOrd="4" destOrd="0" presId="urn:microsoft.com/office/officeart/2005/8/layout/hierarchy1"/>
    <dgm:cxn modelId="{90F1FF62-BA47-457D-AA4F-B317BE71EBDF}" type="presParOf" srcId="{9A081ABD-09C1-4387-B83A-DD6F1D150CCE}" destId="{ECBB97A3-0264-463B-8861-5F3F06CFA8FB}" srcOrd="5" destOrd="0" presId="urn:microsoft.com/office/officeart/2005/8/layout/hierarchy1"/>
    <dgm:cxn modelId="{18F818A6-F9A8-4244-AB1E-1ABB30FC42B5}" type="presParOf" srcId="{ECBB97A3-0264-463B-8861-5F3F06CFA8FB}" destId="{BC744949-328A-47AF-866E-A468BAB5594A}" srcOrd="0" destOrd="0" presId="urn:microsoft.com/office/officeart/2005/8/layout/hierarchy1"/>
    <dgm:cxn modelId="{BFADEEA7-6FFF-4F01-ACC0-368D756BF4FD}" type="presParOf" srcId="{BC744949-328A-47AF-866E-A468BAB5594A}" destId="{4055B341-D424-4428-85AF-2F4C2B7F8C01}" srcOrd="0" destOrd="0" presId="urn:microsoft.com/office/officeart/2005/8/layout/hierarchy1"/>
    <dgm:cxn modelId="{49097E54-ED65-4DB6-8F48-E1849025C29F}" type="presParOf" srcId="{BC744949-328A-47AF-866E-A468BAB5594A}" destId="{678FED26-5AF0-4E82-AD3F-11DB168D8412}" srcOrd="1" destOrd="0" presId="urn:microsoft.com/office/officeart/2005/8/layout/hierarchy1"/>
    <dgm:cxn modelId="{3AF59589-F028-44D4-926A-41D9D539F446}" type="presParOf" srcId="{ECBB97A3-0264-463B-8861-5F3F06CFA8FB}" destId="{E5B88C90-A4CC-4DDA-B640-83A6E496EA1D}" srcOrd="1" destOrd="0" presId="urn:microsoft.com/office/officeart/2005/8/layout/hierarchy1"/>
    <dgm:cxn modelId="{F2A8C9D3-EF4F-46BB-BC28-BA37011DF7E3}" type="presParOf" srcId="{EF1124C4-E113-492D-9FB6-A7996336900E}" destId="{1DD9EC50-0C9D-49FC-A2D8-C88F79205C09}" srcOrd="2" destOrd="0" presId="urn:microsoft.com/office/officeart/2005/8/layout/hierarchy1"/>
    <dgm:cxn modelId="{BC6880A2-87FD-4DAF-B2C2-DC824ADDCAA8}" type="presParOf" srcId="{EF1124C4-E113-492D-9FB6-A7996336900E}" destId="{CFA465C6-0A25-4910-BD0E-60092D83E6F4}" srcOrd="3" destOrd="0" presId="urn:microsoft.com/office/officeart/2005/8/layout/hierarchy1"/>
    <dgm:cxn modelId="{70D8D885-EF59-44C3-B025-760C43D93482}" type="presParOf" srcId="{CFA465C6-0A25-4910-BD0E-60092D83E6F4}" destId="{B316E19D-E449-4B58-98C1-F34BAC237571}" srcOrd="0" destOrd="0" presId="urn:microsoft.com/office/officeart/2005/8/layout/hierarchy1"/>
    <dgm:cxn modelId="{39DC7D9A-F5AE-4D52-9F6A-86508E291F76}" type="presParOf" srcId="{B316E19D-E449-4B58-98C1-F34BAC237571}" destId="{92DFA22F-A9E9-444D-8236-52B5079569C1}" srcOrd="0" destOrd="0" presId="urn:microsoft.com/office/officeart/2005/8/layout/hierarchy1"/>
    <dgm:cxn modelId="{B1DE4F14-7D5F-4AF9-85DB-AD240AE52E9C}" type="presParOf" srcId="{B316E19D-E449-4B58-98C1-F34BAC237571}" destId="{BC7F9542-0820-431F-9753-BEA5DD01F1AD}" srcOrd="1" destOrd="0" presId="urn:microsoft.com/office/officeart/2005/8/layout/hierarchy1"/>
    <dgm:cxn modelId="{CC146004-CD08-4731-9C62-0D6CE499AC8B}" type="presParOf" srcId="{CFA465C6-0A25-4910-BD0E-60092D83E6F4}" destId="{DE892BEF-242F-40CB-A0DC-7C1AF4782E7C}" srcOrd="1" destOrd="0" presId="urn:microsoft.com/office/officeart/2005/8/layout/hierarchy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кут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кут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кут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кут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кут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Округлений прямокут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Округлений прямокут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кут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кут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кут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кут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9" name="Пі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sp>
        <p:nvSpPr>
          <p:cNvPr id="28" name="Місце для дати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FD7C7C79-87B0-4D46-9F3F-D8570E601720}" type="datetimeFigureOut">
              <a:rPr lang="en-US" smtClean="0"/>
              <a:pPr/>
              <a:t>4/18/2014</a:t>
            </a:fld>
            <a:endParaRPr lang="en-US"/>
          </a:p>
        </p:txBody>
      </p:sp>
      <p:sp>
        <p:nvSpPr>
          <p:cNvPr id="17" name="Місце для нижнього колонтитула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Місце для номера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79A3CEF-ED3F-4E6B-9276-BB550E9935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C7C79-87B0-4D46-9F3F-D8570E601720}" type="datetimeFigureOut">
              <a:rPr lang="en-US" smtClean="0"/>
              <a:pPr/>
              <a:t>4/18/2014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CEF-ED3F-4E6B-9276-BB550E9935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C7C79-87B0-4D46-9F3F-D8570E601720}" type="datetimeFigureOut">
              <a:rPr lang="en-US" smtClean="0"/>
              <a:pPr/>
              <a:t>4/18/2014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CEF-ED3F-4E6B-9276-BB550E9935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C7C79-87B0-4D46-9F3F-D8570E601720}" type="datetimeFigureOut">
              <a:rPr lang="en-US" smtClean="0"/>
              <a:pPr/>
              <a:t>4/18/2014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CEF-ED3F-4E6B-9276-BB550E9935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C7C79-87B0-4D46-9F3F-D8570E601720}" type="datetimeFigureOut">
              <a:rPr lang="en-US" smtClean="0"/>
              <a:pPr/>
              <a:t>4/18/2014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CEF-ED3F-4E6B-9276-BB550E9935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C7C79-87B0-4D46-9F3F-D8570E601720}" type="datetimeFigureOut">
              <a:rPr lang="en-US" smtClean="0"/>
              <a:pPr/>
              <a:t>4/18/2014</a:t>
            </a:fld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CEF-ED3F-4E6B-9276-BB550E9935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вмісту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26" name="Місце для дати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D7C7C79-87B0-4D46-9F3F-D8570E601720}" type="datetimeFigureOut">
              <a:rPr lang="en-US" smtClean="0"/>
              <a:pPr/>
              <a:t>4/18/2014</a:t>
            </a:fld>
            <a:endParaRPr lang="en-US"/>
          </a:p>
        </p:txBody>
      </p:sp>
      <p:sp>
        <p:nvSpPr>
          <p:cNvPr id="27" name="Місце для номера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79A3CEF-ED3F-4E6B-9276-BB550E9935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Місце для нижнього колонтитула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transition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D7C7C79-87B0-4D46-9F3F-D8570E601720}" type="datetimeFigureOut">
              <a:rPr lang="en-US" smtClean="0"/>
              <a:pPr/>
              <a:t>4/18/2014</a:t>
            </a:fld>
            <a:endParaRPr lang="en-US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79A3CEF-ED3F-4E6B-9276-BB550E9935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C7C79-87B0-4D46-9F3F-D8570E601720}" type="datetimeFigureOut">
              <a:rPr lang="en-US" smtClean="0"/>
              <a:pPr/>
              <a:t>4/18/2014</a:t>
            </a:fld>
            <a:endParaRPr lang="en-US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CEF-ED3F-4E6B-9276-BB550E9935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C7C79-87B0-4D46-9F3F-D8570E601720}" type="datetimeFigureOut">
              <a:rPr lang="en-US" smtClean="0"/>
              <a:pPr/>
              <a:t>4/18/2014</a:t>
            </a:fld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CEF-ED3F-4E6B-9276-BB550E9935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uk-UA" smtClean="0"/>
              <a:t>Клацніть піктограму, щоб додати зображення</a:t>
            </a:r>
            <a:endParaRPr kumimoji="0" lang="en-US" dirty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C7C79-87B0-4D46-9F3F-D8570E601720}" type="datetimeFigureOut">
              <a:rPr lang="en-US" smtClean="0"/>
              <a:pPr/>
              <a:t>4/18/2014</a:t>
            </a:fld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CEF-ED3F-4E6B-9276-BB550E9935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кут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кут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кут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кут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кут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Округлений прямокут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Округлений прямокут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кут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кут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кут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кут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кут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кут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Місце для заголовка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3" name="Місце для тексту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14" name="Місце для дати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FD7C7C79-87B0-4D46-9F3F-D8570E601720}" type="datetimeFigureOut">
              <a:rPr lang="en-US" smtClean="0"/>
              <a:pPr/>
              <a:t>4/18/2014</a:t>
            </a:fld>
            <a:endParaRPr lang="en-US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Місце для номера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79A3CEF-ED3F-4E6B-9276-BB550E9935F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ransition>
    <p:push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Фотосинтез</a:t>
            </a:r>
            <a:endParaRPr lang="en-US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1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Реакції </a:t>
            </a:r>
            <a:r>
              <a:rPr lang="uk-UA" dirty="0" err="1" smtClean="0"/>
              <a:t>темнової</a:t>
            </a:r>
            <a:r>
              <a:rPr lang="uk-UA" dirty="0" smtClean="0"/>
              <a:t> фази : </a:t>
            </a:r>
            <a:endParaRPr lang="en-US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Відновлення молекул </a:t>
            </a:r>
            <a:r>
              <a:rPr lang="uk-UA" dirty="0" err="1" smtClean="0"/>
              <a:t>СО2</a:t>
            </a:r>
            <a:r>
              <a:rPr lang="uk-UA" dirty="0" smtClean="0"/>
              <a:t> до молекул вуглеводів ( глюкози)</a:t>
            </a:r>
            <a:endParaRPr lang="en-US" dirty="0"/>
          </a:p>
        </p:txBody>
      </p:sp>
      <p:pic>
        <p:nvPicPr>
          <p:cNvPr id="3074" name="Picture 2" descr="http://www.membrana.ru/storage/img/n/nk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00496" y="3214686"/>
            <a:ext cx="4552950" cy="3276601"/>
          </a:xfrm>
          <a:prstGeom prst="rect">
            <a:avLst/>
          </a:prstGeom>
          <a:noFill/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" name="Пряма сполучна лінія 26"/>
          <p:cNvCxnSpPr>
            <a:endCxn id="14" idx="1"/>
          </p:cNvCxnSpPr>
          <p:nvPr/>
        </p:nvCxnSpPr>
        <p:spPr>
          <a:xfrm rot="16200000" flipH="1">
            <a:off x="5929322" y="5000635"/>
            <a:ext cx="756227" cy="470475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5" name="Пряма сполучна лінія 24"/>
          <p:cNvCxnSpPr/>
          <p:nvPr/>
        </p:nvCxnSpPr>
        <p:spPr>
          <a:xfrm rot="16200000" flipV="1">
            <a:off x="7965305" y="4393413"/>
            <a:ext cx="785818" cy="71438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3" name="Пряма сполучна лінія 22"/>
          <p:cNvCxnSpPr/>
          <p:nvPr/>
        </p:nvCxnSpPr>
        <p:spPr>
          <a:xfrm flipV="1">
            <a:off x="8001024" y="5143512"/>
            <a:ext cx="714380" cy="642942"/>
          </a:xfrm>
          <a:prstGeom prst="lin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8229600" cy="1066800"/>
          </a:xfrm>
        </p:spPr>
        <p:txBody>
          <a:bodyPr/>
          <a:lstStyle/>
          <a:p>
            <a:r>
              <a:rPr lang="uk-UA" dirty="0" smtClean="0"/>
              <a:t>Процеси за циклом Кальвіна:</a:t>
            </a:r>
            <a:endParaRPr lang="en-US" dirty="0"/>
          </a:p>
        </p:txBody>
      </p:sp>
      <p:sp>
        <p:nvSpPr>
          <p:cNvPr id="4" name="Овал 3"/>
          <p:cNvSpPr/>
          <p:nvPr/>
        </p:nvSpPr>
        <p:spPr>
          <a:xfrm>
            <a:off x="1000100" y="2214554"/>
            <a:ext cx="2571768" cy="857256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Овал 4"/>
          <p:cNvSpPr/>
          <p:nvPr/>
        </p:nvSpPr>
        <p:spPr>
          <a:xfrm>
            <a:off x="2071670" y="2571744"/>
            <a:ext cx="357190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Овал 5"/>
          <p:cNvSpPr/>
          <p:nvPr/>
        </p:nvSpPr>
        <p:spPr>
          <a:xfrm>
            <a:off x="1500166" y="2428868"/>
            <a:ext cx="142876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Овал 6"/>
          <p:cNvSpPr/>
          <p:nvPr/>
        </p:nvSpPr>
        <p:spPr>
          <a:xfrm>
            <a:off x="2786050" y="2428868"/>
            <a:ext cx="214314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Овал 7"/>
          <p:cNvSpPr/>
          <p:nvPr/>
        </p:nvSpPr>
        <p:spPr>
          <a:xfrm>
            <a:off x="1857356" y="1500174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Овал 8"/>
          <p:cNvSpPr/>
          <p:nvPr/>
        </p:nvSpPr>
        <p:spPr>
          <a:xfrm>
            <a:off x="2428860" y="1785926"/>
            <a:ext cx="214314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Овал 9"/>
          <p:cNvSpPr/>
          <p:nvPr/>
        </p:nvSpPr>
        <p:spPr>
          <a:xfrm>
            <a:off x="1500166" y="1785926"/>
            <a:ext cx="214314" cy="2143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Овал 10"/>
          <p:cNvSpPr/>
          <p:nvPr/>
        </p:nvSpPr>
        <p:spPr>
          <a:xfrm>
            <a:off x="2643174" y="1357298"/>
            <a:ext cx="214314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Овал 11"/>
          <p:cNvSpPr/>
          <p:nvPr/>
        </p:nvSpPr>
        <p:spPr>
          <a:xfrm>
            <a:off x="6072198" y="3643314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Овал 12"/>
          <p:cNvSpPr/>
          <p:nvPr/>
        </p:nvSpPr>
        <p:spPr>
          <a:xfrm>
            <a:off x="5929322" y="4714884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Овал 13"/>
          <p:cNvSpPr/>
          <p:nvPr/>
        </p:nvSpPr>
        <p:spPr>
          <a:xfrm>
            <a:off x="6500826" y="5572140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Овал 14"/>
          <p:cNvSpPr/>
          <p:nvPr/>
        </p:nvSpPr>
        <p:spPr>
          <a:xfrm>
            <a:off x="7858148" y="5643578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Овал 15"/>
          <p:cNvSpPr/>
          <p:nvPr/>
        </p:nvSpPr>
        <p:spPr>
          <a:xfrm>
            <a:off x="8572528" y="5000636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Овал 16"/>
          <p:cNvSpPr/>
          <p:nvPr/>
        </p:nvSpPr>
        <p:spPr>
          <a:xfrm>
            <a:off x="7858148" y="4214818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Пряма сполучна лінія 18"/>
          <p:cNvCxnSpPr>
            <a:stCxn id="14" idx="6"/>
            <a:endCxn id="15" idx="2"/>
          </p:cNvCxnSpPr>
          <p:nvPr/>
        </p:nvCxnSpPr>
        <p:spPr>
          <a:xfrm>
            <a:off x="6786578" y="5715016"/>
            <a:ext cx="1071570" cy="71438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30" name="Стрілка вправо 29"/>
          <p:cNvSpPr/>
          <p:nvPr/>
        </p:nvSpPr>
        <p:spPr>
          <a:xfrm rot="1616766">
            <a:off x="6439168" y="4007856"/>
            <a:ext cx="714380" cy="214314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428596" y="3286124"/>
            <a:ext cx="39290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1) Фіксація атома С, зі сполуки </a:t>
            </a:r>
            <a:r>
              <a:rPr lang="uk-UA" dirty="0" err="1" smtClean="0"/>
              <a:t>СО2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5715008" y="2143116"/>
            <a:ext cx="34289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2) Побудова карбонового скелету глюкози з фіксованих атомів С.</a:t>
            </a:r>
            <a:endParaRPr lang="en-US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5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0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35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4000"/>
                            </p:stCondLst>
                            <p:childTnLst>
                              <p:par>
                                <p:cTn id="7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45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0"/>
                            </p:stCondLst>
                            <p:childTnLst>
                              <p:par>
                                <p:cTn id="8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30" grpId="0" animBg="1"/>
      <p:bldP spid="31" grpId="0"/>
      <p:bldP spid="3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8" name="Picture 8" descr="http://5klass.net/datas/biologija/Uglevody-9-klass/0006-006-Gljukoza-s6n12o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78" y="0"/>
            <a:ext cx="6096000" cy="4572000"/>
          </a:xfrm>
          <a:prstGeom prst="rect">
            <a:avLst/>
          </a:prstGeom>
          <a:noFill/>
        </p:spPr>
      </p:pic>
      <p:pic>
        <p:nvPicPr>
          <p:cNvPr id="25602" name="Picture 2" descr="http://900igr.net/datas/biologija/Uglevody-biologija/0014-014-Gljukoza-s6n12o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096000" cy="4572000"/>
          </a:xfrm>
          <a:prstGeom prst="rect">
            <a:avLst/>
          </a:prstGeom>
          <a:noFill/>
        </p:spPr>
      </p:pic>
      <p:pic>
        <p:nvPicPr>
          <p:cNvPr id="25604" name="Picture 4" descr="http://900igr.net/datai/biologija/Uglevody-biologija/0014-016-Gljukoza-s6n12o6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57750" y="3600450"/>
            <a:ext cx="4286250" cy="3257550"/>
          </a:xfrm>
          <a:prstGeom prst="rect">
            <a:avLst/>
          </a:prstGeom>
          <a:noFill/>
        </p:spPr>
      </p:pic>
      <p:pic>
        <p:nvPicPr>
          <p:cNvPr id="25606" name="Picture 6" descr="http://school.xvatit.com/images/f/fb/Fotosintez1111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5720" y="3786190"/>
            <a:ext cx="4250541" cy="2833694"/>
          </a:xfrm>
          <a:prstGeom prst="rect">
            <a:avLst/>
          </a:prstGeom>
          <a:noFill/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Фотосинтез - </a:t>
            </a:r>
            <a:endParaRPr lang="en-US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Процес перетворення енергії сонячного світла на енергію хімічних зв’язків; </a:t>
            </a:r>
          </a:p>
          <a:p>
            <a:r>
              <a:rPr lang="uk-UA" dirty="0" smtClean="0"/>
              <a:t>Процес синтезу </a:t>
            </a:r>
            <a:r>
              <a:rPr lang="uk-UA" dirty="0" smtClean="0">
                <a:solidFill>
                  <a:srgbClr val="FF0000"/>
                </a:solidFill>
              </a:rPr>
              <a:t>органічних </a:t>
            </a:r>
            <a:r>
              <a:rPr lang="uk-UA" dirty="0" smtClean="0"/>
              <a:t>сполук (вуглеводів)  з </a:t>
            </a:r>
            <a:r>
              <a:rPr lang="uk-UA" dirty="0" smtClean="0">
                <a:solidFill>
                  <a:srgbClr val="FF0000"/>
                </a:solidFill>
              </a:rPr>
              <a:t>неорганічних</a:t>
            </a:r>
            <a:r>
              <a:rPr lang="uk-UA" dirty="0" smtClean="0"/>
              <a:t> (Н2О та </a:t>
            </a:r>
            <a:r>
              <a:rPr lang="uk-UA" dirty="0" err="1" smtClean="0"/>
              <a:t>СО2</a:t>
            </a:r>
            <a:r>
              <a:rPr lang="uk-UA" dirty="0" smtClean="0"/>
              <a:t>)</a:t>
            </a:r>
          </a:p>
          <a:p>
            <a:endParaRPr lang="en-US" dirty="0"/>
          </a:p>
        </p:txBody>
      </p:sp>
      <p:pic>
        <p:nvPicPr>
          <p:cNvPr id="11268" name="Picture 4" descr="http://msthomas79.edublogs.org/files/2010/01/photosynthesis-equation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4357694"/>
            <a:ext cx="5934087" cy="1768172"/>
          </a:xfrm>
          <a:prstGeom prst="rect">
            <a:avLst/>
          </a:prstGeom>
          <a:noFill/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500"/>
                            </p:stCondLst>
                            <p:childTnLst>
                              <p:par>
                                <p:cTn id="18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Хлорофіл</a:t>
            </a:r>
            <a:endParaRPr lang="en-US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 речовина синьо-чорного кольору, складний ефір, присутній в хлоропластах.</a:t>
            </a:r>
            <a:endParaRPr lang="en-US" dirty="0"/>
          </a:p>
        </p:txBody>
      </p:sp>
      <p:pic>
        <p:nvPicPr>
          <p:cNvPr id="10242" name="Picture 2" descr="http://znayka.org.ua/uploads/6fd0644155/69a0d4239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2" y="3500438"/>
            <a:ext cx="3429004" cy="2571753"/>
          </a:xfrm>
          <a:prstGeom prst="rect">
            <a:avLst/>
          </a:prstGeom>
          <a:noFill/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Місце для вмісту 5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8858280" cy="66437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8" name="Пряма сполучна лінія 7"/>
          <p:cNvCxnSpPr/>
          <p:nvPr/>
        </p:nvCxnSpPr>
        <p:spPr>
          <a:xfrm>
            <a:off x="3643306" y="4000504"/>
            <a:ext cx="857256" cy="7858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 сполучна лінія 9"/>
          <p:cNvCxnSpPr/>
          <p:nvPr/>
        </p:nvCxnSpPr>
        <p:spPr>
          <a:xfrm rot="10800000" flipV="1">
            <a:off x="6572264" y="4000504"/>
            <a:ext cx="1428760" cy="10001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85794"/>
            <a:ext cx="8229600" cy="1066800"/>
          </a:xfrm>
        </p:spPr>
        <p:txBody>
          <a:bodyPr/>
          <a:lstStyle/>
          <a:p>
            <a:r>
              <a:rPr lang="uk-UA" dirty="0" smtClean="0"/>
              <a:t>У хлоропластах також :</a:t>
            </a:r>
            <a:endParaRPr lang="en-US" dirty="0"/>
          </a:p>
        </p:txBody>
      </p:sp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</p:nvPr>
        </p:nvGraphicFramePr>
        <p:xfrm>
          <a:off x="571472" y="714356"/>
          <a:ext cx="8115328" cy="5859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У світловій фазі фотосинтезу :</a:t>
            </a:r>
            <a:endParaRPr lang="en-US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2249424"/>
            <a:ext cx="8472518" cy="4325112"/>
          </a:xfrm>
        </p:spPr>
        <p:txBody>
          <a:bodyPr/>
          <a:lstStyle/>
          <a:p>
            <a:r>
              <a:rPr lang="uk-UA" dirty="0" smtClean="0"/>
              <a:t>Поглинання світла молекулами хлорофілу “А” ( за участю допоміжних пігментів – хлорофілу “В”, фікобілінів і каротиноїдів) та перетворення енергії світла в хімічну енергію АТФ.</a:t>
            </a:r>
            <a:endParaRPr lang="en-US" dirty="0"/>
          </a:p>
        </p:txBody>
      </p:sp>
      <p:pic>
        <p:nvPicPr>
          <p:cNvPr id="6146" name="Picture 2" descr="http://xvatit.com/upload/medialibrary/4b0/4b0515745a186b578f558b06e0dc893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4643446"/>
            <a:ext cx="8286808" cy="2005007"/>
          </a:xfrm>
          <a:prstGeom prst="rect">
            <a:avLst/>
          </a:prstGeom>
          <a:noFill/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0" y="0"/>
          <a:ext cx="9144000" cy="7072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Пряма сполучна лінія 5"/>
          <p:cNvCxnSpPr/>
          <p:nvPr/>
        </p:nvCxnSpPr>
        <p:spPr>
          <a:xfrm>
            <a:off x="5429256" y="2214554"/>
            <a:ext cx="500066" cy="1588"/>
          </a:xfrm>
          <a:prstGeom prst="lin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8229600" cy="1066800"/>
          </a:xfrm>
        </p:spPr>
        <p:txBody>
          <a:bodyPr/>
          <a:lstStyle/>
          <a:p>
            <a:r>
              <a:rPr lang="uk-UA" dirty="0" smtClean="0"/>
              <a:t>Процеси за </a:t>
            </a:r>
            <a:r>
              <a:rPr lang="en-US" dirty="0" smtClean="0"/>
              <a:t>Z-</a:t>
            </a:r>
            <a:r>
              <a:rPr lang="uk-UA" dirty="0" smtClean="0"/>
              <a:t>схемою: </a:t>
            </a:r>
            <a:endParaRPr lang="en-US" dirty="0"/>
          </a:p>
        </p:txBody>
      </p:sp>
      <p:sp>
        <p:nvSpPr>
          <p:cNvPr id="6" name="Овал 5"/>
          <p:cNvSpPr/>
          <p:nvPr/>
        </p:nvSpPr>
        <p:spPr>
          <a:xfrm>
            <a:off x="3571868" y="1000108"/>
            <a:ext cx="1571604" cy="1214446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51500" dist="25400" dir="54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Кванти світла</a:t>
            </a:r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Стрілка вправо 6"/>
          <p:cNvSpPr/>
          <p:nvPr/>
        </p:nvSpPr>
        <p:spPr>
          <a:xfrm rot="8117883">
            <a:off x="2257175" y="2253505"/>
            <a:ext cx="1214446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Округлений прямокутник 7"/>
          <p:cNvSpPr/>
          <p:nvPr/>
        </p:nvSpPr>
        <p:spPr>
          <a:xfrm>
            <a:off x="6072198" y="2857496"/>
            <a:ext cx="2571768" cy="121444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ФС 2</a:t>
            </a:r>
          </a:p>
          <a:p>
            <a:pPr algn="ctr"/>
            <a:r>
              <a:rPr lang="uk-UA" dirty="0" smtClean="0"/>
              <a:t>( електрони реакційного центру)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500166" y="1357298"/>
            <a:ext cx="1428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Передають енергію, збуджують</a:t>
            </a:r>
            <a:endParaRPr lang="en-US" dirty="0"/>
          </a:p>
        </p:txBody>
      </p:sp>
      <p:sp>
        <p:nvSpPr>
          <p:cNvPr id="10" name="Округлений прямокутник 9"/>
          <p:cNvSpPr/>
          <p:nvPr/>
        </p:nvSpPr>
        <p:spPr>
          <a:xfrm>
            <a:off x="214282" y="3000372"/>
            <a:ext cx="2857520" cy="107157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ФС 1</a:t>
            </a:r>
          </a:p>
          <a:p>
            <a:pPr algn="ctr"/>
            <a:r>
              <a:rPr lang="uk-UA" dirty="0" smtClean="0"/>
              <a:t>(електрони реакційного центру)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428992" y="2571744"/>
            <a:ext cx="27860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Передаються, втрачають енергію</a:t>
            </a:r>
            <a:endParaRPr lang="en-US" dirty="0"/>
          </a:p>
        </p:txBody>
      </p:sp>
      <p:sp>
        <p:nvSpPr>
          <p:cNvPr id="13" name="Рівнобедрений трикутник 12"/>
          <p:cNvSpPr/>
          <p:nvPr/>
        </p:nvSpPr>
        <p:spPr>
          <a:xfrm>
            <a:off x="6286512" y="4929198"/>
            <a:ext cx="2714644" cy="1643074"/>
          </a:xfrm>
          <a:prstGeom prst="triangle">
            <a:avLst/>
          </a:prstGeom>
          <a:effectLst>
            <a:reflection blurRad="6350" stA="50000" endA="300" endPos="55000" dir="5400000" sy="-100000" algn="bl" rotWithShape="0"/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Фотоліз води</a:t>
            </a:r>
            <a:endParaRPr lang="en-US" dirty="0"/>
          </a:p>
        </p:txBody>
      </p:sp>
      <p:sp>
        <p:nvSpPr>
          <p:cNvPr id="14" name="Стрілка вправо 13"/>
          <p:cNvSpPr/>
          <p:nvPr/>
        </p:nvSpPr>
        <p:spPr>
          <a:xfrm rot="16200000">
            <a:off x="7460810" y="4183528"/>
            <a:ext cx="580363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7072330" y="4572008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електрони</a:t>
            </a:r>
            <a:endParaRPr lang="en-US" dirty="0"/>
          </a:p>
        </p:txBody>
      </p:sp>
      <p:sp>
        <p:nvSpPr>
          <p:cNvPr id="16" name="Стрілка вправо 15"/>
          <p:cNvSpPr/>
          <p:nvPr/>
        </p:nvSpPr>
        <p:spPr>
          <a:xfrm rot="1997316">
            <a:off x="5311135" y="2192664"/>
            <a:ext cx="1285884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6215074" y="1357298"/>
            <a:ext cx="1428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Передають енергію, збуджують</a:t>
            </a:r>
            <a:endParaRPr lang="en-US" dirty="0"/>
          </a:p>
        </p:txBody>
      </p:sp>
      <p:sp>
        <p:nvSpPr>
          <p:cNvPr id="18" name="Подвійна стрілка вліво/вправо 17"/>
          <p:cNvSpPr/>
          <p:nvPr/>
        </p:nvSpPr>
        <p:spPr>
          <a:xfrm>
            <a:off x="3571868" y="3286124"/>
            <a:ext cx="1714512" cy="42862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Вигнута вправо стрілка 18"/>
          <p:cNvSpPr/>
          <p:nvPr/>
        </p:nvSpPr>
        <p:spPr>
          <a:xfrm rot="2557829">
            <a:off x="3487282" y="3966256"/>
            <a:ext cx="500066" cy="1000132"/>
          </a:xfrm>
          <a:prstGeom prst="curvedLeftArrow">
            <a:avLst/>
          </a:prstGeom>
          <a:ln>
            <a:solidFill>
              <a:srgbClr val="FFC000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Вигнута вправо стрілка 19"/>
          <p:cNvSpPr/>
          <p:nvPr/>
        </p:nvSpPr>
        <p:spPr>
          <a:xfrm rot="2230202">
            <a:off x="4500562" y="4286256"/>
            <a:ext cx="500066" cy="1143008"/>
          </a:xfrm>
          <a:prstGeom prst="curvedLeftArrow">
            <a:avLst/>
          </a:prstGeom>
          <a:ln>
            <a:solidFill>
              <a:srgbClr val="FFC000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857620" y="4500570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енергія</a:t>
            </a:r>
            <a:endParaRPr lang="en-US" dirty="0"/>
          </a:p>
        </p:txBody>
      </p:sp>
      <p:sp>
        <p:nvSpPr>
          <p:cNvPr id="23" name="Семикутник 22"/>
          <p:cNvSpPr/>
          <p:nvPr/>
        </p:nvSpPr>
        <p:spPr>
          <a:xfrm>
            <a:off x="1714480" y="4857760"/>
            <a:ext cx="1928826" cy="1357322"/>
          </a:xfrm>
          <a:prstGeom prst="heptagon">
            <a:avLst/>
          </a:prstGeom>
          <a:effectLst>
            <a:outerShdw blurRad="50800" dist="25400" dir="5400000" rotWithShape="0">
              <a:srgbClr val="000000">
                <a:alpha val="45000"/>
              </a:srgbClr>
            </a:outerShdw>
            <a:softEdge rad="63500"/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Синтез АТФ</a:t>
            </a:r>
            <a:endParaRPr lang="en-US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0"/>
                            </p:stCondLst>
                            <p:childTnLst>
                              <p:par>
                                <p:cTn id="5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/>
      <p:bldP spid="10" grpId="0" animBg="1"/>
      <p:bldP spid="12" grpId="0"/>
      <p:bldP spid="13" grpId="0" animBg="1"/>
      <p:bldP spid="14" grpId="0" animBg="1"/>
      <p:bldP spid="15" grpId="0"/>
      <p:bldP spid="16" grpId="0" animBg="1"/>
      <p:bldP spid="17" grpId="0"/>
      <p:bldP spid="18" grpId="0" animBg="1"/>
      <p:bldP spid="19" grpId="0" animBg="1"/>
      <p:bldP spid="20" grpId="0" animBg="1"/>
      <p:bldP spid="21" grpId="0"/>
      <p:bldP spid="23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іська">
  <a:themeElements>
    <a:clrScheme name="Міська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Міська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Місь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127</TotalTime>
  <Words>235</Words>
  <Application>Microsoft Office PowerPoint</Application>
  <PresentationFormat>Экран (4:3)</PresentationFormat>
  <Paragraphs>56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Міська</vt:lpstr>
      <vt:lpstr>Фотосинтез</vt:lpstr>
      <vt:lpstr>Фотосинтез - </vt:lpstr>
      <vt:lpstr>Хлорофіл</vt:lpstr>
      <vt:lpstr>Слайд 4</vt:lpstr>
      <vt:lpstr>У хлоропластах також :</vt:lpstr>
      <vt:lpstr>Слайд 6</vt:lpstr>
      <vt:lpstr>У світловій фазі фотосинтезу :</vt:lpstr>
      <vt:lpstr>Слайд 8</vt:lpstr>
      <vt:lpstr>Процеси за Z-схемою: </vt:lpstr>
      <vt:lpstr>Реакції темнової фази : </vt:lpstr>
      <vt:lpstr>Процеси за циклом Кальвіна:</vt:lpstr>
      <vt:lpstr>Слайд 12</vt:lpstr>
    </vt:vector>
  </TitlesOfParts>
  <Company>My House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Фотосинтез</dc:title>
  <dc:creator>IBAHKA</dc:creator>
  <cp:lastModifiedBy>киця</cp:lastModifiedBy>
  <cp:revision>23</cp:revision>
  <dcterms:created xsi:type="dcterms:W3CDTF">2012-12-19T19:09:24Z</dcterms:created>
  <dcterms:modified xsi:type="dcterms:W3CDTF">2014-04-18T12:54:06Z</dcterms:modified>
</cp:coreProperties>
</file>