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3" r:id="rId2"/>
    <p:sldId id="277" r:id="rId3"/>
    <p:sldId id="278" r:id="rId4"/>
    <p:sldId id="279" r:id="rId5"/>
    <p:sldId id="267" r:id="rId6"/>
    <p:sldId id="257" r:id="rId7"/>
    <p:sldId id="258" r:id="rId8"/>
    <p:sldId id="259" r:id="rId9"/>
    <p:sldId id="275" r:id="rId10"/>
    <p:sldId id="274" r:id="rId11"/>
    <p:sldId id="269" r:id="rId12"/>
    <p:sldId id="260" r:id="rId13"/>
    <p:sldId id="261" r:id="rId14"/>
    <p:sldId id="262" r:id="rId15"/>
    <p:sldId id="268" r:id="rId16"/>
    <p:sldId id="263" r:id="rId17"/>
    <p:sldId id="270" r:id="rId18"/>
    <p:sldId id="276" r:id="rId19"/>
    <p:sldId id="272" r:id="rId20"/>
    <p:sldId id="265" r:id="rId21"/>
    <p:sldId id="280" r:id="rId22"/>
    <p:sldId id="281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82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29692D-AED2-4AE7-BCCB-CBAAA9AAB6B7}" type="doc">
      <dgm:prSet loTypeId="urn:microsoft.com/office/officeart/2005/8/layout/chevron2" loCatId="list" qsTypeId="urn:microsoft.com/office/officeart/2005/8/quickstyle/3d2" qsCatId="3D" csTypeId="urn:microsoft.com/office/officeart/2005/8/colors/accent2_4" csCatId="accent2" phldr="1"/>
      <dgm:spPr/>
      <dgm:t>
        <a:bodyPr/>
        <a:lstStyle/>
        <a:p>
          <a:endParaRPr lang="uk-UA"/>
        </a:p>
      </dgm:t>
    </dgm:pt>
    <dgm:pt modelId="{FF5BA46D-B17B-4BFB-B693-A27FB6C51593}">
      <dgm:prSet phldrT="[Текст]" phldr="1"/>
      <dgm:spPr/>
      <dgm:t>
        <a:bodyPr/>
        <a:lstStyle/>
        <a:p>
          <a:endParaRPr lang="uk-UA"/>
        </a:p>
      </dgm:t>
    </dgm:pt>
    <dgm:pt modelId="{AA90484D-6B10-4CF2-9EC5-AE03150200E3}" type="parTrans" cxnId="{267C7F1A-0565-4BAA-B9E0-B636AE71689B}">
      <dgm:prSet/>
      <dgm:spPr/>
      <dgm:t>
        <a:bodyPr/>
        <a:lstStyle/>
        <a:p>
          <a:endParaRPr lang="uk-UA"/>
        </a:p>
      </dgm:t>
    </dgm:pt>
    <dgm:pt modelId="{8C262072-5006-4FBC-A39C-978CB87177DF}" type="sibTrans" cxnId="{267C7F1A-0565-4BAA-B9E0-B636AE71689B}">
      <dgm:prSet/>
      <dgm:spPr/>
      <dgm:t>
        <a:bodyPr/>
        <a:lstStyle/>
        <a:p>
          <a:endParaRPr lang="uk-UA"/>
        </a:p>
      </dgm:t>
    </dgm:pt>
    <dgm:pt modelId="{7180D403-7594-4498-B120-DE54493C9E1C}">
      <dgm:prSet phldrT="[Текст]"/>
      <dgm:spPr/>
      <dgm:t>
        <a:bodyPr/>
        <a:lstStyle/>
        <a:p>
          <a:r>
            <a:rPr lang="uk-UA" dirty="0" err="1" smtClean="0"/>
            <a:t>Моногоенні</a:t>
          </a:r>
          <a:endParaRPr lang="uk-UA" dirty="0"/>
        </a:p>
      </dgm:t>
    </dgm:pt>
    <dgm:pt modelId="{1D9B9490-7338-4362-8193-0DAB892DBAE1}" type="parTrans" cxnId="{3CDEE311-1688-4431-B6C9-FDAB19D97BF1}">
      <dgm:prSet/>
      <dgm:spPr/>
      <dgm:t>
        <a:bodyPr/>
        <a:lstStyle/>
        <a:p>
          <a:endParaRPr lang="uk-UA"/>
        </a:p>
      </dgm:t>
    </dgm:pt>
    <dgm:pt modelId="{FAB3B5D9-F500-401B-8F62-C6DF8C9095F8}" type="sibTrans" cxnId="{3CDEE311-1688-4431-B6C9-FDAB19D97BF1}">
      <dgm:prSet/>
      <dgm:spPr/>
      <dgm:t>
        <a:bodyPr/>
        <a:lstStyle/>
        <a:p>
          <a:endParaRPr lang="uk-UA"/>
        </a:p>
      </dgm:t>
    </dgm:pt>
    <dgm:pt modelId="{F563ED25-FB09-4412-A1CF-3C83611D989B}">
      <dgm:prSet phldrT="[Текст]" phldr="1"/>
      <dgm:spPr/>
      <dgm:t>
        <a:bodyPr/>
        <a:lstStyle/>
        <a:p>
          <a:endParaRPr lang="uk-UA"/>
        </a:p>
      </dgm:t>
    </dgm:pt>
    <dgm:pt modelId="{8B9D2FBA-EA33-4BAD-ABDC-4A65B8EB7676}" type="parTrans" cxnId="{5810B0E7-4E25-4097-B5C4-E4E545AD027C}">
      <dgm:prSet/>
      <dgm:spPr/>
      <dgm:t>
        <a:bodyPr/>
        <a:lstStyle/>
        <a:p>
          <a:endParaRPr lang="uk-UA"/>
        </a:p>
      </dgm:t>
    </dgm:pt>
    <dgm:pt modelId="{ED5B8A73-D75E-4010-AEDB-D3A690FF807A}" type="sibTrans" cxnId="{5810B0E7-4E25-4097-B5C4-E4E545AD027C}">
      <dgm:prSet/>
      <dgm:spPr/>
      <dgm:t>
        <a:bodyPr/>
        <a:lstStyle/>
        <a:p>
          <a:endParaRPr lang="uk-UA"/>
        </a:p>
      </dgm:t>
    </dgm:pt>
    <dgm:pt modelId="{317D7155-359C-4431-AC30-1162939755B0}">
      <dgm:prSet phldrT="[Текст]" phldr="1"/>
      <dgm:spPr/>
      <dgm:t>
        <a:bodyPr/>
        <a:lstStyle/>
        <a:p>
          <a:endParaRPr lang="uk-UA"/>
        </a:p>
      </dgm:t>
    </dgm:pt>
    <dgm:pt modelId="{C8FC8D54-78FB-432C-95FB-F905B06D65B6}" type="parTrans" cxnId="{A86064DE-37EC-431C-9462-459BA5B4B05C}">
      <dgm:prSet/>
      <dgm:spPr/>
      <dgm:t>
        <a:bodyPr/>
        <a:lstStyle/>
        <a:p>
          <a:endParaRPr lang="uk-UA"/>
        </a:p>
      </dgm:t>
    </dgm:pt>
    <dgm:pt modelId="{59D836AE-DFBA-4637-BA1E-40BBF89D90AD}" type="sibTrans" cxnId="{A86064DE-37EC-431C-9462-459BA5B4B05C}">
      <dgm:prSet/>
      <dgm:spPr/>
      <dgm:t>
        <a:bodyPr/>
        <a:lstStyle/>
        <a:p>
          <a:endParaRPr lang="uk-UA"/>
        </a:p>
      </dgm:t>
    </dgm:pt>
    <dgm:pt modelId="{77A98938-D447-408F-94D5-6B568D99BAA3}">
      <dgm:prSet phldrT="[Текст]"/>
      <dgm:spPr/>
      <dgm:t>
        <a:bodyPr/>
        <a:lstStyle/>
        <a:p>
          <a:r>
            <a:rPr lang="uk-UA" dirty="0" smtClean="0"/>
            <a:t>Хромосомні</a:t>
          </a:r>
          <a:endParaRPr lang="uk-UA" dirty="0"/>
        </a:p>
      </dgm:t>
    </dgm:pt>
    <dgm:pt modelId="{DCC4617C-CE93-4C61-A0F2-B1F7F53F59FF}" type="parTrans" cxnId="{54B7D349-04E5-4B78-BE79-C4D27A16D5F0}">
      <dgm:prSet/>
      <dgm:spPr/>
      <dgm:t>
        <a:bodyPr/>
        <a:lstStyle/>
        <a:p>
          <a:endParaRPr lang="uk-UA"/>
        </a:p>
      </dgm:t>
    </dgm:pt>
    <dgm:pt modelId="{3382D964-D765-43E7-AD25-230901060F24}" type="sibTrans" cxnId="{54B7D349-04E5-4B78-BE79-C4D27A16D5F0}">
      <dgm:prSet/>
      <dgm:spPr/>
      <dgm:t>
        <a:bodyPr/>
        <a:lstStyle/>
        <a:p>
          <a:endParaRPr lang="uk-UA"/>
        </a:p>
      </dgm:t>
    </dgm:pt>
    <dgm:pt modelId="{94023BCD-B2CF-4817-93B1-66E8AA5B39B2}">
      <dgm:prSet phldrT="[Текст]"/>
      <dgm:spPr/>
      <dgm:t>
        <a:bodyPr/>
        <a:lstStyle/>
        <a:p>
          <a:r>
            <a:rPr lang="uk-UA" dirty="0" smtClean="0"/>
            <a:t>Полігенні</a:t>
          </a:r>
          <a:endParaRPr lang="uk-UA" dirty="0"/>
        </a:p>
      </dgm:t>
    </dgm:pt>
    <dgm:pt modelId="{1DCEE3E9-BA95-4D8A-8C38-3C4EC8BE75BB}" type="sibTrans" cxnId="{068F8BBB-49BA-47A5-9E18-C91E7EF8D596}">
      <dgm:prSet/>
      <dgm:spPr/>
      <dgm:t>
        <a:bodyPr/>
        <a:lstStyle/>
        <a:p>
          <a:endParaRPr lang="uk-UA"/>
        </a:p>
      </dgm:t>
    </dgm:pt>
    <dgm:pt modelId="{326860A5-9137-494A-8316-A084F5A2A86D}" type="parTrans" cxnId="{068F8BBB-49BA-47A5-9E18-C91E7EF8D596}">
      <dgm:prSet/>
      <dgm:spPr/>
      <dgm:t>
        <a:bodyPr/>
        <a:lstStyle/>
        <a:p>
          <a:endParaRPr lang="uk-UA"/>
        </a:p>
      </dgm:t>
    </dgm:pt>
    <dgm:pt modelId="{2D5ADF75-07EB-4550-9F5A-53CCA2F1BCB4}">
      <dgm:prSet/>
      <dgm:spPr/>
      <dgm:t>
        <a:bodyPr/>
        <a:lstStyle/>
        <a:p>
          <a:endParaRPr lang="uk-UA"/>
        </a:p>
      </dgm:t>
    </dgm:pt>
    <dgm:pt modelId="{1FED6B35-BDA4-42B1-A98B-7FE7038EFA98}" type="parTrans" cxnId="{83502AEF-563B-462D-85EF-6F5BA040405E}">
      <dgm:prSet/>
      <dgm:spPr/>
    </dgm:pt>
    <dgm:pt modelId="{48710772-C6E6-4C11-AF43-E136A0994EE5}" type="sibTrans" cxnId="{83502AEF-563B-462D-85EF-6F5BA040405E}">
      <dgm:prSet/>
      <dgm:spPr/>
    </dgm:pt>
    <dgm:pt modelId="{ABB777F4-63AB-4417-8742-617CE2C10678}">
      <dgm:prSet/>
      <dgm:spPr/>
      <dgm:t>
        <a:bodyPr/>
        <a:lstStyle/>
        <a:p>
          <a:r>
            <a:rPr lang="uk-UA" dirty="0" smtClean="0"/>
            <a:t> </a:t>
          </a:r>
          <a:r>
            <a:rPr lang="uk-UA" dirty="0" err="1" smtClean="0"/>
            <a:t>Мітохондріальні</a:t>
          </a:r>
          <a:endParaRPr lang="uk-UA" dirty="0"/>
        </a:p>
      </dgm:t>
    </dgm:pt>
    <dgm:pt modelId="{916CABFF-942D-4935-866C-43E458000A66}" type="parTrans" cxnId="{4B42F269-5FEE-40CD-8907-06ADCBEFB3C6}">
      <dgm:prSet/>
      <dgm:spPr/>
    </dgm:pt>
    <dgm:pt modelId="{8F0923C0-F380-43CB-9F1D-104C61DEF4D1}" type="sibTrans" cxnId="{4B42F269-5FEE-40CD-8907-06ADCBEFB3C6}">
      <dgm:prSet/>
      <dgm:spPr/>
    </dgm:pt>
    <dgm:pt modelId="{44AA5421-4637-4CD8-B217-6EF588320361}" type="pres">
      <dgm:prSet presAssocID="{6129692D-AED2-4AE7-BCCB-CBAAA9AAB6B7}" presName="linearFlow" presStyleCnt="0">
        <dgm:presLayoutVars>
          <dgm:dir/>
          <dgm:animLvl val="lvl"/>
          <dgm:resizeHandles val="exact"/>
        </dgm:presLayoutVars>
      </dgm:prSet>
      <dgm:spPr/>
    </dgm:pt>
    <dgm:pt modelId="{CB8089BD-DB0B-4242-9370-BA276F4F7B3B}" type="pres">
      <dgm:prSet presAssocID="{FF5BA46D-B17B-4BFB-B693-A27FB6C51593}" presName="composite" presStyleCnt="0"/>
      <dgm:spPr/>
    </dgm:pt>
    <dgm:pt modelId="{2BEABEA3-BD6B-4303-9748-C193BA658E2C}" type="pres">
      <dgm:prSet presAssocID="{FF5BA46D-B17B-4BFB-B693-A27FB6C51593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F5377F29-57B1-4E91-AB72-524267DC3FFB}" type="pres">
      <dgm:prSet presAssocID="{FF5BA46D-B17B-4BFB-B693-A27FB6C51593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DEA47E5-F7A4-4A55-A96D-B7A13EBAA12B}" type="pres">
      <dgm:prSet presAssocID="{8C262072-5006-4FBC-A39C-978CB87177DF}" presName="sp" presStyleCnt="0"/>
      <dgm:spPr/>
    </dgm:pt>
    <dgm:pt modelId="{EBE4D57F-6854-429A-8269-B2E85ABF5C6B}" type="pres">
      <dgm:prSet presAssocID="{F563ED25-FB09-4412-A1CF-3C83611D989B}" presName="composite" presStyleCnt="0"/>
      <dgm:spPr/>
    </dgm:pt>
    <dgm:pt modelId="{1F715623-E659-4100-99C4-8C2C24FFB6CD}" type="pres">
      <dgm:prSet presAssocID="{F563ED25-FB09-4412-A1CF-3C83611D989B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A6E673A2-997B-4A0F-9640-5B18E90C5724}" type="pres">
      <dgm:prSet presAssocID="{F563ED25-FB09-4412-A1CF-3C83611D989B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00AF427-EF5B-4409-80E0-15425FFBC2FF}" type="pres">
      <dgm:prSet presAssocID="{ED5B8A73-D75E-4010-AEDB-D3A690FF807A}" presName="sp" presStyleCnt="0"/>
      <dgm:spPr/>
    </dgm:pt>
    <dgm:pt modelId="{82AB5C39-33BA-4109-BFF5-7D64E1E5D86B}" type="pres">
      <dgm:prSet presAssocID="{317D7155-359C-4431-AC30-1162939755B0}" presName="composite" presStyleCnt="0"/>
      <dgm:spPr/>
    </dgm:pt>
    <dgm:pt modelId="{886BAC55-AF17-45EF-B488-D8174A34A842}" type="pres">
      <dgm:prSet presAssocID="{317D7155-359C-4431-AC30-1162939755B0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94FFC7AD-5932-46A2-9E33-BB021342BCA5}" type="pres">
      <dgm:prSet presAssocID="{317D7155-359C-4431-AC30-1162939755B0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1767EE7-0E64-404B-8B3B-62249EF6C29D}" type="pres">
      <dgm:prSet presAssocID="{59D836AE-DFBA-4637-BA1E-40BBF89D90AD}" presName="sp" presStyleCnt="0"/>
      <dgm:spPr/>
    </dgm:pt>
    <dgm:pt modelId="{25F58EF2-06C9-43BB-A99D-59C2D0C6C4FC}" type="pres">
      <dgm:prSet presAssocID="{2D5ADF75-07EB-4550-9F5A-53CCA2F1BCB4}" presName="composite" presStyleCnt="0"/>
      <dgm:spPr/>
    </dgm:pt>
    <dgm:pt modelId="{BE4E0C55-03BB-4BB7-ADA9-01AC970AAF45}" type="pres">
      <dgm:prSet presAssocID="{2D5ADF75-07EB-4550-9F5A-53CCA2F1BCB4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81421F49-21D2-40B2-976D-8696402D7753}" type="pres">
      <dgm:prSet presAssocID="{2D5ADF75-07EB-4550-9F5A-53CCA2F1BCB4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A86064DE-37EC-431C-9462-459BA5B4B05C}" srcId="{6129692D-AED2-4AE7-BCCB-CBAAA9AAB6B7}" destId="{317D7155-359C-4431-AC30-1162939755B0}" srcOrd="2" destOrd="0" parTransId="{C8FC8D54-78FB-432C-95FB-F905B06D65B6}" sibTransId="{59D836AE-DFBA-4637-BA1E-40BBF89D90AD}"/>
    <dgm:cxn modelId="{B60A4B70-8F49-4CD6-9D6D-FDFC5D8798B5}" type="presOf" srcId="{317D7155-359C-4431-AC30-1162939755B0}" destId="{886BAC55-AF17-45EF-B488-D8174A34A842}" srcOrd="0" destOrd="0" presId="urn:microsoft.com/office/officeart/2005/8/layout/chevron2"/>
    <dgm:cxn modelId="{267C7F1A-0565-4BAA-B9E0-B636AE71689B}" srcId="{6129692D-AED2-4AE7-BCCB-CBAAA9AAB6B7}" destId="{FF5BA46D-B17B-4BFB-B693-A27FB6C51593}" srcOrd="0" destOrd="0" parTransId="{AA90484D-6B10-4CF2-9EC5-AE03150200E3}" sibTransId="{8C262072-5006-4FBC-A39C-978CB87177DF}"/>
    <dgm:cxn modelId="{5810B0E7-4E25-4097-B5C4-E4E545AD027C}" srcId="{6129692D-AED2-4AE7-BCCB-CBAAA9AAB6B7}" destId="{F563ED25-FB09-4412-A1CF-3C83611D989B}" srcOrd="1" destOrd="0" parTransId="{8B9D2FBA-EA33-4BAD-ABDC-4A65B8EB7676}" sibTransId="{ED5B8A73-D75E-4010-AEDB-D3A690FF807A}"/>
    <dgm:cxn modelId="{3CDEE311-1688-4431-B6C9-FDAB19D97BF1}" srcId="{FF5BA46D-B17B-4BFB-B693-A27FB6C51593}" destId="{7180D403-7594-4498-B120-DE54493C9E1C}" srcOrd="0" destOrd="0" parTransId="{1D9B9490-7338-4362-8193-0DAB892DBAE1}" sibTransId="{FAB3B5D9-F500-401B-8F62-C6DF8C9095F8}"/>
    <dgm:cxn modelId="{FB5AF4C0-C50A-4F7A-871A-94213B17FB5C}" type="presOf" srcId="{7180D403-7594-4498-B120-DE54493C9E1C}" destId="{F5377F29-57B1-4E91-AB72-524267DC3FFB}" srcOrd="0" destOrd="0" presId="urn:microsoft.com/office/officeart/2005/8/layout/chevron2"/>
    <dgm:cxn modelId="{D140F816-3189-4843-9B16-3C555A4B76E8}" type="presOf" srcId="{94023BCD-B2CF-4817-93B1-66E8AA5B39B2}" destId="{A6E673A2-997B-4A0F-9640-5B18E90C5724}" srcOrd="0" destOrd="0" presId="urn:microsoft.com/office/officeart/2005/8/layout/chevron2"/>
    <dgm:cxn modelId="{83502AEF-563B-462D-85EF-6F5BA040405E}" srcId="{6129692D-AED2-4AE7-BCCB-CBAAA9AAB6B7}" destId="{2D5ADF75-07EB-4550-9F5A-53CCA2F1BCB4}" srcOrd="3" destOrd="0" parTransId="{1FED6B35-BDA4-42B1-A98B-7FE7038EFA98}" sibTransId="{48710772-C6E6-4C11-AF43-E136A0994EE5}"/>
    <dgm:cxn modelId="{2E835C67-4638-486D-AC99-82DEC7332F10}" type="presOf" srcId="{2D5ADF75-07EB-4550-9F5A-53CCA2F1BCB4}" destId="{BE4E0C55-03BB-4BB7-ADA9-01AC970AAF45}" srcOrd="0" destOrd="0" presId="urn:microsoft.com/office/officeart/2005/8/layout/chevron2"/>
    <dgm:cxn modelId="{C64EE661-80D1-44BF-B3DB-7D9E87A8D07F}" type="presOf" srcId="{6129692D-AED2-4AE7-BCCB-CBAAA9AAB6B7}" destId="{44AA5421-4637-4CD8-B217-6EF588320361}" srcOrd="0" destOrd="0" presId="urn:microsoft.com/office/officeart/2005/8/layout/chevron2"/>
    <dgm:cxn modelId="{4B42F269-5FEE-40CD-8907-06ADCBEFB3C6}" srcId="{2D5ADF75-07EB-4550-9F5A-53CCA2F1BCB4}" destId="{ABB777F4-63AB-4417-8742-617CE2C10678}" srcOrd="0" destOrd="0" parTransId="{916CABFF-942D-4935-866C-43E458000A66}" sibTransId="{8F0923C0-F380-43CB-9F1D-104C61DEF4D1}"/>
    <dgm:cxn modelId="{54B7D349-04E5-4B78-BE79-C4D27A16D5F0}" srcId="{317D7155-359C-4431-AC30-1162939755B0}" destId="{77A98938-D447-408F-94D5-6B568D99BAA3}" srcOrd="0" destOrd="0" parTransId="{DCC4617C-CE93-4C61-A0F2-B1F7F53F59FF}" sibTransId="{3382D964-D765-43E7-AD25-230901060F24}"/>
    <dgm:cxn modelId="{99F5A99A-FCE4-4DE0-B3C1-B2A2677215FC}" type="presOf" srcId="{77A98938-D447-408F-94D5-6B568D99BAA3}" destId="{94FFC7AD-5932-46A2-9E33-BB021342BCA5}" srcOrd="0" destOrd="0" presId="urn:microsoft.com/office/officeart/2005/8/layout/chevron2"/>
    <dgm:cxn modelId="{068F8BBB-49BA-47A5-9E18-C91E7EF8D596}" srcId="{F563ED25-FB09-4412-A1CF-3C83611D989B}" destId="{94023BCD-B2CF-4817-93B1-66E8AA5B39B2}" srcOrd="0" destOrd="0" parTransId="{326860A5-9137-494A-8316-A084F5A2A86D}" sibTransId="{1DCEE3E9-BA95-4D8A-8C38-3C4EC8BE75BB}"/>
    <dgm:cxn modelId="{21C98779-EF56-4504-8F1B-FD8BABA14772}" type="presOf" srcId="{ABB777F4-63AB-4417-8742-617CE2C10678}" destId="{81421F49-21D2-40B2-976D-8696402D7753}" srcOrd="0" destOrd="0" presId="urn:microsoft.com/office/officeart/2005/8/layout/chevron2"/>
    <dgm:cxn modelId="{EE3B0A88-A30F-4516-A974-30181EF79826}" type="presOf" srcId="{F563ED25-FB09-4412-A1CF-3C83611D989B}" destId="{1F715623-E659-4100-99C4-8C2C24FFB6CD}" srcOrd="0" destOrd="0" presId="urn:microsoft.com/office/officeart/2005/8/layout/chevron2"/>
    <dgm:cxn modelId="{3E58C5B7-E180-4942-A140-626854F6C0B3}" type="presOf" srcId="{FF5BA46D-B17B-4BFB-B693-A27FB6C51593}" destId="{2BEABEA3-BD6B-4303-9748-C193BA658E2C}" srcOrd="0" destOrd="0" presId="urn:microsoft.com/office/officeart/2005/8/layout/chevron2"/>
    <dgm:cxn modelId="{D3B0AE64-3C0D-48E2-B263-53939CA43E8E}" type="presParOf" srcId="{44AA5421-4637-4CD8-B217-6EF588320361}" destId="{CB8089BD-DB0B-4242-9370-BA276F4F7B3B}" srcOrd="0" destOrd="0" presId="urn:microsoft.com/office/officeart/2005/8/layout/chevron2"/>
    <dgm:cxn modelId="{BFE863CE-4361-47D3-933C-6E4E00E73F67}" type="presParOf" srcId="{CB8089BD-DB0B-4242-9370-BA276F4F7B3B}" destId="{2BEABEA3-BD6B-4303-9748-C193BA658E2C}" srcOrd="0" destOrd="0" presId="urn:microsoft.com/office/officeart/2005/8/layout/chevron2"/>
    <dgm:cxn modelId="{5AE07538-09CB-479A-A92D-E8455708C2CB}" type="presParOf" srcId="{CB8089BD-DB0B-4242-9370-BA276F4F7B3B}" destId="{F5377F29-57B1-4E91-AB72-524267DC3FFB}" srcOrd="1" destOrd="0" presId="urn:microsoft.com/office/officeart/2005/8/layout/chevron2"/>
    <dgm:cxn modelId="{138E2C24-0E62-4FFA-B0EB-2D0ED1F9A7F6}" type="presParOf" srcId="{44AA5421-4637-4CD8-B217-6EF588320361}" destId="{1DEA47E5-F7A4-4A55-A96D-B7A13EBAA12B}" srcOrd="1" destOrd="0" presId="urn:microsoft.com/office/officeart/2005/8/layout/chevron2"/>
    <dgm:cxn modelId="{4483C112-A98F-49CB-8E1A-9D6FF43F49F1}" type="presParOf" srcId="{44AA5421-4637-4CD8-B217-6EF588320361}" destId="{EBE4D57F-6854-429A-8269-B2E85ABF5C6B}" srcOrd="2" destOrd="0" presId="urn:microsoft.com/office/officeart/2005/8/layout/chevron2"/>
    <dgm:cxn modelId="{3A791D93-0CB0-463D-8CAF-F95DE85D15AC}" type="presParOf" srcId="{EBE4D57F-6854-429A-8269-B2E85ABF5C6B}" destId="{1F715623-E659-4100-99C4-8C2C24FFB6CD}" srcOrd="0" destOrd="0" presId="urn:microsoft.com/office/officeart/2005/8/layout/chevron2"/>
    <dgm:cxn modelId="{44FAD1D8-8194-4AB7-8EB5-06E2CC91C506}" type="presParOf" srcId="{EBE4D57F-6854-429A-8269-B2E85ABF5C6B}" destId="{A6E673A2-997B-4A0F-9640-5B18E90C5724}" srcOrd="1" destOrd="0" presId="urn:microsoft.com/office/officeart/2005/8/layout/chevron2"/>
    <dgm:cxn modelId="{40551B8D-27E8-40CE-81FC-7DC539DD75EA}" type="presParOf" srcId="{44AA5421-4637-4CD8-B217-6EF588320361}" destId="{B00AF427-EF5B-4409-80E0-15425FFBC2FF}" srcOrd="3" destOrd="0" presId="urn:microsoft.com/office/officeart/2005/8/layout/chevron2"/>
    <dgm:cxn modelId="{C171F499-A391-4B8E-AC36-08EB6247FCD3}" type="presParOf" srcId="{44AA5421-4637-4CD8-B217-6EF588320361}" destId="{82AB5C39-33BA-4109-BFF5-7D64E1E5D86B}" srcOrd="4" destOrd="0" presId="urn:microsoft.com/office/officeart/2005/8/layout/chevron2"/>
    <dgm:cxn modelId="{068DD0C9-0A81-48AE-B53B-B45748AEEBA3}" type="presParOf" srcId="{82AB5C39-33BA-4109-BFF5-7D64E1E5D86B}" destId="{886BAC55-AF17-45EF-B488-D8174A34A842}" srcOrd="0" destOrd="0" presId="urn:microsoft.com/office/officeart/2005/8/layout/chevron2"/>
    <dgm:cxn modelId="{95661660-D61F-4936-A631-8922498BB684}" type="presParOf" srcId="{82AB5C39-33BA-4109-BFF5-7D64E1E5D86B}" destId="{94FFC7AD-5932-46A2-9E33-BB021342BCA5}" srcOrd="1" destOrd="0" presId="urn:microsoft.com/office/officeart/2005/8/layout/chevron2"/>
    <dgm:cxn modelId="{13D51DDA-676A-41DE-8A13-F3CBC90EFA66}" type="presParOf" srcId="{44AA5421-4637-4CD8-B217-6EF588320361}" destId="{B1767EE7-0E64-404B-8B3B-62249EF6C29D}" srcOrd="5" destOrd="0" presId="urn:microsoft.com/office/officeart/2005/8/layout/chevron2"/>
    <dgm:cxn modelId="{7EEAE536-7E4A-4444-9F39-C083F8257D15}" type="presParOf" srcId="{44AA5421-4637-4CD8-B217-6EF588320361}" destId="{25F58EF2-06C9-43BB-A99D-59C2D0C6C4FC}" srcOrd="6" destOrd="0" presId="urn:microsoft.com/office/officeart/2005/8/layout/chevron2"/>
    <dgm:cxn modelId="{F8847BBE-D3F8-49A4-B516-51554DE15F1D}" type="presParOf" srcId="{25F58EF2-06C9-43BB-A99D-59C2D0C6C4FC}" destId="{BE4E0C55-03BB-4BB7-ADA9-01AC970AAF45}" srcOrd="0" destOrd="0" presId="urn:microsoft.com/office/officeart/2005/8/layout/chevron2"/>
    <dgm:cxn modelId="{B53F496E-0CA7-47F0-B137-03DA8647863D}" type="presParOf" srcId="{25F58EF2-06C9-43BB-A99D-59C2D0C6C4FC}" destId="{81421F49-21D2-40B2-976D-8696402D775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EABEA3-BD6B-4303-9748-C193BA658E2C}">
      <dsp:nvSpPr>
        <dsp:cNvPr id="0" name=""/>
        <dsp:cNvSpPr/>
      </dsp:nvSpPr>
      <dsp:spPr>
        <a:xfrm rot="5400000">
          <a:off x="-185966" y="189497"/>
          <a:ext cx="1239777" cy="867844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shade val="5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shade val="5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300" kern="1200"/>
        </a:p>
      </dsp:txBody>
      <dsp:txXfrm rot="5400000">
        <a:off x="-185966" y="189497"/>
        <a:ext cx="1239777" cy="867844"/>
      </dsp:txXfrm>
    </dsp:sp>
    <dsp:sp modelId="{F5377F29-57B1-4E91-AB72-524267DC3FFB}">
      <dsp:nvSpPr>
        <dsp:cNvPr id="0" name=""/>
        <dsp:cNvSpPr/>
      </dsp:nvSpPr>
      <dsp:spPr>
        <a:xfrm rot="5400000">
          <a:off x="4145794" y="-3274419"/>
          <a:ext cx="805855" cy="7361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4264" tIns="29845" rIns="29845" bIns="29845" numCol="1" spcCol="1270" anchor="ctr" anchorCtr="0">
          <a:noAutofit/>
        </a:bodyPr>
        <a:lstStyle/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4700" kern="1200" dirty="0" err="1" smtClean="0"/>
            <a:t>Моногоенні</a:t>
          </a:r>
          <a:endParaRPr lang="uk-UA" sz="4700" kern="1200" dirty="0"/>
        </a:p>
      </dsp:txBody>
      <dsp:txXfrm rot="5400000">
        <a:off x="4145794" y="-3274419"/>
        <a:ext cx="805855" cy="7361755"/>
      </dsp:txXfrm>
    </dsp:sp>
    <dsp:sp modelId="{1F715623-E659-4100-99C4-8C2C24FFB6CD}">
      <dsp:nvSpPr>
        <dsp:cNvPr id="0" name=""/>
        <dsp:cNvSpPr/>
      </dsp:nvSpPr>
      <dsp:spPr>
        <a:xfrm rot="5400000">
          <a:off x="-185966" y="1282538"/>
          <a:ext cx="1239777" cy="867844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-71287"/>
                <a:satOff val="-21119"/>
                <a:lumOff val="26745"/>
                <a:alphaOff val="0"/>
                <a:shade val="15000"/>
                <a:satMod val="180000"/>
              </a:schemeClr>
            </a:gs>
            <a:gs pos="50000">
              <a:schemeClr val="accent2">
                <a:shade val="50000"/>
                <a:hueOff val="-71287"/>
                <a:satOff val="-21119"/>
                <a:lumOff val="26745"/>
                <a:alphaOff val="0"/>
                <a:shade val="45000"/>
                <a:satMod val="170000"/>
              </a:schemeClr>
            </a:gs>
            <a:gs pos="70000">
              <a:schemeClr val="accent2">
                <a:shade val="50000"/>
                <a:hueOff val="-71287"/>
                <a:satOff val="-21119"/>
                <a:lumOff val="26745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shade val="50000"/>
                <a:hueOff val="-71287"/>
                <a:satOff val="-21119"/>
                <a:lumOff val="26745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300" kern="1200"/>
        </a:p>
      </dsp:txBody>
      <dsp:txXfrm rot="5400000">
        <a:off x="-185966" y="1282538"/>
        <a:ext cx="1239777" cy="867844"/>
      </dsp:txXfrm>
    </dsp:sp>
    <dsp:sp modelId="{A6E673A2-997B-4A0F-9640-5B18E90C5724}">
      <dsp:nvSpPr>
        <dsp:cNvPr id="0" name=""/>
        <dsp:cNvSpPr/>
      </dsp:nvSpPr>
      <dsp:spPr>
        <a:xfrm rot="5400000">
          <a:off x="4145794" y="-2181378"/>
          <a:ext cx="805855" cy="7361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-65714"/>
              <a:satOff val="-20448"/>
              <a:lumOff val="24639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4264" tIns="29845" rIns="29845" bIns="29845" numCol="1" spcCol="1270" anchor="ctr" anchorCtr="0">
          <a:noAutofit/>
        </a:bodyPr>
        <a:lstStyle/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4700" kern="1200" dirty="0" smtClean="0"/>
            <a:t>Полігенні</a:t>
          </a:r>
          <a:endParaRPr lang="uk-UA" sz="4700" kern="1200" dirty="0"/>
        </a:p>
      </dsp:txBody>
      <dsp:txXfrm rot="5400000">
        <a:off x="4145794" y="-2181378"/>
        <a:ext cx="805855" cy="7361755"/>
      </dsp:txXfrm>
    </dsp:sp>
    <dsp:sp modelId="{886BAC55-AF17-45EF-B488-D8174A34A842}">
      <dsp:nvSpPr>
        <dsp:cNvPr id="0" name=""/>
        <dsp:cNvSpPr/>
      </dsp:nvSpPr>
      <dsp:spPr>
        <a:xfrm rot="5400000">
          <a:off x="-185966" y="2375579"/>
          <a:ext cx="1239777" cy="867844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-142574"/>
                <a:satOff val="-42237"/>
                <a:lumOff val="53489"/>
                <a:alphaOff val="0"/>
                <a:shade val="15000"/>
                <a:satMod val="180000"/>
              </a:schemeClr>
            </a:gs>
            <a:gs pos="50000">
              <a:schemeClr val="accent2">
                <a:shade val="50000"/>
                <a:hueOff val="-142574"/>
                <a:satOff val="-42237"/>
                <a:lumOff val="53489"/>
                <a:alphaOff val="0"/>
                <a:shade val="45000"/>
                <a:satMod val="170000"/>
              </a:schemeClr>
            </a:gs>
            <a:gs pos="70000">
              <a:schemeClr val="accent2">
                <a:shade val="50000"/>
                <a:hueOff val="-142574"/>
                <a:satOff val="-42237"/>
                <a:lumOff val="53489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shade val="50000"/>
                <a:hueOff val="-142574"/>
                <a:satOff val="-42237"/>
                <a:lumOff val="53489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300" kern="1200"/>
        </a:p>
      </dsp:txBody>
      <dsp:txXfrm rot="5400000">
        <a:off x="-185966" y="2375579"/>
        <a:ext cx="1239777" cy="867844"/>
      </dsp:txXfrm>
    </dsp:sp>
    <dsp:sp modelId="{94FFC7AD-5932-46A2-9E33-BB021342BCA5}">
      <dsp:nvSpPr>
        <dsp:cNvPr id="0" name=""/>
        <dsp:cNvSpPr/>
      </dsp:nvSpPr>
      <dsp:spPr>
        <a:xfrm rot="5400000">
          <a:off x="4145794" y="-1088336"/>
          <a:ext cx="805855" cy="7361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-131428"/>
              <a:satOff val="-40895"/>
              <a:lumOff val="49278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4264" tIns="29845" rIns="29845" bIns="29845" numCol="1" spcCol="1270" anchor="ctr" anchorCtr="0">
          <a:noAutofit/>
        </a:bodyPr>
        <a:lstStyle/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4700" kern="1200" dirty="0" smtClean="0"/>
            <a:t>Хромосомні</a:t>
          </a:r>
          <a:endParaRPr lang="uk-UA" sz="4700" kern="1200" dirty="0"/>
        </a:p>
      </dsp:txBody>
      <dsp:txXfrm rot="5400000">
        <a:off x="4145794" y="-1088336"/>
        <a:ext cx="805855" cy="7361755"/>
      </dsp:txXfrm>
    </dsp:sp>
    <dsp:sp modelId="{BE4E0C55-03BB-4BB7-ADA9-01AC970AAF45}">
      <dsp:nvSpPr>
        <dsp:cNvPr id="0" name=""/>
        <dsp:cNvSpPr/>
      </dsp:nvSpPr>
      <dsp:spPr>
        <a:xfrm rot="5400000">
          <a:off x="-185966" y="3468621"/>
          <a:ext cx="1239777" cy="867844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-71287"/>
                <a:satOff val="-21119"/>
                <a:lumOff val="26745"/>
                <a:alphaOff val="0"/>
                <a:shade val="15000"/>
                <a:satMod val="180000"/>
              </a:schemeClr>
            </a:gs>
            <a:gs pos="50000">
              <a:schemeClr val="accent2">
                <a:shade val="50000"/>
                <a:hueOff val="-71287"/>
                <a:satOff val="-21119"/>
                <a:lumOff val="26745"/>
                <a:alphaOff val="0"/>
                <a:shade val="45000"/>
                <a:satMod val="170000"/>
              </a:schemeClr>
            </a:gs>
            <a:gs pos="70000">
              <a:schemeClr val="accent2">
                <a:shade val="50000"/>
                <a:hueOff val="-71287"/>
                <a:satOff val="-21119"/>
                <a:lumOff val="26745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shade val="50000"/>
                <a:hueOff val="-71287"/>
                <a:satOff val="-21119"/>
                <a:lumOff val="26745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kern="1200"/>
        </a:p>
      </dsp:txBody>
      <dsp:txXfrm rot="5400000">
        <a:off x="-185966" y="3468621"/>
        <a:ext cx="1239777" cy="867844"/>
      </dsp:txXfrm>
    </dsp:sp>
    <dsp:sp modelId="{81421F49-21D2-40B2-976D-8696402D7753}">
      <dsp:nvSpPr>
        <dsp:cNvPr id="0" name=""/>
        <dsp:cNvSpPr/>
      </dsp:nvSpPr>
      <dsp:spPr>
        <a:xfrm rot="5400000">
          <a:off x="4145794" y="4704"/>
          <a:ext cx="805855" cy="7361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-65714"/>
              <a:satOff val="-20448"/>
              <a:lumOff val="24639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4264" tIns="29845" rIns="29845" bIns="29845" numCol="1" spcCol="1270" anchor="ctr" anchorCtr="0">
          <a:noAutofit/>
        </a:bodyPr>
        <a:lstStyle/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4700" kern="1200" dirty="0" smtClean="0"/>
            <a:t> </a:t>
          </a:r>
          <a:r>
            <a:rPr lang="uk-UA" sz="4700" kern="1200" dirty="0" err="1" smtClean="0"/>
            <a:t>Мітохондріальні</a:t>
          </a:r>
          <a:endParaRPr lang="uk-UA" sz="4700" kern="1200" dirty="0"/>
        </a:p>
      </dsp:txBody>
      <dsp:txXfrm rot="5400000">
        <a:off x="4145794" y="4704"/>
        <a:ext cx="805855" cy="73617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0" y="-30163"/>
            <a:ext cx="9067800" cy="6889751"/>
            <a:chOff x="0" y="-30477"/>
            <a:chExt cx="9067800" cy="6889273"/>
          </a:xfrm>
        </p:grpSpPr>
        <p:cxnSp>
          <p:nvCxnSpPr>
            <p:cNvPr id="5" name="Straight Connector 109"/>
            <p:cNvCxnSpPr/>
            <p:nvPr/>
          </p:nvCxnSpPr>
          <p:spPr>
            <a:xfrm rot="16200000" flipH="1">
              <a:off x="-1447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6"/>
            <p:cNvCxnSpPr/>
            <p:nvPr/>
          </p:nvCxnSpPr>
          <p:spPr>
            <a:xfrm rot="16200000" flipH="1">
              <a:off x="-16380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77"/>
            <p:cNvCxnSpPr/>
            <p:nvPr/>
          </p:nvCxnSpPr>
          <p:spPr>
            <a:xfrm rot="5400000">
              <a:off x="-14856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80"/>
            <p:cNvCxnSpPr/>
            <p:nvPr/>
          </p:nvCxnSpPr>
          <p:spPr>
            <a:xfrm rot="5400000">
              <a:off x="-32382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81"/>
            <p:cNvCxnSpPr/>
            <p:nvPr/>
          </p:nvCxnSpPr>
          <p:spPr>
            <a:xfrm rot="16200000" flipH="1">
              <a:off x="-33144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82"/>
            <p:cNvCxnSpPr/>
            <p:nvPr/>
          </p:nvCxnSpPr>
          <p:spPr>
            <a:xfrm rot="16200000" flipH="1">
              <a:off x="-1371362" y="2971246"/>
              <a:ext cx="6857524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3"/>
            <p:cNvCxnSpPr/>
            <p:nvPr/>
          </p:nvCxnSpPr>
          <p:spPr>
            <a:xfrm rot="16200000" flipH="1">
              <a:off x="-2819162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84"/>
            <p:cNvCxnSpPr/>
            <p:nvPr/>
          </p:nvCxnSpPr>
          <p:spPr>
            <a:xfrm rot="5400000">
              <a:off x="-2704862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85"/>
            <p:cNvCxnSpPr/>
            <p:nvPr/>
          </p:nvCxnSpPr>
          <p:spPr>
            <a:xfrm rot="16200000" flipH="1">
              <a:off x="-2133362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86"/>
            <p:cNvCxnSpPr/>
            <p:nvPr/>
          </p:nvCxnSpPr>
          <p:spPr>
            <a:xfrm rot="16200000" flipH="1">
              <a:off x="-31239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87"/>
            <p:cNvCxnSpPr/>
            <p:nvPr/>
          </p:nvCxnSpPr>
          <p:spPr>
            <a:xfrm rot="16200000" flipH="1">
              <a:off x="-1828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88"/>
            <p:cNvCxnSpPr/>
            <p:nvPr/>
          </p:nvCxnSpPr>
          <p:spPr>
            <a:xfrm rot="16200000" flipH="1">
              <a:off x="-28191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89"/>
            <p:cNvCxnSpPr/>
            <p:nvPr/>
          </p:nvCxnSpPr>
          <p:spPr>
            <a:xfrm rot="16200000" flipH="1">
              <a:off x="-2438162" y="3123646"/>
              <a:ext cx="6857524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64"/>
            <p:cNvCxnSpPr/>
            <p:nvPr/>
          </p:nvCxnSpPr>
          <p:spPr>
            <a:xfrm rot="5400000">
              <a:off x="-1731724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65"/>
            <p:cNvCxnSpPr/>
            <p:nvPr/>
          </p:nvCxnSpPr>
          <p:spPr>
            <a:xfrm rot="5400000">
              <a:off x="-1141968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68"/>
            <p:cNvCxnSpPr/>
            <p:nvPr/>
          </p:nvCxnSpPr>
          <p:spPr>
            <a:xfrm rot="5400000">
              <a:off x="-9141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172"/>
            <p:cNvCxnSpPr/>
            <p:nvPr/>
          </p:nvCxnSpPr>
          <p:spPr>
            <a:xfrm rot="5400000">
              <a:off x="-1855549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120"/>
            <p:cNvCxnSpPr/>
            <p:nvPr/>
          </p:nvCxnSpPr>
          <p:spPr>
            <a:xfrm rot="16200000" flipH="1">
              <a:off x="-26429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144"/>
            <p:cNvCxnSpPr/>
            <p:nvPr/>
          </p:nvCxnSpPr>
          <p:spPr>
            <a:xfrm rot="16200000" flipH="1">
              <a:off x="-1953974" y="3325258"/>
              <a:ext cx="6857524" cy="206375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107"/>
            <p:cNvCxnSpPr/>
            <p:nvPr/>
          </p:nvCxnSpPr>
          <p:spPr>
            <a:xfrm rot="16200000" flipH="1">
              <a:off x="-23619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08"/>
            <p:cNvCxnSpPr/>
            <p:nvPr/>
          </p:nvCxnSpPr>
          <p:spPr>
            <a:xfrm rot="16200000" flipH="1">
              <a:off x="-21333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09"/>
            <p:cNvCxnSpPr/>
            <p:nvPr/>
          </p:nvCxnSpPr>
          <p:spPr>
            <a:xfrm rot="16200000" flipH="1">
              <a:off x="106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10"/>
            <p:cNvCxnSpPr/>
            <p:nvPr/>
          </p:nvCxnSpPr>
          <p:spPr>
            <a:xfrm rot="16200000" flipH="1">
              <a:off x="876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11"/>
            <p:cNvCxnSpPr/>
            <p:nvPr/>
          </p:nvCxnSpPr>
          <p:spPr>
            <a:xfrm rot="5400000">
              <a:off x="1028938" y="3237946"/>
              <a:ext cx="6857524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12"/>
            <p:cNvCxnSpPr/>
            <p:nvPr/>
          </p:nvCxnSpPr>
          <p:spPr>
            <a:xfrm rot="5400000">
              <a:off x="-7236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13"/>
            <p:cNvCxnSpPr/>
            <p:nvPr/>
          </p:nvCxnSpPr>
          <p:spPr>
            <a:xfrm rot="16200000" flipH="1">
              <a:off x="-7998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214"/>
            <p:cNvCxnSpPr/>
            <p:nvPr/>
          </p:nvCxnSpPr>
          <p:spPr>
            <a:xfrm rot="5400000">
              <a:off x="-152161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215"/>
            <p:cNvCxnSpPr/>
            <p:nvPr/>
          </p:nvCxnSpPr>
          <p:spPr>
            <a:xfrm rot="16200000" flipH="1">
              <a:off x="-304562" y="3199846"/>
              <a:ext cx="6857524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216"/>
            <p:cNvCxnSpPr/>
            <p:nvPr/>
          </p:nvCxnSpPr>
          <p:spPr>
            <a:xfrm rot="5400000">
              <a:off x="-190262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217"/>
            <p:cNvCxnSpPr/>
            <p:nvPr/>
          </p:nvCxnSpPr>
          <p:spPr>
            <a:xfrm rot="16200000" flipH="1">
              <a:off x="381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218"/>
            <p:cNvCxnSpPr/>
            <p:nvPr/>
          </p:nvCxnSpPr>
          <p:spPr>
            <a:xfrm rot="16200000" flipH="1">
              <a:off x="-6093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219"/>
            <p:cNvCxnSpPr/>
            <p:nvPr/>
          </p:nvCxnSpPr>
          <p:spPr>
            <a:xfrm rot="16200000" flipH="1">
              <a:off x="6860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220"/>
            <p:cNvCxnSpPr/>
            <p:nvPr/>
          </p:nvCxnSpPr>
          <p:spPr>
            <a:xfrm rot="16200000" flipH="1">
              <a:off x="-3045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221"/>
            <p:cNvCxnSpPr/>
            <p:nvPr/>
          </p:nvCxnSpPr>
          <p:spPr>
            <a:xfrm rot="5400000">
              <a:off x="-1028462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222"/>
            <p:cNvCxnSpPr/>
            <p:nvPr/>
          </p:nvCxnSpPr>
          <p:spPr>
            <a:xfrm rot="5400000">
              <a:off x="782876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223"/>
            <p:cNvCxnSpPr/>
            <p:nvPr/>
          </p:nvCxnSpPr>
          <p:spPr>
            <a:xfrm rot="5400000">
              <a:off x="13726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224"/>
            <p:cNvCxnSpPr/>
            <p:nvPr/>
          </p:nvCxnSpPr>
          <p:spPr>
            <a:xfrm rot="5400000">
              <a:off x="1600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225"/>
            <p:cNvCxnSpPr/>
            <p:nvPr/>
          </p:nvCxnSpPr>
          <p:spPr>
            <a:xfrm rot="5400000">
              <a:off x="659051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226"/>
            <p:cNvCxnSpPr/>
            <p:nvPr/>
          </p:nvCxnSpPr>
          <p:spPr>
            <a:xfrm rot="16200000" flipH="1">
              <a:off x="-1283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227"/>
            <p:cNvCxnSpPr/>
            <p:nvPr/>
          </p:nvCxnSpPr>
          <p:spPr>
            <a:xfrm rot="16200000" flipH="1">
              <a:off x="560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228"/>
            <p:cNvCxnSpPr/>
            <p:nvPr/>
          </p:nvCxnSpPr>
          <p:spPr>
            <a:xfrm rot="16200000" flipH="1">
              <a:off x="152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229"/>
            <p:cNvCxnSpPr/>
            <p:nvPr/>
          </p:nvCxnSpPr>
          <p:spPr>
            <a:xfrm rot="16200000" flipH="1">
              <a:off x="381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236"/>
            <p:cNvCxnSpPr/>
            <p:nvPr/>
          </p:nvCxnSpPr>
          <p:spPr>
            <a:xfrm rot="16200000" flipH="1">
              <a:off x="27434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237"/>
            <p:cNvCxnSpPr/>
            <p:nvPr/>
          </p:nvCxnSpPr>
          <p:spPr>
            <a:xfrm rot="16200000" flipH="1">
              <a:off x="20957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238"/>
            <p:cNvCxnSpPr/>
            <p:nvPr/>
          </p:nvCxnSpPr>
          <p:spPr>
            <a:xfrm rot="5400000">
              <a:off x="27053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239"/>
            <p:cNvCxnSpPr/>
            <p:nvPr/>
          </p:nvCxnSpPr>
          <p:spPr>
            <a:xfrm rot="5400000">
              <a:off x="1829038" y="3276046"/>
              <a:ext cx="6857524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240"/>
            <p:cNvCxnSpPr/>
            <p:nvPr/>
          </p:nvCxnSpPr>
          <p:spPr>
            <a:xfrm rot="16200000" flipH="1">
              <a:off x="10670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241"/>
            <p:cNvCxnSpPr/>
            <p:nvPr/>
          </p:nvCxnSpPr>
          <p:spPr>
            <a:xfrm rot="16200000" flipH="1">
              <a:off x="2362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242"/>
            <p:cNvCxnSpPr/>
            <p:nvPr/>
          </p:nvCxnSpPr>
          <p:spPr>
            <a:xfrm rot="5400000">
              <a:off x="2646601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243"/>
            <p:cNvCxnSpPr/>
            <p:nvPr/>
          </p:nvCxnSpPr>
          <p:spPr>
            <a:xfrm rot="5400000">
              <a:off x="30490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244"/>
            <p:cNvCxnSpPr/>
            <p:nvPr/>
          </p:nvCxnSpPr>
          <p:spPr>
            <a:xfrm rot="5400000">
              <a:off x="2895838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245"/>
            <p:cNvCxnSpPr/>
            <p:nvPr/>
          </p:nvCxnSpPr>
          <p:spPr>
            <a:xfrm rot="5400000">
              <a:off x="2389426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246"/>
            <p:cNvCxnSpPr/>
            <p:nvPr/>
          </p:nvCxnSpPr>
          <p:spPr>
            <a:xfrm rot="16200000" flipH="1">
              <a:off x="22370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247"/>
            <p:cNvCxnSpPr/>
            <p:nvPr/>
          </p:nvCxnSpPr>
          <p:spPr>
            <a:xfrm rot="16200000" flipH="1">
              <a:off x="17528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248"/>
            <p:cNvCxnSpPr/>
            <p:nvPr/>
          </p:nvCxnSpPr>
          <p:spPr>
            <a:xfrm rot="16200000" flipH="1">
              <a:off x="19814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249"/>
            <p:cNvCxnSpPr/>
            <p:nvPr/>
          </p:nvCxnSpPr>
          <p:spPr>
            <a:xfrm rot="5400000">
              <a:off x="3467338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250"/>
            <p:cNvCxnSpPr/>
            <p:nvPr/>
          </p:nvCxnSpPr>
          <p:spPr>
            <a:xfrm rot="16200000" flipH="1">
              <a:off x="3467338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251"/>
            <p:cNvCxnSpPr/>
            <p:nvPr/>
          </p:nvCxnSpPr>
          <p:spPr>
            <a:xfrm rot="5400000">
              <a:off x="4038839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252"/>
            <p:cNvCxnSpPr/>
            <p:nvPr/>
          </p:nvCxnSpPr>
          <p:spPr>
            <a:xfrm rot="16200000" flipH="1">
              <a:off x="3886438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253"/>
            <p:cNvCxnSpPr/>
            <p:nvPr/>
          </p:nvCxnSpPr>
          <p:spPr>
            <a:xfrm rot="5400000">
              <a:off x="4000738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254"/>
            <p:cNvCxnSpPr/>
            <p:nvPr/>
          </p:nvCxnSpPr>
          <p:spPr>
            <a:xfrm rot="16200000" flipH="1">
              <a:off x="4572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256"/>
            <p:cNvCxnSpPr/>
            <p:nvPr/>
          </p:nvCxnSpPr>
          <p:spPr>
            <a:xfrm rot="16200000" flipH="1">
              <a:off x="37340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257"/>
            <p:cNvCxnSpPr/>
            <p:nvPr/>
          </p:nvCxnSpPr>
          <p:spPr>
            <a:xfrm rot="5400000">
              <a:off x="3619738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258"/>
            <p:cNvCxnSpPr/>
            <p:nvPr/>
          </p:nvCxnSpPr>
          <p:spPr>
            <a:xfrm rot="16200000" flipH="1">
              <a:off x="42150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259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260"/>
            <p:cNvCxnSpPr/>
            <p:nvPr/>
          </p:nvCxnSpPr>
          <p:spPr>
            <a:xfrm rot="16200000" flipH="1">
              <a:off x="4343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261"/>
            <p:cNvCxnSpPr/>
            <p:nvPr/>
          </p:nvCxnSpPr>
          <p:spPr>
            <a:xfrm rot="16200000" flipH="1">
              <a:off x="4572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263"/>
            <p:cNvCxnSpPr/>
            <p:nvPr/>
          </p:nvCxnSpPr>
          <p:spPr>
            <a:xfrm rot="16200000" flipH="1">
              <a:off x="5258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264"/>
            <p:cNvCxnSpPr/>
            <p:nvPr/>
          </p:nvCxnSpPr>
          <p:spPr>
            <a:xfrm rot="16200000" flipH="1">
              <a:off x="5067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265"/>
            <p:cNvCxnSpPr/>
            <p:nvPr/>
          </p:nvCxnSpPr>
          <p:spPr>
            <a:xfrm rot="5400000">
              <a:off x="5219938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266"/>
            <p:cNvCxnSpPr/>
            <p:nvPr/>
          </p:nvCxnSpPr>
          <p:spPr>
            <a:xfrm rot="16200000" flipH="1">
              <a:off x="487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267"/>
            <p:cNvCxnSpPr/>
            <p:nvPr/>
          </p:nvCxnSpPr>
          <p:spPr>
            <a:xfrm rot="5400000">
              <a:off x="5528707" y="3318116"/>
              <a:ext cx="6887685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269"/>
            <p:cNvCxnSpPr/>
            <p:nvPr/>
          </p:nvCxnSpPr>
          <p:spPr>
            <a:xfrm rot="5400000">
              <a:off x="4850051" y="3226833"/>
              <a:ext cx="6857524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270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277"/>
            <p:cNvCxnSpPr/>
            <p:nvPr/>
          </p:nvCxnSpPr>
          <p:spPr>
            <a:xfrm rot="5400000">
              <a:off x="5562839" y="3428446"/>
              <a:ext cx="6857524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282"/>
            <p:cNvCxnSpPr/>
            <p:nvPr/>
          </p:nvCxnSpPr>
          <p:spPr>
            <a:xfrm rot="5400000">
              <a:off x="2552938" y="3390346"/>
              <a:ext cx="6857524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288"/>
            <p:cNvCxnSpPr/>
            <p:nvPr/>
          </p:nvCxnSpPr>
          <p:spPr>
            <a:xfrm rot="16200000" flipH="1">
              <a:off x="3048238" y="3352246"/>
              <a:ext cx="6857524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291"/>
            <p:cNvCxnSpPr/>
            <p:nvPr/>
          </p:nvCxnSpPr>
          <p:spPr>
            <a:xfrm rot="16200000" flipH="1">
              <a:off x="3238738" y="3237946"/>
              <a:ext cx="6857524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293"/>
            <p:cNvCxnSpPr/>
            <p:nvPr/>
          </p:nvCxnSpPr>
          <p:spPr>
            <a:xfrm rot="5400000">
              <a:off x="2133838" y="3276046"/>
              <a:ext cx="6857524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297"/>
            <p:cNvCxnSpPr/>
            <p:nvPr/>
          </p:nvCxnSpPr>
          <p:spPr>
            <a:xfrm rot="16200000" flipH="1">
              <a:off x="31482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298"/>
            <p:cNvCxnSpPr/>
            <p:nvPr/>
          </p:nvCxnSpPr>
          <p:spPr>
            <a:xfrm rot="5400000">
              <a:off x="37721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301"/>
            <p:cNvCxnSpPr/>
            <p:nvPr/>
          </p:nvCxnSpPr>
          <p:spPr>
            <a:xfrm rot="5400000">
              <a:off x="4229338" y="2933146"/>
              <a:ext cx="6857524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306"/>
            <p:cNvCxnSpPr/>
            <p:nvPr/>
          </p:nvCxnSpPr>
          <p:spPr>
            <a:xfrm rot="16200000" flipH="1">
              <a:off x="1371044" y="3200640"/>
              <a:ext cx="6859112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89" name="Group 93"/>
          <p:cNvGrpSpPr>
            <a:grpSpLocks/>
          </p:cNvGrpSpPr>
          <p:nvPr/>
        </p:nvGrpSpPr>
        <p:grpSpPr bwMode="auto">
          <a:xfrm>
            <a:off x="0" y="2057400"/>
            <a:ext cx="4802188" cy="2820988"/>
            <a:chOff x="0" y="2057400"/>
            <a:chExt cx="4801394" cy="2820988"/>
          </a:xfrm>
        </p:grpSpPr>
        <p:cxnSp>
          <p:nvCxnSpPr>
            <p:cNvPr id="90" name="Straight Connector 116"/>
            <p:cNvCxnSpPr/>
            <p:nvPr/>
          </p:nvCxnSpPr>
          <p:spPr>
            <a:xfrm>
              <a:off x="0" y="20574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117"/>
            <p:cNvCxnSpPr/>
            <p:nvPr/>
          </p:nvCxnSpPr>
          <p:spPr>
            <a:xfrm>
              <a:off x="0" y="48768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119"/>
            <p:cNvCxnSpPr/>
            <p:nvPr/>
          </p:nvCxnSpPr>
          <p:spPr>
            <a:xfrm rot="5400000">
              <a:off x="3391694" y="3467100"/>
              <a:ext cx="2817812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/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20A73-31F0-4096-AB56-2AB6D62B0856}" type="datetimeFigureOut">
              <a:rPr lang="ru-RU"/>
              <a:pPr>
                <a:defRPr/>
              </a:pPr>
              <a:t>15.05.2014</a:t>
            </a:fld>
            <a:endParaRPr lang="ru-RU" dirty="0"/>
          </a:p>
        </p:txBody>
      </p:sp>
      <p:sp>
        <p:nvSpPr>
          <p:cNvPr id="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BB12D-DA62-46D0-BC7D-5C4384311C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80A2F-2557-4ED5-A2F1-2880D70B4253}" type="datetimeFigureOut">
              <a:rPr lang="ru-RU"/>
              <a:pPr>
                <a:defRPr/>
              </a:pPr>
              <a:t>15.05.2014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905C0-4D63-406A-8464-F714F208CD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D4EF4-2111-4343-92FF-8391BC0C48BB}" type="datetimeFigureOut">
              <a:rPr lang="ru-RU"/>
              <a:pPr>
                <a:defRPr/>
              </a:pPr>
              <a:t>15.05.2014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93B3E-354B-4B9C-8C0E-0DABAB327B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57C53-5A40-487C-B859-C8FE03898149}" type="datetimeFigureOut">
              <a:rPr lang="ru-RU"/>
              <a:pPr>
                <a:defRPr/>
              </a:pPr>
              <a:t>15.05.2014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4248A-8DC8-477B-B0B2-64751D03DE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0" y="-30163"/>
            <a:ext cx="9067800" cy="4846638"/>
            <a:chOff x="1" y="-30477"/>
            <a:chExt cx="9067799" cy="4526277"/>
          </a:xfrm>
        </p:grpSpPr>
        <p:cxnSp>
          <p:nvCxnSpPr>
            <p:cNvPr id="5" name="Straight Connector 7"/>
            <p:cNvCxnSpPr/>
            <p:nvPr/>
          </p:nvCxnSpPr>
          <p:spPr>
            <a:xfrm rot="16200000" flipH="1">
              <a:off x="-2715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8"/>
            <p:cNvCxnSpPr/>
            <p:nvPr/>
          </p:nvCxnSpPr>
          <p:spPr>
            <a:xfrm rot="16200000" flipH="1">
              <a:off x="-4620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9"/>
            <p:cNvCxnSpPr/>
            <p:nvPr/>
          </p:nvCxnSpPr>
          <p:spPr>
            <a:xfrm rot="5400000">
              <a:off x="-3096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5400000">
              <a:off x="-206226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1"/>
            <p:cNvCxnSpPr/>
            <p:nvPr/>
          </p:nvCxnSpPr>
          <p:spPr>
            <a:xfrm rot="16200000" flipH="1">
              <a:off x="-213846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2"/>
            <p:cNvCxnSpPr/>
            <p:nvPr/>
          </p:nvCxnSpPr>
          <p:spPr>
            <a:xfrm rot="16200000" flipH="1">
              <a:off x="-195360" y="1785840"/>
              <a:ext cx="450552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3"/>
            <p:cNvCxnSpPr/>
            <p:nvPr/>
          </p:nvCxnSpPr>
          <p:spPr>
            <a:xfrm rot="16200000" flipH="1">
              <a:off x="-1643160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4"/>
            <p:cNvCxnSpPr/>
            <p:nvPr/>
          </p:nvCxnSpPr>
          <p:spPr>
            <a:xfrm rot="5400000">
              <a:off x="-152886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5"/>
            <p:cNvCxnSpPr/>
            <p:nvPr/>
          </p:nvCxnSpPr>
          <p:spPr>
            <a:xfrm rot="16200000" flipH="1">
              <a:off x="-95736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6"/>
            <p:cNvCxnSpPr/>
            <p:nvPr/>
          </p:nvCxnSpPr>
          <p:spPr>
            <a:xfrm rot="16200000" flipH="1">
              <a:off x="-194796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7"/>
            <p:cNvCxnSpPr/>
            <p:nvPr/>
          </p:nvCxnSpPr>
          <p:spPr>
            <a:xfrm rot="16200000" flipH="1">
              <a:off x="-652560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8"/>
            <p:cNvCxnSpPr/>
            <p:nvPr/>
          </p:nvCxnSpPr>
          <p:spPr>
            <a:xfrm rot="16200000" flipH="1">
              <a:off x="-16431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9"/>
            <p:cNvCxnSpPr/>
            <p:nvPr/>
          </p:nvCxnSpPr>
          <p:spPr>
            <a:xfrm rot="16200000" flipH="1">
              <a:off x="-1790370" y="2019629"/>
              <a:ext cx="4495143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0"/>
            <p:cNvCxnSpPr/>
            <p:nvPr/>
          </p:nvCxnSpPr>
          <p:spPr>
            <a:xfrm rot="5400000">
              <a:off x="-55572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21"/>
            <p:cNvCxnSpPr/>
            <p:nvPr/>
          </p:nvCxnSpPr>
          <p:spPr>
            <a:xfrm rot="5400000">
              <a:off x="34034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2"/>
            <p:cNvCxnSpPr/>
            <p:nvPr/>
          </p:nvCxnSpPr>
          <p:spPr>
            <a:xfrm rot="5400000">
              <a:off x="2618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3"/>
            <p:cNvCxnSpPr/>
            <p:nvPr/>
          </p:nvCxnSpPr>
          <p:spPr>
            <a:xfrm rot="5400000">
              <a:off x="-67954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4"/>
            <p:cNvCxnSpPr/>
            <p:nvPr/>
          </p:nvCxnSpPr>
          <p:spPr>
            <a:xfrm rot="16200000" flipH="1">
              <a:off x="-1466947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5"/>
            <p:cNvCxnSpPr/>
            <p:nvPr/>
          </p:nvCxnSpPr>
          <p:spPr>
            <a:xfrm rot="16200000" flipH="1">
              <a:off x="-777972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6"/>
            <p:cNvCxnSpPr/>
            <p:nvPr/>
          </p:nvCxnSpPr>
          <p:spPr>
            <a:xfrm rot="16200000" flipH="1">
              <a:off x="-11859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7"/>
            <p:cNvCxnSpPr/>
            <p:nvPr/>
          </p:nvCxnSpPr>
          <p:spPr>
            <a:xfrm rot="16200000" flipH="1">
              <a:off x="-9573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8"/>
            <p:cNvCxnSpPr/>
            <p:nvPr/>
          </p:nvCxnSpPr>
          <p:spPr>
            <a:xfrm rot="16200000" flipH="1">
              <a:off x="224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9"/>
            <p:cNvCxnSpPr/>
            <p:nvPr/>
          </p:nvCxnSpPr>
          <p:spPr>
            <a:xfrm rot="16200000" flipH="1">
              <a:off x="2052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30"/>
            <p:cNvCxnSpPr/>
            <p:nvPr/>
          </p:nvCxnSpPr>
          <p:spPr>
            <a:xfrm rot="5400000">
              <a:off x="2204939" y="2052540"/>
              <a:ext cx="450552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31"/>
            <p:cNvCxnSpPr/>
            <p:nvPr/>
          </p:nvCxnSpPr>
          <p:spPr>
            <a:xfrm rot="5400000">
              <a:off x="45234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32"/>
            <p:cNvCxnSpPr/>
            <p:nvPr/>
          </p:nvCxnSpPr>
          <p:spPr>
            <a:xfrm rot="16200000" flipH="1">
              <a:off x="37614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3"/>
            <p:cNvCxnSpPr/>
            <p:nvPr/>
          </p:nvCxnSpPr>
          <p:spPr>
            <a:xfrm rot="5400000">
              <a:off x="1024634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4"/>
            <p:cNvCxnSpPr/>
            <p:nvPr/>
          </p:nvCxnSpPr>
          <p:spPr>
            <a:xfrm rot="16200000" flipH="1">
              <a:off x="871440" y="2014440"/>
              <a:ext cx="450552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5"/>
            <p:cNvCxnSpPr/>
            <p:nvPr/>
          </p:nvCxnSpPr>
          <p:spPr>
            <a:xfrm rot="5400000">
              <a:off x="98574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6"/>
            <p:cNvCxnSpPr/>
            <p:nvPr/>
          </p:nvCxnSpPr>
          <p:spPr>
            <a:xfrm rot="16200000" flipH="1">
              <a:off x="155724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7"/>
            <p:cNvCxnSpPr/>
            <p:nvPr/>
          </p:nvCxnSpPr>
          <p:spPr>
            <a:xfrm rot="16200000" flipH="1">
              <a:off x="5666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8"/>
            <p:cNvCxnSpPr/>
            <p:nvPr/>
          </p:nvCxnSpPr>
          <p:spPr>
            <a:xfrm rot="16200000" flipH="1">
              <a:off x="18620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9"/>
            <p:cNvCxnSpPr/>
            <p:nvPr/>
          </p:nvCxnSpPr>
          <p:spPr>
            <a:xfrm rot="16200000" flipH="1">
              <a:off x="8714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40"/>
            <p:cNvCxnSpPr/>
            <p:nvPr/>
          </p:nvCxnSpPr>
          <p:spPr>
            <a:xfrm rot="5400000">
              <a:off x="147540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41"/>
            <p:cNvCxnSpPr/>
            <p:nvPr/>
          </p:nvCxnSpPr>
          <p:spPr>
            <a:xfrm rot="5400000">
              <a:off x="1958878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42"/>
            <p:cNvCxnSpPr/>
            <p:nvPr/>
          </p:nvCxnSpPr>
          <p:spPr>
            <a:xfrm rot="5400000">
              <a:off x="25486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3"/>
            <p:cNvCxnSpPr/>
            <p:nvPr/>
          </p:nvCxnSpPr>
          <p:spPr>
            <a:xfrm rot="5400000">
              <a:off x="2776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4"/>
            <p:cNvCxnSpPr/>
            <p:nvPr/>
          </p:nvCxnSpPr>
          <p:spPr>
            <a:xfrm rot="5400000">
              <a:off x="1835053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5"/>
            <p:cNvCxnSpPr/>
            <p:nvPr/>
          </p:nvCxnSpPr>
          <p:spPr>
            <a:xfrm rot="16200000" flipH="1">
              <a:off x="1047653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6"/>
            <p:cNvCxnSpPr/>
            <p:nvPr/>
          </p:nvCxnSpPr>
          <p:spPr>
            <a:xfrm rot="16200000" flipH="1">
              <a:off x="1736628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7"/>
            <p:cNvCxnSpPr/>
            <p:nvPr/>
          </p:nvCxnSpPr>
          <p:spPr>
            <a:xfrm rot="16200000" flipH="1">
              <a:off x="13286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8"/>
            <p:cNvCxnSpPr/>
            <p:nvPr/>
          </p:nvCxnSpPr>
          <p:spPr>
            <a:xfrm rot="16200000" flipH="1">
              <a:off x="15572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9"/>
            <p:cNvCxnSpPr/>
            <p:nvPr/>
          </p:nvCxnSpPr>
          <p:spPr>
            <a:xfrm rot="16200000" flipH="1">
              <a:off x="39194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50"/>
            <p:cNvCxnSpPr/>
            <p:nvPr/>
          </p:nvCxnSpPr>
          <p:spPr>
            <a:xfrm rot="16200000" flipH="1">
              <a:off x="32717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51"/>
            <p:cNvCxnSpPr/>
            <p:nvPr/>
          </p:nvCxnSpPr>
          <p:spPr>
            <a:xfrm rot="5400000">
              <a:off x="38813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52"/>
            <p:cNvCxnSpPr/>
            <p:nvPr/>
          </p:nvCxnSpPr>
          <p:spPr>
            <a:xfrm rot="5400000">
              <a:off x="3005039" y="2090640"/>
              <a:ext cx="4505521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3"/>
            <p:cNvCxnSpPr/>
            <p:nvPr/>
          </p:nvCxnSpPr>
          <p:spPr>
            <a:xfrm rot="16200000" flipH="1">
              <a:off x="22430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4"/>
            <p:cNvCxnSpPr/>
            <p:nvPr/>
          </p:nvCxnSpPr>
          <p:spPr>
            <a:xfrm rot="16200000" flipH="1">
              <a:off x="3538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5"/>
            <p:cNvCxnSpPr/>
            <p:nvPr/>
          </p:nvCxnSpPr>
          <p:spPr>
            <a:xfrm rot="5400000">
              <a:off x="382260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6"/>
            <p:cNvCxnSpPr/>
            <p:nvPr/>
          </p:nvCxnSpPr>
          <p:spPr>
            <a:xfrm rot="5400000">
              <a:off x="42250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7"/>
            <p:cNvCxnSpPr/>
            <p:nvPr/>
          </p:nvCxnSpPr>
          <p:spPr>
            <a:xfrm rot="5400000">
              <a:off x="4071839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8"/>
            <p:cNvCxnSpPr/>
            <p:nvPr/>
          </p:nvCxnSpPr>
          <p:spPr>
            <a:xfrm rot="5400000">
              <a:off x="356542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9"/>
            <p:cNvCxnSpPr/>
            <p:nvPr/>
          </p:nvCxnSpPr>
          <p:spPr>
            <a:xfrm rot="16200000" flipH="1">
              <a:off x="34130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0"/>
            <p:cNvCxnSpPr/>
            <p:nvPr/>
          </p:nvCxnSpPr>
          <p:spPr>
            <a:xfrm rot="16200000" flipH="1">
              <a:off x="29288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61"/>
            <p:cNvCxnSpPr/>
            <p:nvPr/>
          </p:nvCxnSpPr>
          <p:spPr>
            <a:xfrm rot="16200000" flipH="1">
              <a:off x="3081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62"/>
            <p:cNvCxnSpPr/>
            <p:nvPr/>
          </p:nvCxnSpPr>
          <p:spPr>
            <a:xfrm rot="5400000">
              <a:off x="4643339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3"/>
            <p:cNvCxnSpPr/>
            <p:nvPr/>
          </p:nvCxnSpPr>
          <p:spPr>
            <a:xfrm rot="16200000" flipH="1">
              <a:off x="4643339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4"/>
            <p:cNvCxnSpPr/>
            <p:nvPr/>
          </p:nvCxnSpPr>
          <p:spPr>
            <a:xfrm rot="5400000">
              <a:off x="5215633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5"/>
            <p:cNvCxnSpPr/>
            <p:nvPr/>
          </p:nvCxnSpPr>
          <p:spPr>
            <a:xfrm rot="16200000" flipH="1">
              <a:off x="5062439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6"/>
            <p:cNvCxnSpPr/>
            <p:nvPr/>
          </p:nvCxnSpPr>
          <p:spPr>
            <a:xfrm rot="5400000">
              <a:off x="5176739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7"/>
            <p:cNvCxnSpPr/>
            <p:nvPr/>
          </p:nvCxnSpPr>
          <p:spPr>
            <a:xfrm rot="16200000" flipH="1">
              <a:off x="57482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8"/>
            <p:cNvCxnSpPr/>
            <p:nvPr/>
          </p:nvCxnSpPr>
          <p:spPr>
            <a:xfrm rot="16200000" flipH="1">
              <a:off x="49100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9"/>
            <p:cNvCxnSpPr/>
            <p:nvPr/>
          </p:nvCxnSpPr>
          <p:spPr>
            <a:xfrm rot="5400000">
              <a:off x="4795739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70"/>
            <p:cNvCxnSpPr/>
            <p:nvPr/>
          </p:nvCxnSpPr>
          <p:spPr>
            <a:xfrm rot="16200000" flipH="1">
              <a:off x="53910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71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72"/>
            <p:cNvCxnSpPr/>
            <p:nvPr/>
          </p:nvCxnSpPr>
          <p:spPr>
            <a:xfrm rot="16200000" flipH="1">
              <a:off x="55196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3"/>
            <p:cNvCxnSpPr/>
            <p:nvPr/>
          </p:nvCxnSpPr>
          <p:spPr>
            <a:xfrm rot="16200000" flipH="1">
              <a:off x="5748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4"/>
            <p:cNvCxnSpPr/>
            <p:nvPr/>
          </p:nvCxnSpPr>
          <p:spPr>
            <a:xfrm rot="16200000" flipH="1">
              <a:off x="6434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5"/>
            <p:cNvCxnSpPr/>
            <p:nvPr/>
          </p:nvCxnSpPr>
          <p:spPr>
            <a:xfrm rot="16200000" flipH="1">
              <a:off x="6243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6"/>
            <p:cNvCxnSpPr/>
            <p:nvPr/>
          </p:nvCxnSpPr>
          <p:spPr>
            <a:xfrm rot="5400000">
              <a:off x="63959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7"/>
            <p:cNvCxnSpPr/>
            <p:nvPr/>
          </p:nvCxnSpPr>
          <p:spPr>
            <a:xfrm rot="16200000" flipH="1">
              <a:off x="605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8"/>
            <p:cNvCxnSpPr/>
            <p:nvPr/>
          </p:nvCxnSpPr>
          <p:spPr>
            <a:xfrm rot="5400000">
              <a:off x="6709412" y="2137412"/>
              <a:ext cx="4526277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9"/>
            <p:cNvCxnSpPr/>
            <p:nvPr/>
          </p:nvCxnSpPr>
          <p:spPr>
            <a:xfrm rot="5400000">
              <a:off x="6026052" y="2041427"/>
              <a:ext cx="4505521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80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81"/>
            <p:cNvCxnSpPr/>
            <p:nvPr/>
          </p:nvCxnSpPr>
          <p:spPr>
            <a:xfrm rot="5400000">
              <a:off x="6738840" y="2241452"/>
              <a:ext cx="4505521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82"/>
            <p:cNvCxnSpPr/>
            <p:nvPr/>
          </p:nvCxnSpPr>
          <p:spPr>
            <a:xfrm rot="5400000">
              <a:off x="3728939" y="2204940"/>
              <a:ext cx="450552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3"/>
            <p:cNvCxnSpPr/>
            <p:nvPr/>
          </p:nvCxnSpPr>
          <p:spPr>
            <a:xfrm rot="16200000" flipH="1">
              <a:off x="4224239" y="2166840"/>
              <a:ext cx="450552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4"/>
            <p:cNvCxnSpPr/>
            <p:nvPr/>
          </p:nvCxnSpPr>
          <p:spPr>
            <a:xfrm rot="16200000" flipH="1">
              <a:off x="4414739" y="2052540"/>
              <a:ext cx="450552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5"/>
            <p:cNvCxnSpPr/>
            <p:nvPr/>
          </p:nvCxnSpPr>
          <p:spPr>
            <a:xfrm rot="5400000">
              <a:off x="3309839" y="2090640"/>
              <a:ext cx="450552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6"/>
            <p:cNvCxnSpPr/>
            <p:nvPr/>
          </p:nvCxnSpPr>
          <p:spPr>
            <a:xfrm rot="16200000" flipH="1">
              <a:off x="43242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7"/>
            <p:cNvCxnSpPr/>
            <p:nvPr/>
          </p:nvCxnSpPr>
          <p:spPr>
            <a:xfrm rot="5400000">
              <a:off x="49481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8"/>
            <p:cNvCxnSpPr/>
            <p:nvPr/>
          </p:nvCxnSpPr>
          <p:spPr>
            <a:xfrm rot="5400000">
              <a:off x="5405339" y="1747740"/>
              <a:ext cx="450552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9"/>
            <p:cNvCxnSpPr/>
            <p:nvPr/>
          </p:nvCxnSpPr>
          <p:spPr>
            <a:xfrm rot="16200000" flipH="1">
              <a:off x="25478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93"/>
          <p:cNvSpPr/>
          <p:nvPr/>
        </p:nvSpPr>
        <p:spPr>
          <a:xfrm>
            <a:off x="0" y="4311650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9" name="Straight Connector 95"/>
          <p:cNvCxnSpPr/>
          <p:nvPr/>
        </p:nvCxnSpPr>
        <p:spPr>
          <a:xfrm>
            <a:off x="0" y="438785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96"/>
          <p:cNvCxnSpPr/>
          <p:nvPr/>
        </p:nvCxnSpPr>
        <p:spPr>
          <a:xfrm>
            <a:off x="0" y="6138863"/>
            <a:ext cx="9144000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68D33-38F8-42F5-B07B-C356B5E49A11}" type="datetimeFigureOut">
              <a:rPr lang="ru-RU"/>
              <a:pPr>
                <a:defRPr/>
              </a:pPr>
              <a:t>15.05.2014</a:t>
            </a:fld>
            <a:endParaRPr lang="ru-RU" dirty="0"/>
          </a:p>
        </p:txBody>
      </p:sp>
      <p:sp>
        <p:nvSpPr>
          <p:cNvPr id="92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8A55C-1CDF-46C8-B87D-69367543B4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412F3-209E-4E6F-9EDD-386841B86491}" type="datetimeFigureOut">
              <a:rPr lang="ru-RU"/>
              <a:pPr>
                <a:defRPr/>
              </a:pPr>
              <a:t>15.05.2014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F649B-5EA7-42B1-9FFF-DA31BA63E8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4314B-9971-499C-94F8-2FAC85715E0A}" type="datetimeFigureOut">
              <a:rPr lang="ru-RU"/>
              <a:pPr>
                <a:defRPr/>
              </a:pPr>
              <a:t>15.05.2014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8E722-AB61-4AF6-B393-9401BADD81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5AB82-92EF-4A03-B950-E3A0BBEAA4F2}" type="datetimeFigureOut">
              <a:rPr lang="ru-RU"/>
              <a:pPr>
                <a:defRPr/>
              </a:pPr>
              <a:t>15.05.2014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2E242-5F96-45F6-976C-4FF21EF0BD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0E5AD-EA2E-4064-825F-15216DA8FA55}" type="datetimeFigureOut">
              <a:rPr lang="ru-RU"/>
              <a:pPr>
                <a:defRPr/>
              </a:pPr>
              <a:t>15.05.2014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E278D-4C01-44CB-A3B2-BE36035945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6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" name="Straight Connector 38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40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42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99C97-071A-444D-A108-5478DB7B273C}" type="datetimeFigureOut">
              <a:rPr lang="ru-RU"/>
              <a:pPr>
                <a:defRPr/>
              </a:pPr>
              <a:t>15.05.2014</a:t>
            </a:fld>
            <a:endParaRPr lang="ru-RU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AF802-1B12-4A22-AB1C-BE0574BE79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" name="Straight Connector 33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34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9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/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DC6CE-114F-4B8D-9741-F446382FBB92}" type="datetimeFigureOut">
              <a:rPr lang="ru-RU"/>
              <a:pPr>
                <a:defRPr/>
              </a:pPr>
              <a:t>15.05.2014</a:t>
            </a:fld>
            <a:endParaRPr lang="ru-RU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7F048-D9AE-4D66-8048-D4D76F1D90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225" y="136525"/>
            <a:ext cx="8869363" cy="658495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CF9E43-E40B-4394-8DD8-469184E1CD4A}" type="datetimeFigureOut">
              <a:rPr lang="ru-RU"/>
              <a:pPr>
                <a:defRPr/>
              </a:pPr>
              <a:t>15.05.2014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0513" y="6311900"/>
            <a:ext cx="3482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C68804-13F6-477F-98B6-5B373282C3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1" r:id="rId5"/>
    <p:sldLayoutId id="2147483680" r:id="rId6"/>
    <p:sldLayoutId id="2147483679" r:id="rId7"/>
    <p:sldLayoutId id="2147483686" r:id="rId8"/>
    <p:sldLayoutId id="2147483687" r:id="rId9"/>
    <p:sldLayoutId id="2147483678" r:id="rId10"/>
    <p:sldLayoutId id="2147483677" r:id="rId11"/>
  </p:sldLayoutIdLst>
  <p:txStyles>
    <p:titleStyle>
      <a:lvl1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 kern="1200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rgbClr val="FEFEF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ACC2C9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ct val="0"/>
        </a:spcAft>
        <a:buClr>
          <a:srgbClr val="ACC2C9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7450" indent="-228600" algn="l" rtl="0" fontAlgn="base">
        <a:spcBef>
          <a:spcPct val="20000"/>
        </a:spcBef>
        <a:spcAft>
          <a:spcPct val="0"/>
        </a:spcAft>
        <a:buClr>
          <a:srgbClr val="99987F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rgbClr val="90AC97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Текст 1"/>
          <p:cNvSpPr>
            <a:spLocks noGrp="1"/>
          </p:cNvSpPr>
          <p:nvPr>
            <p:ph type="body" idx="1"/>
          </p:nvPr>
        </p:nvSpPr>
        <p:spPr>
          <a:xfrm>
            <a:off x="457200" y="5621338"/>
            <a:ext cx="8305800" cy="414337"/>
          </a:xfrm>
        </p:spPr>
        <p:txBody>
          <a:bodyPr/>
          <a:lstStyle/>
          <a:p>
            <a:r>
              <a:rPr lang="en-US" smtClean="0">
                <a:latin typeface="Calibri" pitchFamily="34" charset="0"/>
              </a:rPr>
              <a:t> </a:t>
            </a:r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8675" y="4588980"/>
            <a:ext cx="8305800" cy="1143001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000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Типи </a:t>
            </a:r>
            <a:r>
              <a:rPr lang="uk-UA" sz="4000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генетичних </a:t>
            </a:r>
            <a:r>
              <a:rPr lang="uk-UA" sz="4000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хвороб людини</a:t>
            </a:r>
            <a:endParaRPr lang="ru-RU" sz="4000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800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Фенілкетонурія </a:t>
            </a:r>
            <a:endParaRPr lang="ru-RU" sz="4800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458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smtClean="0"/>
              <a:t>Рецесивна патологія</a:t>
            </a:r>
          </a:p>
          <a:p>
            <a:r>
              <a:rPr lang="uk-UA" smtClean="0"/>
              <a:t>Поломка гена у 12 хромосомі, який кодує фермент, що відповідає за один з етапів перетворення амінокислоти фенілаланіну</a:t>
            </a:r>
            <a:endParaRPr lang="ru-RU" smtClean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 cstate="print"/>
          <a:srcRect l="18561" r="12894"/>
          <a:stretch>
            <a:fillRect/>
          </a:stretch>
        </p:blipFill>
        <p:spPr bwMode="auto">
          <a:xfrm>
            <a:off x="4932363" y="1844675"/>
            <a:ext cx="339407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Полігенні </a:t>
            </a:r>
            <a:endParaRPr lang="ru-RU" sz="4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48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850" y="1844675"/>
            <a:ext cx="3384550" cy="4225925"/>
          </a:xfrm>
        </p:spPr>
        <p:txBody>
          <a:bodyPr/>
          <a:lstStyle/>
          <a:p>
            <a:r>
              <a:rPr lang="uk-UA" sz="3200" b="1" smtClean="0">
                <a:solidFill>
                  <a:schemeClr val="tx1"/>
                </a:solidFill>
              </a:rPr>
              <a:t>Мутації в кількох генах. </a:t>
            </a:r>
          </a:p>
          <a:p>
            <a:r>
              <a:rPr lang="uk-UA" sz="3200" smtClean="0"/>
              <a:t>Щоб хвороби проявилися, потрібні певні умови</a:t>
            </a:r>
            <a:endParaRPr lang="ru-RU" sz="3200" smtClean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196752"/>
            <a:ext cx="3143250" cy="476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Хвороба Альцгеймера </a:t>
            </a:r>
            <a:endParaRPr lang="ru-RU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506" name="Объект 2"/>
          <p:cNvSpPr>
            <a:spLocks noGrp="1"/>
          </p:cNvSpPr>
          <p:nvPr>
            <p:ph sz="half" idx="1"/>
          </p:nvPr>
        </p:nvSpPr>
        <p:spPr>
          <a:xfrm>
            <a:off x="457200" y="2205038"/>
            <a:ext cx="4038600" cy="3921125"/>
          </a:xfrm>
        </p:spPr>
        <p:txBody>
          <a:bodyPr/>
          <a:lstStyle/>
          <a:p>
            <a:r>
              <a:rPr lang="uk-UA" smtClean="0"/>
              <a:t>Головний мозок людини похилого віку в нормі</a:t>
            </a:r>
          </a:p>
        </p:txBody>
      </p:sp>
      <p:sp>
        <p:nvSpPr>
          <p:cNvPr id="21507" name="Объект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633788"/>
          </a:xfrm>
        </p:spPr>
        <p:txBody>
          <a:bodyPr/>
          <a:lstStyle/>
          <a:p>
            <a:r>
              <a:rPr lang="uk-UA" smtClean="0"/>
              <a:t>і хворої на хворобу Альцгеймера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4263" y="3573463"/>
            <a:ext cx="6475412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4125" y="404813"/>
            <a:ext cx="2449513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Ожиріння    і      Діабет </a:t>
            </a:r>
            <a:endParaRPr lang="ru-RU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530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smtClean="0"/>
              <a:t>Порушення обміну речовин</a:t>
            </a:r>
            <a:endParaRPr lang="ru-RU" smtClean="0"/>
          </a:p>
        </p:txBody>
      </p:sp>
      <p:sp>
        <p:nvSpPr>
          <p:cNvPr id="22531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smtClean="0"/>
              <a:t>Порушення роботи підшлункової залози</a:t>
            </a:r>
            <a:endParaRPr lang="ru-RU" smtClean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725" y="260350"/>
            <a:ext cx="13589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3357563"/>
            <a:ext cx="37496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3"/>
          <p:cNvPicPr>
            <a:picLocks noChangeAspect="1" noChangeArrowheads="1"/>
          </p:cNvPicPr>
          <p:nvPr/>
        </p:nvPicPr>
        <p:blipFill>
          <a:blip r:embed="rId4" cstate="print"/>
          <a:srcRect l="7861" t="9776" r="8812" b="20457"/>
          <a:stretch>
            <a:fillRect/>
          </a:stretch>
        </p:blipFill>
        <p:spPr bwMode="auto">
          <a:xfrm>
            <a:off x="323850" y="3479800"/>
            <a:ext cx="3875088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6">
                    <a:tint val="1000"/>
                  </a:schemeClr>
                </a:solidFill>
              </a:rPr>
              <a:t>Ревматоїдний артрит </a:t>
            </a:r>
            <a:endParaRPr lang="ru-RU" dirty="0">
              <a:solidFill>
                <a:schemeClr val="accent6">
                  <a:tint val="1000"/>
                </a:schemeClr>
              </a:solidFill>
            </a:endParaRPr>
          </a:p>
        </p:txBody>
      </p:sp>
      <p:sp>
        <p:nvSpPr>
          <p:cNvPr id="23554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smtClean="0"/>
              <a:t>генетичний дефект імунної системи</a:t>
            </a:r>
            <a:endParaRPr lang="ru-RU" smtClean="0"/>
          </a:p>
          <a:p>
            <a:endParaRPr lang="ru-RU" smtClean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3357563"/>
            <a:ext cx="3887787" cy="275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916113"/>
            <a:ext cx="3451225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688" y="332656"/>
            <a:ext cx="7772400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Хромосомні </a:t>
            </a:r>
            <a:endParaRPr lang="ru-RU" sz="5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57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750" y="1989138"/>
            <a:ext cx="3744913" cy="4535487"/>
          </a:xfrm>
        </p:spPr>
        <p:txBody>
          <a:bodyPr/>
          <a:lstStyle/>
          <a:p>
            <a:r>
              <a:rPr lang="uk-UA" sz="2800" b="1" smtClean="0">
                <a:solidFill>
                  <a:schemeClr val="tx1"/>
                </a:solidFill>
              </a:rPr>
              <a:t>Відхилення в структурі і кількості хромосом</a:t>
            </a:r>
          </a:p>
          <a:p>
            <a:r>
              <a:rPr lang="uk-UA" sz="2800" smtClean="0">
                <a:solidFill>
                  <a:schemeClr val="tx1"/>
                </a:solidFill>
              </a:rPr>
              <a:t>Синдром Дауна, Патау, Едвардса, Шершевського – Тернера, «котячого лементу» т.і.</a:t>
            </a:r>
            <a:endParaRPr lang="ru-RU" sz="2800" smtClean="0">
              <a:solidFill>
                <a:schemeClr val="tx1"/>
              </a:solidFill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1557338"/>
            <a:ext cx="35337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Хвороба Дауна</a:t>
            </a:r>
            <a:endParaRPr lang="ru-RU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602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smtClean="0"/>
              <a:t>Зайва 21 аутосома</a:t>
            </a:r>
            <a:endParaRPr lang="ru-RU" smtClean="0"/>
          </a:p>
        </p:txBody>
      </p:sp>
      <p:sp>
        <p:nvSpPr>
          <p:cNvPr id="25603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smtClean="0"/>
              <a:t>Прояви хвороби</a:t>
            </a:r>
            <a:endParaRPr lang="ru-RU" smtClean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4550" y="2133600"/>
            <a:ext cx="391477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997200"/>
            <a:ext cx="407035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Синдром «котячого лементу»</a:t>
            </a:r>
            <a:endParaRPr lang="ru-RU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626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smtClean="0"/>
              <a:t>втрата частини плеча п’ятої хромосоми</a:t>
            </a:r>
          </a:p>
          <a:p>
            <a:r>
              <a:rPr lang="uk-UA" smtClean="0"/>
              <a:t>Наслідки: розумова відсталість, низька маса тіла, плач дитини, схожий на котяче нявкання</a:t>
            </a:r>
            <a:endParaRPr lang="ru-RU" smtClean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1700213"/>
            <a:ext cx="2835275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Геномні</a:t>
            </a:r>
            <a:r>
              <a:rPr lang="uk-UA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мутації (анеуплоїдії)</a:t>
            </a:r>
            <a:endParaRPr lang="ru-RU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650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smtClean="0"/>
              <a:t>Наявність зайвої або відсутність однієї зі статевих хромосом</a:t>
            </a:r>
          </a:p>
          <a:p>
            <a:endParaRPr lang="uk-UA" smtClean="0"/>
          </a:p>
          <a:p>
            <a:r>
              <a:rPr lang="uk-UA" smtClean="0"/>
              <a:t>Недорозвинення статевих органів і порушення психіки</a:t>
            </a:r>
            <a:endParaRPr lang="ru-RU" smtClean="0"/>
          </a:p>
        </p:txBody>
      </p:sp>
      <p:sp>
        <p:nvSpPr>
          <p:cNvPr id="27651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smtClean="0">
                <a:solidFill>
                  <a:schemeClr val="tx1"/>
                </a:solidFill>
              </a:rPr>
              <a:t>Синдром Шершевського – Тернера</a:t>
            </a:r>
          </a:p>
          <a:p>
            <a:r>
              <a:rPr lang="uk-UA" smtClean="0">
                <a:solidFill>
                  <a:schemeClr val="tx1"/>
                </a:solidFill>
              </a:rPr>
              <a:t>Синдром Клайнфельтера</a:t>
            </a:r>
            <a:endParaRPr lang="ru-RU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845" y="388512"/>
            <a:ext cx="5904656" cy="1600327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Мітохондріальні</a:t>
            </a:r>
            <a:endParaRPr lang="ru-RU" sz="4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67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1989138"/>
            <a:ext cx="4419600" cy="4248150"/>
          </a:xfrm>
        </p:spPr>
        <p:txBody>
          <a:bodyPr/>
          <a:lstStyle/>
          <a:p>
            <a:r>
              <a:rPr lang="uk-UA" sz="2800" b="1" smtClean="0"/>
              <a:t>пошкодження у молекулах ДНК мітохондрій:</a:t>
            </a:r>
            <a:r>
              <a:rPr lang="ru-RU" sz="2800" b="1" smtClean="0"/>
              <a:t/>
            </a:r>
            <a:br>
              <a:rPr lang="ru-RU" sz="2800" b="1" smtClean="0"/>
            </a:br>
            <a:r>
              <a:rPr lang="uk-UA" sz="2800" smtClean="0"/>
              <a:t>синдром Кірнса-Сейра,  Пірсона, </a:t>
            </a:r>
          </a:p>
          <a:p>
            <a:r>
              <a:rPr lang="uk-UA" sz="2800" smtClean="0"/>
              <a:t>міоклональна  епілепсія , міокардіопатія</a:t>
            </a:r>
            <a:endParaRPr lang="ru-RU" sz="2800" smtClean="0"/>
          </a:p>
          <a:p>
            <a:endParaRPr lang="ru-RU" smtClean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1484313"/>
            <a:ext cx="25971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План</a:t>
            </a:r>
            <a:endParaRPr lang="uk-UA" sz="4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Поняття </a:t>
            </a:r>
            <a:r>
              <a:rPr lang="uk-UA" dirty="0" err="1" smtClean="0"/>
              <a:t>“генетичні</a:t>
            </a:r>
            <a:r>
              <a:rPr lang="uk-UA" dirty="0" smtClean="0"/>
              <a:t> </a:t>
            </a:r>
            <a:r>
              <a:rPr lang="uk-UA" dirty="0" err="1" smtClean="0"/>
              <a:t>хвороби”</a:t>
            </a:r>
            <a:endParaRPr lang="uk-UA" dirty="0" smtClean="0"/>
          </a:p>
          <a:p>
            <a:r>
              <a:rPr lang="uk-UA" dirty="0" smtClean="0"/>
              <a:t>Типи генетичних хвороб</a:t>
            </a:r>
          </a:p>
          <a:p>
            <a:r>
              <a:rPr lang="uk-UA" dirty="0" smtClean="0"/>
              <a:t>Їх приклади</a:t>
            </a:r>
          </a:p>
          <a:p>
            <a:endParaRPr lang="uk-UA" dirty="0" smtClean="0"/>
          </a:p>
        </p:txBody>
      </p:sp>
      <p:pic>
        <p:nvPicPr>
          <p:cNvPr id="5122" name="Picture 2" descr="https://encrypted-tbn1.gstatic.com/images?q=tbn:ANd9GcQ1eax7zM9vXT8KXv0LoeGQzOijtpsCcxnA2XiNqCstoxr6ss1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924944"/>
            <a:ext cx="4752528" cy="3559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Синдром Пірсона</a:t>
            </a:r>
            <a:endParaRPr lang="ru-RU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698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smtClean="0"/>
              <a:t>порушення кровотворення, функцій підшлункової залози. Нерідко буває ниркова та печіночна недостатність . </a:t>
            </a:r>
            <a:endParaRPr lang="ru-RU" smtClean="0"/>
          </a:p>
        </p:txBody>
      </p:sp>
      <p:pic>
        <p:nvPicPr>
          <p:cNvPr id="2969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2420938"/>
            <a:ext cx="4038600" cy="2847975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dirty="0" smtClean="0"/>
              <a:t>Висновок:</a:t>
            </a:r>
            <a:endParaRPr lang="uk-UA" sz="44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Генетичні хвороби </a:t>
            </a:r>
            <a:r>
              <a:rPr lang="uk-UA" dirty="0" smtClean="0"/>
              <a:t>— порушення </a:t>
            </a:r>
            <a:r>
              <a:rPr lang="uk-UA" dirty="0" smtClean="0"/>
              <a:t>нормальної роботи організму через порушення послідовності генів або структури хромосом</a:t>
            </a:r>
            <a:r>
              <a:rPr lang="uk-UA" dirty="0" smtClean="0"/>
              <a:t>.</a:t>
            </a:r>
          </a:p>
          <a:p>
            <a:pPr lvl="0"/>
            <a:r>
              <a:rPr lang="uk-UA" dirty="0" smtClean="0"/>
              <a:t>Типи мутацій:</a:t>
            </a:r>
          </a:p>
          <a:p>
            <a:pPr marL="457200" lvl="0" indent="-457200">
              <a:buFont typeface="+mj-lt"/>
              <a:buAutoNum type="arabicPeriod"/>
            </a:pPr>
            <a:r>
              <a:rPr lang="uk-UA" dirty="0" err="1" smtClean="0"/>
              <a:t>Моногоенні</a:t>
            </a:r>
            <a:endParaRPr lang="uk-UA" dirty="0" smtClean="0"/>
          </a:p>
          <a:p>
            <a:pPr marL="457200" lvl="0" indent="-457200">
              <a:buFont typeface="+mj-lt"/>
              <a:buAutoNum type="arabicPeriod"/>
            </a:pPr>
            <a:r>
              <a:rPr lang="uk-UA" dirty="0" smtClean="0"/>
              <a:t>Полігенні</a:t>
            </a:r>
          </a:p>
          <a:p>
            <a:pPr marL="457200" lvl="0" indent="-457200">
              <a:buFont typeface="+mj-lt"/>
              <a:buAutoNum type="arabicPeriod"/>
            </a:pPr>
            <a:r>
              <a:rPr lang="uk-UA" dirty="0" smtClean="0"/>
              <a:t>Хромосомні</a:t>
            </a:r>
          </a:p>
          <a:p>
            <a:pPr marL="457200" lvl="0" indent="-457200">
              <a:buFont typeface="+mj-lt"/>
              <a:buAutoNum type="arabicPeriod"/>
            </a:pPr>
            <a:r>
              <a:rPr lang="uk-UA" dirty="0" err="1" smtClean="0"/>
              <a:t>Мітохондріальні</a:t>
            </a:r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600" dirty="0" smtClean="0"/>
              <a:t>Дякую за увагу!</a:t>
            </a:r>
            <a:endParaRPr lang="uk-UA" sz="6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uk-UA" dirty="0" smtClean="0"/>
              <a:t>Генетичні хвороби —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5688632" cy="2232248"/>
          </a:xfrm>
        </p:spPr>
        <p:txBody>
          <a:bodyPr/>
          <a:lstStyle/>
          <a:p>
            <a:pPr algn="ctr">
              <a:buNone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порушення 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нормальної роботи організму через порушення послідовності генів або структури хромосом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>
              <a:buNone/>
            </a:pP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Тоді як деякі хвороби, наприклад рак, виникають через генетичні порушення, придбані кількома клітинами протягом життя, термін «генетична хвороба» зазвичай посилається на наявність хвороб у всіх клітинах тіла і присутніх з моменту зачаття. </a:t>
            </a:r>
            <a:endParaRPr lang="uk-UA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Деякі 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генетичні хвороби викликаються хромосомними порушеннями, що виникають через помилки процесу мейозу між генеративними клітинами — спермою і </a:t>
            </a:r>
            <a:r>
              <a:rPr lang="uk-UA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якцеклітиною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www.talks.su/images/forupload/v/genetika-medits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772816"/>
            <a:ext cx="2685678" cy="3606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778098"/>
          </a:xfrm>
        </p:spPr>
        <p:txBody>
          <a:bodyPr/>
          <a:lstStyle/>
          <a:p>
            <a:pPr algn="ctr"/>
            <a:r>
              <a:rPr lang="ru-RU" dirty="0" smtClean="0"/>
              <a:t>ТИПИ МУТАЦ</a:t>
            </a:r>
            <a:r>
              <a:rPr lang="uk-UA" dirty="0" smtClean="0"/>
              <a:t>І</a:t>
            </a:r>
            <a:r>
              <a:rPr lang="ru-RU" dirty="0" smtClean="0"/>
              <a:t>Й:</a:t>
            </a:r>
            <a:endParaRPr lang="uk-UA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Моногенні </a:t>
            </a:r>
            <a:endParaRPr lang="ru-RU" sz="5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850" y="1916113"/>
            <a:ext cx="4067175" cy="4370387"/>
          </a:xfrm>
        </p:spPr>
        <p:txBody>
          <a:bodyPr/>
          <a:lstStyle/>
          <a:p>
            <a:r>
              <a:rPr lang="uk-UA" sz="3600" b="1" smtClean="0">
                <a:solidFill>
                  <a:schemeClr val="tx1"/>
                </a:solidFill>
              </a:rPr>
              <a:t>Мутація одного гена,</a:t>
            </a:r>
            <a:r>
              <a:rPr lang="uk-UA" sz="3600" smtClean="0"/>
              <a:t> </a:t>
            </a:r>
            <a:r>
              <a:rPr lang="uk-UA" sz="3600" smtClean="0">
                <a:solidFill>
                  <a:schemeClr val="tx1"/>
                </a:solidFill>
              </a:rPr>
              <a:t>який кодує білок, в результаті – міняється структура білка</a:t>
            </a:r>
            <a:endParaRPr lang="ru-RU" sz="3600" smtClean="0">
              <a:solidFill>
                <a:schemeClr val="tx1"/>
              </a:solidFill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/>
          <a:srcRect l="28333" r="26579"/>
          <a:stretch>
            <a:fillRect/>
          </a:stretch>
        </p:blipFill>
        <p:spPr bwMode="auto">
          <a:xfrm>
            <a:off x="5580063" y="2133600"/>
            <a:ext cx="2535237" cy="3455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Муковісцидоз (МВ) </a:t>
            </a:r>
            <a:endParaRPr lang="ru-RU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362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smtClean="0"/>
              <a:t>Рецесивна патологія</a:t>
            </a:r>
          </a:p>
          <a:p>
            <a:r>
              <a:rPr lang="uk-UA" smtClean="0"/>
              <a:t>хронічний процес в дихальних шляхах, порушення роботи підшлункової залози, підвищений вміст електролітів в потовій рідині та обструктивна азооспермія у чоловіків</a:t>
            </a:r>
            <a:endParaRPr lang="ru-RU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8050" y="2133600"/>
            <a:ext cx="413385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Серповидноклітинна анемія </a:t>
            </a:r>
            <a:endParaRPr lang="ru-RU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r>
              <a:rPr lang="uk-UA" dirty="0"/>
              <a:t>  </a:t>
            </a:r>
            <a:r>
              <a:rPr lang="uk-UA" dirty="0" smtClean="0"/>
              <a:t>(</a:t>
            </a:r>
            <a:r>
              <a:rPr lang="uk-UA" dirty="0"/>
              <a:t>хвороба </a:t>
            </a:r>
            <a:r>
              <a:rPr lang="uk-UA" dirty="0" smtClean="0"/>
              <a:t>Аддісона-Бірмера)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r>
              <a:rPr lang="uk-UA" dirty="0"/>
              <a:t> </a:t>
            </a:r>
            <a:r>
              <a:rPr lang="uk-UA" dirty="0" smtClean="0"/>
              <a:t> рецесивна патологія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uk-UA" dirty="0" smtClean="0"/>
              <a:t>спадкове </a:t>
            </a:r>
            <a:r>
              <a:rPr lang="uk-UA" dirty="0"/>
              <a:t>порушенням синтезу </a:t>
            </a:r>
            <a:r>
              <a:rPr lang="uk-UA" dirty="0" smtClean="0"/>
              <a:t>гемоглобіну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uk-UA" dirty="0" smtClean="0"/>
              <a:t>Зміна форми еритроцитів</a:t>
            </a:r>
            <a:endParaRPr lang="ru-RU" dirty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0300" y="4005263"/>
            <a:ext cx="3160713" cy="24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0300" y="1628775"/>
            <a:ext cx="32162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Хвороба Гантінгтона</a:t>
            </a:r>
            <a:endParaRPr lang="ru-RU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410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smtClean="0"/>
              <a:t>білок хантінгтін з невідомою функцією, пошкоджує нейрони в мозку</a:t>
            </a:r>
          </a:p>
          <a:p>
            <a:endParaRPr lang="ru-RU" smtClean="0"/>
          </a:p>
        </p:txBody>
      </p:sp>
      <p:sp>
        <p:nvSpPr>
          <p:cNvPr id="17411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1628775"/>
            <a:ext cx="344805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150" y="3868738"/>
            <a:ext cx="2933700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800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Полідактилія </a:t>
            </a:r>
            <a:endParaRPr lang="ru-RU" sz="4800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434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smtClean="0"/>
              <a:t>Домінантна генна патологія – наявність додаткових пальців</a:t>
            </a:r>
            <a:endParaRPr lang="ru-RU" smtClean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836613"/>
            <a:ext cx="2371725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3357563"/>
            <a:ext cx="4105275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аркет">
    <a:dk1>
      <a:sysClr val="windowText" lastClr="000000"/>
    </a:dk1>
    <a:lt1>
      <a:sysClr val="window" lastClr="FFFFFF"/>
    </a:lt1>
    <a:dk2>
      <a:srgbClr val="1D3641"/>
    </a:dk2>
    <a:lt2>
      <a:srgbClr val="DFE6D0"/>
    </a:lt2>
    <a:accent1>
      <a:srgbClr val="759AA5"/>
    </a:accent1>
    <a:accent2>
      <a:srgbClr val="CFC60D"/>
    </a:accent2>
    <a:accent3>
      <a:srgbClr val="99987F"/>
    </a:accent3>
    <a:accent4>
      <a:srgbClr val="90AC97"/>
    </a:accent4>
    <a:accent5>
      <a:srgbClr val="FFAD1C"/>
    </a:accent5>
    <a:accent6>
      <a:srgbClr val="B9AB6F"/>
    </a:accent6>
    <a:hlink>
      <a:srgbClr val="66AACD"/>
    </a:hlink>
    <a:folHlink>
      <a:srgbClr val="809DB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216</TotalTime>
  <Words>290</Words>
  <Application>Microsoft Office PowerPoint</Application>
  <PresentationFormat>Экран (4:3)</PresentationFormat>
  <Paragraphs>71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Паркет</vt:lpstr>
      <vt:lpstr>Типи генетичних хвороб людини</vt:lpstr>
      <vt:lpstr>План</vt:lpstr>
      <vt:lpstr>Генетичні хвороби —</vt:lpstr>
      <vt:lpstr>ТИПИ МУТАЦІЙ:</vt:lpstr>
      <vt:lpstr>Моногенні </vt:lpstr>
      <vt:lpstr>Муковісцидоз (МВ) </vt:lpstr>
      <vt:lpstr>Серповидноклітинна анемія </vt:lpstr>
      <vt:lpstr>Хвороба Гантінгтона</vt:lpstr>
      <vt:lpstr>Полідактилія </vt:lpstr>
      <vt:lpstr>Фенілкетонурія </vt:lpstr>
      <vt:lpstr>Полігенні </vt:lpstr>
      <vt:lpstr>Хвороба Альцгеймера </vt:lpstr>
      <vt:lpstr>Ожиріння    і      Діабет </vt:lpstr>
      <vt:lpstr>Ревматоїдний артрит </vt:lpstr>
      <vt:lpstr>Хромосомні </vt:lpstr>
      <vt:lpstr>Хвороба Дауна</vt:lpstr>
      <vt:lpstr>Синдром «котячого лементу»</vt:lpstr>
      <vt:lpstr>Геномні мутації (анеуплоїдії)</vt:lpstr>
      <vt:lpstr>Мітохондріальні</vt:lpstr>
      <vt:lpstr>Синдром Пірсона</vt:lpstr>
      <vt:lpstr>Висновок:</vt:lpstr>
      <vt:lpstr>Дякую за увагу!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Карина</cp:lastModifiedBy>
  <cp:revision>22</cp:revision>
  <dcterms:created xsi:type="dcterms:W3CDTF">2012-11-17T14:17:31Z</dcterms:created>
  <dcterms:modified xsi:type="dcterms:W3CDTF">2014-05-15T18:37:27Z</dcterms:modified>
</cp:coreProperties>
</file>