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2" r:id="rId3"/>
    <p:sldId id="264" r:id="rId4"/>
    <p:sldId id="263" r:id="rId5"/>
    <p:sldId id="261" r:id="rId6"/>
    <p:sldId id="260" r:id="rId7"/>
    <p:sldId id="259" r:id="rId8"/>
    <p:sldId id="258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00C0"/>
    <a:srgbClr val="6E01FF"/>
    <a:srgbClr val="0B37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08BC2-3FA8-47BE-B9B7-A10F8352C2DE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3F39D-3BA4-41D7-B465-5087FE7E2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3B7E-6D88-48FA-8B61-13779B4748AC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642918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2" y="142852"/>
            <a:ext cx="37148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О́піки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</a:t>
            </a: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фізична травма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що виникає внаслідок дій на 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тканини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фізико-хімічних агентів (висока 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температура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хімічні речовини, радіаційне випромінювання).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img1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9" y="2539123"/>
            <a:ext cx="4998339" cy="4318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3042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опіків.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00042"/>
            <a:ext cx="4572032" cy="635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u="sng" dirty="0">
                <a:solidFill>
                  <a:srgbClr val="5200C0"/>
                </a:solidFill>
              </a:rPr>
              <a:t>термічні</a:t>
            </a:r>
            <a:r>
              <a:rPr lang="ru-RU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/>
              <a:t>опіки, що </a:t>
            </a:r>
            <a:r>
              <a:rPr lang="ru-RU" b="1" i="1" dirty="0" err="1"/>
              <a:t>виникають</a:t>
            </a:r>
            <a:r>
              <a:rPr lang="ru-RU" b="1" i="1" dirty="0"/>
              <a:t> </a:t>
            </a:r>
            <a:r>
              <a:rPr lang="ru-RU" b="1" i="1" dirty="0" err="1"/>
              <a:t>внаслідок</a:t>
            </a:r>
            <a:r>
              <a:rPr lang="ru-RU" b="1" i="1" dirty="0"/>
              <a:t> дії </a:t>
            </a:r>
            <a:r>
              <a:rPr lang="ru-RU" b="1" i="1" dirty="0" err="1"/>
              <a:t>джерел</a:t>
            </a:r>
            <a:r>
              <a:rPr lang="ru-RU" b="1" i="1" dirty="0"/>
              <a:t> тепла (</a:t>
            </a:r>
            <a:r>
              <a:rPr lang="ru-RU" b="1" i="1" dirty="0" err="1"/>
              <a:t>полум'я</a:t>
            </a:r>
            <a:r>
              <a:rPr lang="ru-RU" b="1" i="1" dirty="0"/>
              <a:t>, </a:t>
            </a:r>
            <a:r>
              <a:rPr lang="ru-RU" b="1" i="1" dirty="0" err="1"/>
              <a:t>розпечених</a:t>
            </a:r>
            <a:r>
              <a:rPr lang="ru-RU" b="1" i="1" dirty="0"/>
              <a:t> </a:t>
            </a:r>
            <a:r>
              <a:rPr lang="ru-RU" b="1" i="1" dirty="0" err="1"/>
              <a:t>металів</a:t>
            </a:r>
            <a:r>
              <a:rPr lang="ru-RU" b="1" i="1" dirty="0"/>
              <a:t>, </a:t>
            </a:r>
            <a:r>
              <a:rPr lang="ru-RU" b="1" i="1" dirty="0" err="1"/>
              <a:t>променевої</a:t>
            </a:r>
            <a:r>
              <a:rPr lang="ru-RU" b="1" i="1" dirty="0"/>
              <a:t> </a:t>
            </a:r>
            <a:r>
              <a:rPr lang="ru-RU" b="1" i="1" dirty="0" err="1"/>
              <a:t>енергії</a:t>
            </a:r>
            <a:r>
              <a:rPr lang="ru-RU" b="1" i="1" dirty="0"/>
              <a:t> тощо);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rgbClr val="5200C0"/>
                </a:solidFill>
              </a:rPr>
              <a:t>хімічні</a:t>
            </a:r>
            <a:r>
              <a:rPr lang="ru-RU" u="sng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/>
              <a:t>опіки, що </a:t>
            </a:r>
            <a:r>
              <a:rPr lang="ru-RU" b="1" i="1" dirty="0" err="1"/>
              <a:t>спричинюються</a:t>
            </a:r>
            <a:r>
              <a:rPr lang="ru-RU" b="1" i="1" dirty="0"/>
              <a:t> дією </a:t>
            </a:r>
            <a:r>
              <a:rPr lang="ru-RU" b="1" i="1" dirty="0" err="1"/>
              <a:t>будь-якої</a:t>
            </a:r>
            <a:r>
              <a:rPr lang="ru-RU" b="1" i="1" dirty="0"/>
              <a:t> хімічної речовини;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rgbClr val="5200C0"/>
                </a:solidFill>
              </a:rPr>
              <a:t>радіаційні</a:t>
            </a:r>
            <a:r>
              <a:rPr lang="ru-RU" u="sng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виникають</a:t>
            </a:r>
            <a:r>
              <a:rPr lang="ru-RU" b="1" i="1" dirty="0"/>
              <a:t> при </a:t>
            </a:r>
            <a:r>
              <a:rPr lang="ru-RU" b="1" i="1" dirty="0" err="1"/>
              <a:t>тривалій</a:t>
            </a:r>
            <a:r>
              <a:rPr lang="ru-RU" b="1" i="1" dirty="0"/>
              <a:t> </a:t>
            </a:r>
            <a:r>
              <a:rPr lang="ru-RU" b="1" i="1" dirty="0" err="1"/>
              <a:t>дії</a:t>
            </a:r>
            <a:r>
              <a:rPr lang="ru-RU" b="1" i="1" dirty="0"/>
              <a:t> </a:t>
            </a:r>
            <a:r>
              <a:rPr lang="ru-RU" b="1" i="1" dirty="0" err="1"/>
              <a:t>й</a:t>
            </a:r>
            <a:r>
              <a:rPr lang="ru-RU" b="1" i="1" dirty="0"/>
              <a:t> </a:t>
            </a:r>
            <a:r>
              <a:rPr lang="ru-RU" b="1" i="1" dirty="0" err="1"/>
              <a:t>потраплянні</a:t>
            </a:r>
            <a:r>
              <a:rPr lang="ru-RU" b="1" i="1" dirty="0"/>
              <a:t> </a:t>
            </a:r>
            <a:r>
              <a:rPr lang="ru-RU" b="1" i="1" dirty="0" err="1"/>
              <a:t>радіоактивних</a:t>
            </a:r>
            <a:r>
              <a:rPr lang="ru-RU" b="1" i="1" dirty="0"/>
              <a:t> </a:t>
            </a:r>
            <a:r>
              <a:rPr lang="ru-RU" b="1" i="1" dirty="0" err="1"/>
              <a:t>речовин</a:t>
            </a:r>
            <a:r>
              <a:rPr lang="ru-RU" b="1" i="1" dirty="0"/>
              <a:t> на </a:t>
            </a:r>
            <a:r>
              <a:rPr lang="ru-RU" b="1" i="1" dirty="0" err="1"/>
              <a:t>шкіру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слизові</a:t>
            </a:r>
            <a:r>
              <a:rPr lang="ru-RU" b="1" i="1" dirty="0"/>
              <a:t> </a:t>
            </a:r>
            <a:r>
              <a:rPr lang="ru-RU" b="1" i="1" dirty="0" err="1" smtClean="0"/>
              <a:t>оболонки</a:t>
            </a:r>
            <a:r>
              <a:rPr lang="ru-RU" b="1" i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 smtClean="0">
                <a:solidFill>
                  <a:srgbClr val="5200C0"/>
                </a:solidFill>
              </a:rPr>
              <a:t>променеві</a:t>
            </a:r>
            <a:r>
              <a:rPr lang="ru-RU" dirty="0"/>
              <a:t> — </a:t>
            </a:r>
            <a:r>
              <a:rPr lang="ru-RU" b="1" i="1" dirty="0" err="1"/>
              <a:t>ураження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виникають</a:t>
            </a:r>
            <a:r>
              <a:rPr lang="ru-RU" b="1" i="1" dirty="0"/>
              <a:t> </a:t>
            </a:r>
            <a:r>
              <a:rPr lang="ru-RU" b="1" i="1" dirty="0" err="1"/>
              <a:t>внаслідок</a:t>
            </a:r>
            <a:r>
              <a:rPr lang="ru-RU" b="1" i="1" dirty="0"/>
              <a:t> </a:t>
            </a:r>
            <a:r>
              <a:rPr lang="ru-RU" b="1" i="1" dirty="0" err="1"/>
              <a:t>місцевої</a:t>
            </a:r>
            <a:r>
              <a:rPr lang="ru-RU" b="1" i="1" dirty="0"/>
              <a:t> </a:t>
            </a:r>
            <a:r>
              <a:rPr lang="ru-RU" b="1" i="1" dirty="0" err="1"/>
              <a:t>дії</a:t>
            </a:r>
            <a:r>
              <a:rPr lang="ru-RU" b="1" i="1" dirty="0"/>
              <a:t> на </a:t>
            </a:r>
            <a:r>
              <a:rPr lang="ru-RU" b="1" i="1" dirty="0" err="1"/>
              <a:t>шкіру</a:t>
            </a:r>
            <a:r>
              <a:rPr lang="ru-RU" b="1" i="1" dirty="0"/>
              <a:t> </a:t>
            </a:r>
            <a:r>
              <a:rPr lang="ru-RU" b="1" i="1" dirty="0" err="1"/>
              <a:t>іонізуючого</a:t>
            </a:r>
            <a:r>
              <a:rPr lang="ru-RU" b="1" i="1" dirty="0"/>
              <a:t> </a:t>
            </a:r>
            <a:r>
              <a:rPr lang="ru-RU" b="1" i="1" dirty="0" err="1"/>
              <a:t>випромінювання</a:t>
            </a:r>
            <a:r>
              <a:rPr lang="ru-RU" b="1" i="1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>
                <a:solidFill>
                  <a:srgbClr val="5200C0"/>
                </a:solidFill>
              </a:rPr>
              <a:t>світлові</a:t>
            </a:r>
            <a:r>
              <a:rPr lang="ru-RU" u="sng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/>
              <a:t>термічні опіки, які </a:t>
            </a:r>
            <a:r>
              <a:rPr lang="ru-RU" b="1" i="1" dirty="0" err="1"/>
              <a:t>виникають</a:t>
            </a:r>
            <a:r>
              <a:rPr lang="ru-RU" b="1" i="1" dirty="0"/>
              <a:t> </a:t>
            </a:r>
            <a:r>
              <a:rPr lang="ru-RU" b="1" i="1" dirty="0" err="1"/>
              <a:t>внаслідок</a:t>
            </a:r>
            <a:r>
              <a:rPr lang="ru-RU" b="1" i="1" dirty="0"/>
              <a:t> </a:t>
            </a:r>
            <a:r>
              <a:rPr lang="ru-RU" b="1" i="1" dirty="0" err="1"/>
              <a:t>інтенсивного</a:t>
            </a:r>
            <a:r>
              <a:rPr lang="ru-RU" b="1" i="1" dirty="0"/>
              <a:t> </a:t>
            </a:r>
            <a:r>
              <a:rPr lang="ru-RU" b="1" i="1" dirty="0" err="1"/>
              <a:t>світлового</a:t>
            </a:r>
            <a:r>
              <a:rPr lang="ru-RU" b="1" i="1" dirty="0"/>
              <a:t> </a:t>
            </a:r>
            <a:r>
              <a:rPr lang="ru-RU" b="1" i="1" dirty="0" err="1" smtClean="0"/>
              <a:t>випромінювання</a:t>
            </a:r>
            <a:r>
              <a:rPr lang="ru-RU" b="1" i="1" dirty="0"/>
              <a:t>;</a:t>
            </a:r>
            <a:endParaRPr lang="ru-RU" b="1" i="1" dirty="0" smtClean="0"/>
          </a:p>
          <a:p>
            <a:pPr>
              <a:buFont typeface="Arial" pitchFamily="34" charset="0"/>
              <a:buChar char="•"/>
            </a:pPr>
            <a:r>
              <a:rPr lang="ru-RU" b="1" u="sng" dirty="0" err="1" smtClean="0">
                <a:solidFill>
                  <a:srgbClr val="5200C0"/>
                </a:solidFill>
              </a:rPr>
              <a:t>сонячні</a:t>
            </a:r>
            <a:r>
              <a:rPr lang="ru-RU" u="sng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/>
              <a:t>опіки шкіри, які </a:t>
            </a:r>
            <a:r>
              <a:rPr lang="ru-RU" b="1" i="1" dirty="0" err="1"/>
              <a:t>виникають</a:t>
            </a:r>
            <a:r>
              <a:rPr lang="ru-RU" b="1" i="1" dirty="0"/>
              <a:t> </a:t>
            </a:r>
            <a:r>
              <a:rPr lang="ru-RU" b="1" i="1" dirty="0" err="1"/>
              <a:t>внаслідок</a:t>
            </a:r>
            <a:r>
              <a:rPr lang="ru-RU" b="1" i="1" dirty="0"/>
              <a:t> дії </a:t>
            </a:r>
            <a:r>
              <a:rPr lang="ru-RU" b="1" i="1" dirty="0" err="1"/>
              <a:t>сонячного</a:t>
            </a:r>
            <a:r>
              <a:rPr lang="ru-RU" b="1" i="1" dirty="0"/>
              <a:t> </a:t>
            </a:r>
            <a:r>
              <a:rPr lang="ru-RU" b="1" i="1" dirty="0" err="1"/>
              <a:t>випромінювання</a:t>
            </a:r>
            <a:r>
              <a:rPr lang="ru-RU" b="1" i="1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rgbClr val="5200C0"/>
                </a:solidFill>
              </a:rPr>
              <a:t>електричні</a:t>
            </a:r>
            <a:r>
              <a:rPr lang="ru-RU" b="1" u="sng" dirty="0">
                <a:solidFill>
                  <a:srgbClr val="5200C0"/>
                </a:solidFill>
              </a:rPr>
              <a:t> (</a:t>
            </a:r>
            <a:r>
              <a:rPr lang="ru-RU" b="1" u="sng" dirty="0" err="1">
                <a:solidFill>
                  <a:srgbClr val="5200C0"/>
                </a:solidFill>
              </a:rPr>
              <a:t>електроопіки</a:t>
            </a:r>
            <a:r>
              <a:rPr lang="ru-RU" b="1" u="sng" dirty="0">
                <a:solidFill>
                  <a:srgbClr val="5200C0"/>
                </a:solidFill>
              </a:rPr>
              <a:t>)</a:t>
            </a:r>
            <a:r>
              <a:rPr lang="ru-RU" u="sng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/>
              <a:t>опіки, які </a:t>
            </a:r>
            <a:r>
              <a:rPr lang="ru-RU" b="1" i="1" dirty="0" err="1"/>
              <a:t>виникають</a:t>
            </a:r>
            <a:r>
              <a:rPr lang="ru-RU" b="1" i="1" dirty="0"/>
              <a:t> при </a:t>
            </a:r>
            <a:r>
              <a:rPr lang="ru-RU" b="1" i="1" dirty="0" err="1"/>
              <a:t>проходженні</a:t>
            </a:r>
            <a:r>
              <a:rPr lang="ru-RU" b="1" i="1" dirty="0"/>
              <a:t> </a:t>
            </a:r>
            <a:r>
              <a:rPr lang="ru-RU" b="1" i="1" dirty="0" err="1"/>
              <a:t>крізь</a:t>
            </a:r>
            <a:r>
              <a:rPr lang="ru-RU" b="1" i="1" dirty="0"/>
              <a:t> </a:t>
            </a:r>
            <a:r>
              <a:rPr lang="ru-RU" b="1" i="1" dirty="0" err="1"/>
              <a:t>тканини</a:t>
            </a:r>
            <a:r>
              <a:rPr lang="ru-RU" b="1" i="1" dirty="0"/>
              <a:t> </a:t>
            </a:r>
            <a:r>
              <a:rPr lang="ru-RU" b="1" i="1" dirty="0" smtClean="0"/>
              <a:t>електричного струму;</a:t>
            </a:r>
            <a:endParaRPr lang="ru-RU" b="1" i="1" dirty="0"/>
          </a:p>
          <a:p>
            <a:pPr>
              <a:buFont typeface="Arial" pitchFamily="34" charset="0"/>
              <a:buChar char="•"/>
            </a:pPr>
            <a:r>
              <a:rPr lang="ru-RU" b="1" u="sng" dirty="0" err="1" smtClean="0">
                <a:solidFill>
                  <a:srgbClr val="5200C0"/>
                </a:solidFill>
              </a:rPr>
              <a:t>термохімічні</a:t>
            </a:r>
            <a:r>
              <a:rPr lang="ru-RU" u="sng" dirty="0">
                <a:solidFill>
                  <a:srgbClr val="520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8" name="Рисунок 7" descr="new-17318-2011-08-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2000265" cy="1500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00892" y="35716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1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ozhog-lechenie-stepeni-pervaja-pomosh-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642917"/>
            <a:ext cx="2000264" cy="14700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2066" y="150017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Рисунок 12" descr="ozhog-–-simptomy-i-stepeni-ozhogov-ozhog-1-2-i-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9768" y="1571612"/>
            <a:ext cx="1864232" cy="14151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01024" y="242886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3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Як-лікувати-опі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1857364"/>
            <a:ext cx="2000264" cy="13443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00760" y="257174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4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17" name="Рисунок 16" descr="Victim_of_Atomic_Bomb_0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071810"/>
            <a:ext cx="2085956" cy="15827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14876" y="407194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5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9" name="Рисунок 18" descr="Sunburn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2857496"/>
            <a:ext cx="2500298" cy="21590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501090" y="4500570"/>
            <a:ext cx="64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5200C0"/>
                </a:solidFill>
              </a:rPr>
              <a:t>6</a:t>
            </a:r>
            <a:endParaRPr lang="ru-RU" sz="2800" b="1" i="1" dirty="0">
              <a:solidFill>
                <a:srgbClr val="5200C0"/>
              </a:solidFill>
            </a:endParaRPr>
          </a:p>
        </p:txBody>
      </p:sp>
      <p:pic>
        <p:nvPicPr>
          <p:cNvPr id="21" name="Рисунок 20" descr="Blister_from_burns_(top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00562" y="4572008"/>
            <a:ext cx="2477762" cy="18572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29190" y="585789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7</a:t>
            </a:r>
            <a:endParaRPr lang="ru-RU" sz="2800" b="1" i="1" dirty="0"/>
          </a:p>
        </p:txBody>
      </p:sp>
      <p:pic>
        <p:nvPicPr>
          <p:cNvPr id="23" name="Рисунок 22" descr="ozhogi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72245" y="4929184"/>
            <a:ext cx="2571755" cy="19288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29520" y="500063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8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285728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Ступені опіків.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92867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Так як найчастіше зустрічаються термічні опіки, говоримо про їх клінічну класифікацію. Є 4 ступені глибини опіків тканин: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643050"/>
            <a:ext cx="47149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H" pitchFamily="34" charset="-128"/>
              </a:rPr>
              <a:t>ступінь </a:t>
            </a:r>
            <a:r>
              <a:rPr lang="en-US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H" pitchFamily="34" charset="-128"/>
              </a:rPr>
              <a:t>I (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H" pitchFamily="34" charset="-128"/>
              </a:rPr>
              <a:t>легкий)</a:t>
            </a:r>
            <a:r>
              <a:rPr lang="ru-RU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/>
              <a:t>почервоніння (гіперемія) і </a:t>
            </a:r>
            <a:r>
              <a:rPr lang="ru-RU" b="1" i="1" dirty="0" smtClean="0"/>
              <a:t>набряк шкіри;</a:t>
            </a:r>
            <a:endParaRPr lang="ru-RU" b="1" i="1" dirty="0"/>
          </a:p>
          <a:p>
            <a:pPr>
              <a:buFont typeface="Arial" pitchFamily="34" charset="0"/>
              <a:buChar char="•"/>
            </a:pP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 </a:t>
            </a:r>
            <a:r>
              <a:rPr lang="en-US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II(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середній)</a:t>
            </a:r>
            <a:r>
              <a:rPr lang="ru-RU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/>
              <a:t>— </a:t>
            </a:r>
            <a:r>
              <a:rPr lang="ru-RU" b="1" i="1" dirty="0"/>
              <a:t>утворення дрібних </a:t>
            </a:r>
            <a:r>
              <a:rPr lang="ru-RU" b="1" i="1" dirty="0" err="1" smtClean="0"/>
              <a:t>пухирів</a:t>
            </a:r>
            <a:r>
              <a:rPr lang="ru-RU" b="1" i="1" dirty="0"/>
              <a:t> </a:t>
            </a:r>
            <a:r>
              <a:rPr lang="ru-RU" b="1" i="1" dirty="0" err="1"/>
              <a:t>з</a:t>
            </a:r>
            <a:r>
              <a:rPr lang="ru-RU" b="1" i="1" dirty="0"/>
              <a:t> </a:t>
            </a:r>
            <a:r>
              <a:rPr lang="ru-RU" b="1" i="1" dirty="0" err="1"/>
              <a:t>прозорим</a:t>
            </a:r>
            <a:r>
              <a:rPr lang="ru-RU" b="1" i="1" dirty="0"/>
              <a:t> </a:t>
            </a:r>
            <a:r>
              <a:rPr lang="ru-RU" b="1" i="1" dirty="0" err="1"/>
              <a:t>вмістом</a:t>
            </a:r>
            <a:r>
              <a:rPr lang="ru-RU" b="1" i="1" dirty="0"/>
              <a:t> (</a:t>
            </a:r>
            <a:r>
              <a:rPr lang="ru-RU" b="1" i="1" dirty="0" err="1"/>
              <a:t>руйнуються</a:t>
            </a:r>
            <a:r>
              <a:rPr lang="ru-RU" b="1" i="1" dirty="0"/>
              <a:t> </a:t>
            </a:r>
            <a:r>
              <a:rPr lang="ru-RU" b="1" i="1" dirty="0" err="1"/>
              <a:t>дрібні</a:t>
            </a:r>
            <a:r>
              <a:rPr lang="ru-RU" b="1" i="1" dirty="0"/>
              <a:t> </a:t>
            </a:r>
            <a:r>
              <a:rPr lang="ru-RU" b="1" i="1" dirty="0" err="1"/>
              <a:t>лімфатичні</a:t>
            </a:r>
            <a:r>
              <a:rPr lang="ru-RU" b="1" i="1" dirty="0"/>
              <a:t> </a:t>
            </a:r>
            <a:r>
              <a:rPr lang="ru-RU" b="1" i="1" dirty="0" err="1"/>
              <a:t>судини</a:t>
            </a:r>
            <a:r>
              <a:rPr lang="ru-RU" b="1" i="1" dirty="0"/>
              <a:t> - </a:t>
            </a:r>
            <a:r>
              <a:rPr lang="ru-RU" b="1" i="1" dirty="0" err="1"/>
              <a:t>лімфокапіляри</a:t>
            </a:r>
            <a:r>
              <a:rPr lang="ru-RU" b="1" i="1" dirty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 </a:t>
            </a:r>
            <a:r>
              <a:rPr lang="en-US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IIIa</a:t>
            </a:r>
            <a:r>
              <a:rPr lang="en-US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середньо-важкий</a:t>
            </a:r>
            <a:r>
              <a:rPr lang="ru-RU" b="1" i="1" u="sng" dirty="0"/>
              <a:t>) </a:t>
            </a:r>
            <a:r>
              <a:rPr lang="ru-RU" dirty="0"/>
              <a:t>— </a:t>
            </a:r>
            <a:r>
              <a:rPr lang="ru-RU" b="1" i="1" dirty="0"/>
              <a:t>утворення великих </a:t>
            </a:r>
            <a:r>
              <a:rPr lang="ru-RU" b="1" i="1" dirty="0" err="1"/>
              <a:t>пухирів</a:t>
            </a:r>
            <a:r>
              <a:rPr lang="ru-RU" b="1" i="1" dirty="0"/>
              <a:t> з </a:t>
            </a:r>
            <a:r>
              <a:rPr lang="ru-RU" b="1" i="1" dirty="0" err="1"/>
              <a:t>мутним</a:t>
            </a:r>
            <a:r>
              <a:rPr lang="ru-RU" b="1" i="1" dirty="0"/>
              <a:t> вмістом (</a:t>
            </a:r>
            <a:r>
              <a:rPr lang="ru-RU" b="1" i="1" dirty="0" err="1"/>
              <a:t>ушкодження</a:t>
            </a:r>
            <a:r>
              <a:rPr lang="ru-RU" b="1" i="1" dirty="0"/>
              <a:t> шкіри і </a:t>
            </a:r>
            <a:r>
              <a:rPr lang="ru-RU" b="1" i="1" dirty="0" err="1"/>
              <a:t>підшкірної</a:t>
            </a:r>
            <a:r>
              <a:rPr lang="ru-RU" b="1" i="1" dirty="0"/>
              <a:t> </a:t>
            </a:r>
            <a:r>
              <a:rPr lang="ru-RU" b="1" i="1" dirty="0" err="1" smtClean="0"/>
              <a:t>клітковини</a:t>
            </a:r>
            <a:r>
              <a:rPr lang="ru-RU" b="1" i="1" dirty="0" smtClean="0"/>
              <a:t>);</a:t>
            </a:r>
            <a:endParaRPr lang="ru-RU" b="1" i="1" dirty="0"/>
          </a:p>
          <a:p>
            <a:pPr>
              <a:buFont typeface="Arial" pitchFamily="34" charset="0"/>
              <a:buChar char="•"/>
            </a:pP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 </a:t>
            </a:r>
            <a:r>
              <a:rPr lang="en-US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IIIb</a:t>
            </a:r>
            <a:r>
              <a:rPr lang="en-US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важкий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частина</a:t>
            </a:r>
            <a:r>
              <a:rPr lang="ru-RU" b="1" i="1" dirty="0"/>
              <a:t> великих </a:t>
            </a:r>
            <a:r>
              <a:rPr lang="ru-RU" b="1" i="1" dirty="0" err="1"/>
              <a:t>пухирів</a:t>
            </a:r>
            <a:r>
              <a:rPr lang="ru-RU" b="1" i="1" dirty="0"/>
              <a:t> </a:t>
            </a:r>
            <a:r>
              <a:rPr lang="ru-RU" b="1" i="1" dirty="0" err="1"/>
              <a:t>тріскає</a:t>
            </a:r>
            <a:r>
              <a:rPr lang="ru-RU" b="1" i="1" dirty="0"/>
              <a:t>, </a:t>
            </a:r>
            <a:r>
              <a:rPr lang="ru-RU" b="1" i="1" dirty="0" err="1"/>
              <a:t>утворюючи</a:t>
            </a:r>
            <a:r>
              <a:rPr lang="ru-RU" b="1" i="1" dirty="0"/>
              <a:t> </a:t>
            </a:r>
            <a:r>
              <a:rPr lang="ru-RU" b="1" i="1" dirty="0" err="1"/>
              <a:t>мокрі</a:t>
            </a:r>
            <a:r>
              <a:rPr lang="ru-RU" b="1" i="1" dirty="0"/>
              <a:t> </a:t>
            </a:r>
            <a:r>
              <a:rPr lang="ru-RU" b="1" i="1" dirty="0" err="1"/>
              <a:t>виразки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малюнок</a:t>
            </a:r>
            <a:r>
              <a:rPr lang="ru-RU" b="1" i="1" dirty="0"/>
              <a:t> «</a:t>
            </a:r>
            <a:r>
              <a:rPr lang="ru-RU" b="1" i="1" dirty="0" err="1"/>
              <a:t>потрісканої</a:t>
            </a:r>
            <a:r>
              <a:rPr lang="ru-RU" b="1" i="1" dirty="0"/>
              <a:t> </a:t>
            </a:r>
            <a:r>
              <a:rPr lang="ru-RU" b="1" i="1" dirty="0" err="1"/>
              <a:t>землі</a:t>
            </a:r>
            <a:r>
              <a:rPr lang="ru-RU" b="1" i="1" dirty="0"/>
              <a:t>» (</a:t>
            </a:r>
            <a:r>
              <a:rPr lang="ru-RU" b="1" i="1" dirty="0" err="1"/>
              <a:t>глибокий</a:t>
            </a:r>
            <a:r>
              <a:rPr lang="ru-RU" b="1" i="1" dirty="0"/>
              <a:t> </a:t>
            </a:r>
            <a:r>
              <a:rPr lang="ru-RU" b="1" i="1" dirty="0" err="1"/>
              <a:t>опік</a:t>
            </a:r>
            <a:r>
              <a:rPr lang="ru-RU" b="1" i="1" dirty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 </a:t>
            </a:r>
            <a:r>
              <a:rPr lang="en-US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(</a:t>
            </a: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важкий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</a:t>
            </a:r>
            <a:r>
              <a:rPr lang="ru-RU" dirty="0"/>
              <a:t>— </a:t>
            </a:r>
            <a:r>
              <a:rPr lang="ru-RU" b="1" i="1" dirty="0" err="1"/>
              <a:t>обвуглення</a:t>
            </a:r>
            <a:r>
              <a:rPr lang="ru-RU" b="1" i="1" dirty="0"/>
              <a:t>, </a:t>
            </a:r>
            <a:r>
              <a:rPr lang="ru-RU" b="1" i="1" dirty="0" err="1"/>
              <a:t>згоряння</a:t>
            </a:r>
            <a:r>
              <a:rPr lang="ru-RU" b="1" i="1" dirty="0"/>
              <a:t> </a:t>
            </a:r>
            <a:r>
              <a:rPr lang="ru-RU" b="1" i="1" dirty="0" err="1"/>
              <a:t>тіла</a:t>
            </a:r>
            <a:r>
              <a:rPr lang="ru-RU" b="1" i="1" dirty="0"/>
              <a:t> аж до </a:t>
            </a:r>
            <a:r>
              <a:rPr lang="ru-RU" b="1" i="1" dirty="0" err="1" smtClean="0"/>
              <a:t>кісток</a:t>
            </a:r>
            <a:r>
              <a:rPr lang="ru-RU" b="1" i="1" dirty="0"/>
              <a:t> 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ушкодженння</a:t>
            </a:r>
            <a:r>
              <a:rPr lang="ru-RU" b="1" i="1" dirty="0"/>
              <a:t> </a:t>
            </a:r>
            <a:r>
              <a:rPr lang="ru-RU" b="1" i="1" dirty="0" err="1" smtClean="0"/>
              <a:t>кістки</a:t>
            </a:r>
            <a:r>
              <a:rPr lang="ru-RU" b="1" i="1" dirty="0"/>
              <a:t> </a:t>
            </a:r>
            <a:r>
              <a:rPr lang="ru-RU" b="1" i="1" dirty="0" smtClean="0"/>
              <a:t>(некроз), </a:t>
            </a:r>
            <a:r>
              <a:rPr lang="ru-RU" b="1" i="1" dirty="0" err="1"/>
              <a:t>опікова</a:t>
            </a:r>
            <a:r>
              <a:rPr lang="ru-RU" b="1" i="1" dirty="0"/>
              <a:t> </a:t>
            </a:r>
            <a:r>
              <a:rPr lang="ru-RU" b="1" i="1" dirty="0" err="1"/>
              <a:t>райдуга</a:t>
            </a:r>
            <a:r>
              <a:rPr lang="ru-RU" b="1" i="1" dirty="0"/>
              <a:t>, </a:t>
            </a:r>
            <a:r>
              <a:rPr lang="ru-RU" b="1" i="1" dirty="0" err="1" smtClean="0"/>
              <a:t>шоковий</a:t>
            </a:r>
            <a:r>
              <a:rPr lang="ru-RU" b="1" i="1" dirty="0"/>
              <a:t> стан </a:t>
            </a:r>
            <a:r>
              <a:rPr lang="ru-RU" b="1" i="1" dirty="0" err="1" smtClean="0"/>
              <a:t>пацієнта</a:t>
            </a:r>
            <a:r>
              <a:rPr lang="ru-RU" b="1" i="1" dirty="0" smtClean="0"/>
              <a:t>.</a:t>
            </a:r>
            <a:endParaRPr lang="ru-RU" b="1" i="1" dirty="0"/>
          </a:p>
          <a:p>
            <a:endParaRPr lang="ru-RU" dirty="0"/>
          </a:p>
        </p:txBody>
      </p:sp>
      <p:pic>
        <p:nvPicPr>
          <p:cNvPr id="9" name="Рисунок 8" descr="220px-Burn_Degree_Diagram_Uk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643050"/>
            <a:ext cx="2643206" cy="3230618"/>
          </a:xfrm>
          <a:prstGeom prst="rect">
            <a:avLst/>
          </a:prstGeom>
        </p:spPr>
      </p:pic>
      <p:pic>
        <p:nvPicPr>
          <p:cNvPr id="10" name="Рисунок 9" descr="burn-2-deep-ctep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3" y="4714880"/>
            <a:ext cx="3286117" cy="214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0298" y="35716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 опіку.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142984"/>
            <a:ext cx="40005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Також</a:t>
            </a:r>
            <a:r>
              <a:rPr lang="ru-RU" sz="2000" b="1" dirty="0"/>
              <a:t> не </a:t>
            </a:r>
            <a:r>
              <a:rPr lang="ru-RU" sz="2000" b="1" dirty="0" err="1"/>
              <a:t>менш</a:t>
            </a:r>
            <a:r>
              <a:rPr lang="ru-RU" sz="2000" b="1" dirty="0"/>
              <a:t> </a:t>
            </a:r>
            <a:r>
              <a:rPr lang="ru-RU" sz="2000" b="1" dirty="0" err="1"/>
              <a:t>важливим</a:t>
            </a:r>
            <a:r>
              <a:rPr lang="ru-RU" sz="2000" b="1" dirty="0"/>
              <a:t> фактором </a:t>
            </a:r>
            <a:r>
              <a:rPr lang="ru-RU" sz="2000" b="1" dirty="0" err="1"/>
              <a:t>є</a:t>
            </a:r>
            <a:r>
              <a:rPr lang="ru-RU" sz="2000" b="1" dirty="0"/>
              <a:t> </a:t>
            </a:r>
            <a:r>
              <a:rPr lang="ru-RU" sz="2000" b="1" dirty="0" err="1" smtClean="0"/>
              <a:t>площа</a:t>
            </a:r>
            <a:r>
              <a:rPr lang="ru-RU" sz="2000" b="1" dirty="0"/>
              <a:t> </a:t>
            </a:r>
            <a:r>
              <a:rPr lang="ru-RU" sz="2000" b="1" dirty="0" err="1"/>
              <a:t>опіку</a:t>
            </a:r>
            <a:r>
              <a:rPr lang="ru-RU" sz="2000" b="1" dirty="0"/>
              <a:t>. Чим </a:t>
            </a:r>
            <a:r>
              <a:rPr lang="ru-RU" sz="2000" b="1" dirty="0" err="1"/>
              <a:t>більше</a:t>
            </a:r>
            <a:r>
              <a:rPr lang="ru-RU" sz="2000" b="1" dirty="0"/>
              <a:t> </a:t>
            </a:r>
            <a:r>
              <a:rPr lang="ru-RU" sz="2000" b="1" dirty="0" err="1"/>
              <a:t>обпечена</a:t>
            </a:r>
            <a:r>
              <a:rPr lang="ru-RU" sz="2000" b="1" dirty="0"/>
              <a:t> </a:t>
            </a:r>
            <a:r>
              <a:rPr lang="ru-RU" sz="2000" b="1" dirty="0" err="1"/>
              <a:t>поверхня</a:t>
            </a:r>
            <a:r>
              <a:rPr lang="ru-RU" sz="2000" b="1" dirty="0"/>
              <a:t>, </a:t>
            </a:r>
            <a:r>
              <a:rPr lang="ru-RU" sz="2000" b="1" dirty="0" err="1"/>
              <a:t>тим</a:t>
            </a:r>
            <a:r>
              <a:rPr lang="ru-RU" sz="2000" b="1" dirty="0"/>
              <a:t> </a:t>
            </a:r>
            <a:r>
              <a:rPr lang="ru-RU" sz="2000" b="1" dirty="0" err="1"/>
              <a:t>важчий</a:t>
            </a:r>
            <a:r>
              <a:rPr lang="ru-RU" sz="2000" b="1" dirty="0"/>
              <a:t> стан </a:t>
            </a:r>
            <a:r>
              <a:rPr lang="ru-RU" sz="2000" b="1" dirty="0" err="1"/>
              <a:t>постраждалого</a:t>
            </a:r>
            <a:r>
              <a:rPr lang="ru-RU" sz="2000" b="1" dirty="0"/>
              <a:t>. </a:t>
            </a:r>
            <a:r>
              <a:rPr lang="ru-RU" sz="2000" b="1" dirty="0" err="1"/>
              <a:t>Загальна</a:t>
            </a:r>
            <a:r>
              <a:rPr lang="ru-RU" sz="2000" b="1" dirty="0"/>
              <a:t> </a:t>
            </a:r>
            <a:r>
              <a:rPr lang="ru-RU" sz="2000" b="1" dirty="0" err="1"/>
              <a:t>площа</a:t>
            </a:r>
            <a:r>
              <a:rPr lang="ru-RU" sz="2000" b="1" dirty="0"/>
              <a:t> </a:t>
            </a:r>
            <a:r>
              <a:rPr lang="ru-RU" sz="2000" b="1" dirty="0" err="1"/>
              <a:t>шкірних</a:t>
            </a:r>
            <a:r>
              <a:rPr lang="ru-RU" sz="2000" b="1" dirty="0"/>
              <a:t> </a:t>
            </a:r>
            <a:r>
              <a:rPr lang="ru-RU" sz="2000" b="1" dirty="0" err="1"/>
              <a:t>покривів</a:t>
            </a:r>
            <a:r>
              <a:rPr lang="ru-RU" sz="2000" b="1" dirty="0"/>
              <a:t> в </a:t>
            </a:r>
            <a:r>
              <a:rPr lang="ru-RU" sz="2000" b="1" dirty="0" err="1"/>
              <a:t>середньому</a:t>
            </a:r>
            <a:r>
              <a:rPr lang="ru-RU" sz="2000" b="1" dirty="0"/>
              <a:t> становить 2 м². </a:t>
            </a:r>
            <a:r>
              <a:rPr lang="ru-RU" sz="2000" b="1" dirty="0" err="1"/>
              <a:t>Додаткову</a:t>
            </a:r>
            <a:r>
              <a:rPr lang="ru-RU" sz="2000" b="1" dirty="0"/>
              <a:t> </a:t>
            </a:r>
            <a:r>
              <a:rPr lang="ru-RU" sz="2000" b="1" dirty="0" err="1"/>
              <a:t>площу</a:t>
            </a:r>
            <a:r>
              <a:rPr lang="ru-RU" sz="2000" b="1" dirty="0"/>
              <a:t> </a:t>
            </a:r>
            <a:r>
              <a:rPr lang="ru-RU" sz="2000" b="1" dirty="0" err="1"/>
              <a:t>мають</a:t>
            </a:r>
            <a:r>
              <a:rPr lang="ru-RU" sz="2000" b="1" dirty="0"/>
              <a:t> </a:t>
            </a:r>
            <a:r>
              <a:rPr lang="ru-RU" sz="2000" b="1" dirty="0" err="1"/>
              <a:t>слизові</a:t>
            </a:r>
            <a:r>
              <a:rPr lang="ru-RU" sz="2000" b="1" dirty="0"/>
              <a:t> </a:t>
            </a:r>
            <a:r>
              <a:rPr lang="ru-RU" sz="2000" b="1" dirty="0" err="1"/>
              <a:t>оболонки</a:t>
            </a:r>
            <a:r>
              <a:rPr lang="ru-RU" sz="2000" b="1" dirty="0"/>
              <a:t> </a:t>
            </a:r>
            <a:r>
              <a:rPr lang="ru-RU" sz="2000" b="1" dirty="0" smtClean="0"/>
              <a:t>ока, </a:t>
            </a:r>
            <a:r>
              <a:rPr lang="ru-RU" sz="2000" b="1" dirty="0" err="1" smtClean="0"/>
              <a:t>середнього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вуха</a:t>
            </a:r>
            <a:r>
              <a:rPr lang="ru-RU" sz="2000" b="1" dirty="0" smtClean="0"/>
              <a:t>, </a:t>
            </a:r>
            <a:r>
              <a:rPr lang="ru-RU" sz="2000" b="1" dirty="0" err="1"/>
              <a:t>носо</a:t>
            </a:r>
            <a:r>
              <a:rPr lang="ru-RU" sz="2000" b="1" dirty="0"/>
              <a:t>- та </a:t>
            </a:r>
            <a:r>
              <a:rPr lang="ru-RU" sz="2000" b="1" dirty="0" err="1" smtClean="0"/>
              <a:t>рото-глотки</a:t>
            </a:r>
            <a:r>
              <a:rPr lang="ru-RU" sz="2000" b="1" dirty="0" smtClean="0"/>
              <a:t>,</a:t>
            </a:r>
            <a:r>
              <a:rPr lang="ru-RU" sz="2000" b="1" dirty="0"/>
              <a:t> </a:t>
            </a:r>
            <a:r>
              <a:rPr lang="ru-RU" sz="2000" b="1" dirty="0" err="1" smtClean="0"/>
              <a:t>гортані</a:t>
            </a:r>
            <a:r>
              <a:rPr lang="ru-RU" sz="2000" b="1" dirty="0" smtClean="0"/>
              <a:t>,</a:t>
            </a:r>
            <a:r>
              <a:rPr lang="ru-RU" sz="2000" b="1" dirty="0"/>
              <a:t> </a:t>
            </a:r>
            <a:r>
              <a:rPr lang="ru-RU" sz="2000" b="1" dirty="0" err="1" smtClean="0"/>
              <a:t>трахеї</a:t>
            </a:r>
            <a:r>
              <a:rPr lang="ru-RU" sz="2000" b="1" dirty="0" smtClean="0"/>
              <a:t>. </a:t>
            </a:r>
            <a:r>
              <a:rPr lang="ru-RU" sz="2000" b="1" dirty="0"/>
              <a:t>Таким чином </a:t>
            </a:r>
            <a:r>
              <a:rPr lang="ru-RU" sz="2000" b="1" dirty="0" err="1"/>
              <a:t>незавжди</a:t>
            </a:r>
            <a:r>
              <a:rPr lang="ru-RU" sz="2000" b="1" dirty="0"/>
              <a:t> видима площа опіків є </a:t>
            </a:r>
            <a:r>
              <a:rPr lang="ru-RU" sz="2000" b="1" dirty="0" err="1"/>
              <a:t>дійсною</a:t>
            </a:r>
            <a:r>
              <a:rPr lang="ru-RU" sz="2000" b="1" dirty="0"/>
              <a:t>.</a:t>
            </a:r>
          </a:p>
          <a:p>
            <a:r>
              <a:rPr lang="ru-RU" sz="2000" b="1" dirty="0" err="1"/>
              <a:t>Вважають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чим</a:t>
            </a:r>
            <a:r>
              <a:rPr lang="ru-RU" sz="2000" b="1" dirty="0"/>
              <a:t> </a:t>
            </a:r>
            <a:r>
              <a:rPr lang="ru-RU" sz="2000" b="1" dirty="0" err="1"/>
              <a:t>більша</a:t>
            </a:r>
            <a:r>
              <a:rPr lang="ru-RU" sz="2000" b="1" dirty="0"/>
              <a:t> </a:t>
            </a:r>
            <a:r>
              <a:rPr lang="ru-RU" sz="2000" b="1" dirty="0" err="1"/>
              <a:t>площа</a:t>
            </a:r>
            <a:r>
              <a:rPr lang="ru-RU" sz="2000" b="1" dirty="0"/>
              <a:t> </a:t>
            </a:r>
            <a:r>
              <a:rPr lang="ru-RU" sz="2000" b="1" dirty="0" err="1"/>
              <a:t>опікової</a:t>
            </a:r>
            <a:r>
              <a:rPr lang="ru-RU" sz="2000" b="1" dirty="0"/>
              <a:t> </a:t>
            </a:r>
            <a:r>
              <a:rPr lang="ru-RU" sz="2000" b="1" dirty="0" err="1"/>
              <a:t>поверхні</a:t>
            </a:r>
            <a:r>
              <a:rPr lang="ru-RU" sz="2000" b="1" dirty="0"/>
              <a:t>, </a:t>
            </a:r>
            <a:r>
              <a:rPr lang="ru-RU" sz="2000" b="1" dirty="0" err="1"/>
              <a:t>тим</a:t>
            </a:r>
            <a:r>
              <a:rPr lang="ru-RU" sz="2000" b="1" dirty="0"/>
              <a:t> </a:t>
            </a:r>
            <a:r>
              <a:rPr lang="ru-RU" sz="2000" b="1" dirty="0" err="1"/>
              <a:t>вищий</a:t>
            </a:r>
            <a:r>
              <a:rPr lang="ru-RU" sz="2000" b="1" dirty="0"/>
              <a:t> </a:t>
            </a:r>
            <a:r>
              <a:rPr lang="ru-RU" sz="2000" b="1" dirty="0" err="1"/>
              <a:t>ризик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/>
              <a:t> </a:t>
            </a:r>
            <a:r>
              <a:rPr lang="ru-RU" sz="2000" b="1" dirty="0" err="1" smtClean="0"/>
              <a:t>опікового</a:t>
            </a:r>
            <a:r>
              <a:rPr lang="ru-RU" sz="2000" b="1" dirty="0" smtClean="0"/>
              <a:t> шоку</a:t>
            </a:r>
            <a:r>
              <a:rPr lang="ru-RU" sz="2000" b="1" dirty="0"/>
              <a:t> та </a:t>
            </a:r>
            <a:r>
              <a:rPr lang="ru-RU" sz="2000" b="1" dirty="0" err="1" smtClean="0"/>
              <a:t>опікової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хвороби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8" name="Рисунок 7" descr="image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285860"/>
            <a:ext cx="4214842" cy="471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14285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допомога при опіках.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785794"/>
            <a:ext cx="30003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 </a:t>
            </a:r>
            <a:r>
              <a:rPr lang="en-US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 </a:t>
            </a:r>
            <a:r>
              <a:rPr lang="uk-UA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ступеня: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перша </a:t>
            </a:r>
            <a:r>
              <a:rPr lang="ru-RU" sz="2000" b="1" dirty="0" err="1"/>
              <a:t>допомога</a:t>
            </a:r>
            <a:r>
              <a:rPr lang="ru-RU" sz="2000" b="1" dirty="0"/>
              <a:t> – </a:t>
            </a:r>
            <a:r>
              <a:rPr lang="ru-RU" sz="2000" b="1" dirty="0" err="1"/>
              <a:t>охолодити</a:t>
            </a:r>
            <a:r>
              <a:rPr lang="ru-RU" sz="2000" b="1" dirty="0"/>
              <a:t> </a:t>
            </a:r>
            <a:r>
              <a:rPr lang="ru-RU" sz="2000" b="1" dirty="0" err="1"/>
              <a:t>поверхню</a:t>
            </a:r>
            <a:r>
              <a:rPr lang="ru-RU" sz="2000" b="1" dirty="0"/>
              <a:t> </a:t>
            </a:r>
            <a:r>
              <a:rPr lang="ru-RU" sz="2000" b="1" dirty="0" err="1"/>
              <a:t>опіку</a:t>
            </a:r>
            <a:r>
              <a:rPr lang="ru-RU" sz="2000" b="1" dirty="0"/>
              <a:t> холодною водою, </a:t>
            </a:r>
            <a:r>
              <a:rPr lang="ru-RU" sz="2000" b="1" dirty="0" err="1"/>
              <a:t>щоб</a:t>
            </a:r>
            <a:r>
              <a:rPr lang="ru-RU" sz="2000" b="1" dirty="0"/>
              <a:t> </a:t>
            </a:r>
            <a:r>
              <a:rPr lang="ru-RU" sz="2000" b="1" dirty="0" err="1"/>
              <a:t>зупинити</a:t>
            </a:r>
            <a:r>
              <a:rPr lang="ru-RU" sz="2000" b="1" dirty="0"/>
              <a:t> </a:t>
            </a:r>
            <a:r>
              <a:rPr lang="ru-RU" sz="2000" b="1" dirty="0" err="1"/>
              <a:t>подальшу</a:t>
            </a:r>
            <a:r>
              <a:rPr lang="ru-RU" sz="2000" b="1" dirty="0"/>
              <a:t> </a:t>
            </a:r>
            <a:r>
              <a:rPr lang="ru-RU" sz="2000" b="1" dirty="0" err="1"/>
              <a:t>дію</a:t>
            </a:r>
            <a:r>
              <a:rPr lang="ru-RU" sz="2000" b="1" dirty="0"/>
              <a:t> </a:t>
            </a:r>
            <a:r>
              <a:rPr lang="ru-RU" sz="2000" b="1" dirty="0" err="1" smtClean="0"/>
              <a:t>температури</a:t>
            </a:r>
            <a:r>
              <a:rPr lang="ru-RU" sz="2000" b="1" dirty="0" smtClean="0"/>
              <a:t>.</a:t>
            </a:r>
            <a:r>
              <a:rPr lang="ru-RU" sz="2000" b="1" dirty="0"/>
              <a:t> На 10-15 </a:t>
            </a:r>
            <a:r>
              <a:rPr lang="ru-RU" sz="2000" b="1" dirty="0" err="1"/>
              <a:t>хв</a:t>
            </a:r>
            <a:r>
              <a:rPr lang="ru-RU" sz="2000" b="1" dirty="0"/>
              <a:t> </a:t>
            </a:r>
            <a:r>
              <a:rPr lang="ru-RU" sz="2000" b="1" dirty="0" err="1"/>
              <a:t>охолодіть</a:t>
            </a:r>
            <a:r>
              <a:rPr lang="ru-RU" sz="2000" b="1" dirty="0"/>
              <a:t> </a:t>
            </a:r>
            <a:r>
              <a:rPr lang="ru-RU" sz="2000" b="1" dirty="0" err="1"/>
              <a:t>уражені</a:t>
            </a:r>
            <a:r>
              <a:rPr lang="ru-RU" sz="2000" b="1" dirty="0"/>
              <a:t> </a:t>
            </a:r>
            <a:r>
              <a:rPr lang="ru-RU" sz="2000" b="1" dirty="0" err="1"/>
              <a:t>ділянки</a:t>
            </a:r>
            <a:r>
              <a:rPr lang="ru-RU" sz="2000" b="1" dirty="0"/>
              <a:t> холодною водою, </a:t>
            </a:r>
            <a:r>
              <a:rPr lang="ru-RU" sz="2000" b="1" dirty="0" err="1"/>
              <a:t>льодом</a:t>
            </a:r>
            <a:r>
              <a:rPr lang="ru-RU" sz="2000" b="1" dirty="0"/>
              <a:t>, </a:t>
            </a:r>
            <a:r>
              <a:rPr lang="ru-RU" sz="2000" b="1" dirty="0" err="1"/>
              <a:t>снігом</a:t>
            </a:r>
            <a:r>
              <a:rPr lang="ru-RU" sz="2000" b="1" dirty="0"/>
              <a:t>, а </a:t>
            </a:r>
            <a:r>
              <a:rPr lang="ru-RU" sz="2000" b="1" dirty="0" err="1"/>
              <a:t>потім</a:t>
            </a:r>
            <a:r>
              <a:rPr lang="ru-RU" sz="2000" b="1" dirty="0"/>
              <a:t> </a:t>
            </a:r>
            <a:r>
              <a:rPr lang="ru-RU" sz="2000" b="1" dirty="0" err="1"/>
              <a:t>закрийте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сухою </a:t>
            </a:r>
            <a:r>
              <a:rPr lang="ru-RU" sz="2000" b="1" dirty="0" err="1"/>
              <a:t>антисептичної</a:t>
            </a:r>
            <a:r>
              <a:rPr lang="ru-RU" sz="2000" b="1" dirty="0"/>
              <a:t> </a:t>
            </a:r>
            <a:r>
              <a:rPr lang="ru-RU" sz="2000" b="1" dirty="0" err="1"/>
              <a:t>пов’язкою</a:t>
            </a:r>
            <a:r>
              <a:rPr lang="ru-RU" sz="2000" b="1" dirty="0" smtClean="0"/>
              <a:t>.</a:t>
            </a:r>
            <a:r>
              <a:rPr lang="ru-RU" sz="2000" b="1" dirty="0"/>
              <a:t> </a:t>
            </a:r>
            <a:r>
              <a:rPr lang="ru-RU" sz="2000" b="1" dirty="0" err="1"/>
              <a:t>Опіки</a:t>
            </a:r>
            <a:r>
              <a:rPr lang="ru-RU" sz="2000" b="1" dirty="0"/>
              <a:t> I ступеня </a:t>
            </a:r>
            <a:r>
              <a:rPr lang="ru-RU" sz="2000" b="1" dirty="0" err="1"/>
              <a:t>після</a:t>
            </a:r>
            <a:r>
              <a:rPr lang="ru-RU" sz="2000" b="1" dirty="0"/>
              <a:t> </a:t>
            </a:r>
            <a:r>
              <a:rPr lang="ru-RU" sz="2000" b="1" dirty="0" err="1"/>
              <a:t>охолодження</a:t>
            </a:r>
            <a:r>
              <a:rPr lang="ru-RU" sz="2000" b="1" dirty="0"/>
              <a:t> </a:t>
            </a:r>
            <a:r>
              <a:rPr lang="ru-RU" sz="2000" b="1" dirty="0" err="1"/>
              <a:t>обробіть</a:t>
            </a:r>
            <a:r>
              <a:rPr lang="ru-RU" sz="2000" b="1" dirty="0"/>
              <a:t> 40%-м спиртом або одеколоном.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992" y="642919"/>
            <a:ext cx="52864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 </a:t>
            </a:r>
            <a:r>
              <a:rPr lang="en-US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 </a:t>
            </a:r>
            <a:r>
              <a:rPr lang="uk-UA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ступеня: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опіки ІІ ступеня </a:t>
            </a:r>
            <a:r>
              <a:rPr lang="ru-RU" sz="2000" b="1" dirty="0" err="1"/>
              <a:t>обробляють</a:t>
            </a:r>
            <a:r>
              <a:rPr lang="ru-RU" sz="2000" b="1" dirty="0"/>
              <a:t> 33% </a:t>
            </a:r>
            <a:r>
              <a:rPr lang="ru-RU" sz="2000" b="1" dirty="0" err="1"/>
              <a:t>розчином</a:t>
            </a:r>
            <a:r>
              <a:rPr lang="ru-RU" sz="2000" b="1" dirty="0"/>
              <a:t> </a:t>
            </a:r>
            <a:r>
              <a:rPr lang="ru-RU" sz="2000" b="1" dirty="0" smtClean="0"/>
              <a:t>спирту.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накладають</a:t>
            </a:r>
            <a:r>
              <a:rPr lang="ru-RU" sz="2000" b="1" dirty="0"/>
              <a:t> </a:t>
            </a:r>
            <a:r>
              <a:rPr lang="ru-RU" sz="2000" b="1" dirty="0" err="1"/>
              <a:t>стерильні</a:t>
            </a:r>
            <a:r>
              <a:rPr lang="ru-RU" sz="2000" b="1" dirty="0"/>
              <a:t> </a:t>
            </a:r>
            <a:r>
              <a:rPr lang="ru-RU" sz="2000" b="1" dirty="0" err="1"/>
              <a:t>пов'язки</a:t>
            </a:r>
            <a:r>
              <a:rPr lang="ru-RU" sz="2000" b="1" dirty="0"/>
              <a:t>. </a:t>
            </a:r>
            <a:r>
              <a:rPr lang="ru-RU" sz="2000" b="1" dirty="0" err="1"/>
              <a:t>Розкривати</a:t>
            </a:r>
            <a:r>
              <a:rPr lang="ru-RU" sz="2000" b="1" dirty="0"/>
              <a:t>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зрізати</a:t>
            </a:r>
            <a:r>
              <a:rPr lang="ru-RU" sz="2000" b="1" dirty="0"/>
              <a:t> </a:t>
            </a:r>
            <a:r>
              <a:rPr lang="ru-RU" sz="2000" b="1" dirty="0" err="1"/>
              <a:t>пухирі</a:t>
            </a:r>
            <a:r>
              <a:rPr lang="ru-RU" sz="2000" b="1" dirty="0"/>
              <a:t> не </a:t>
            </a:r>
            <a:r>
              <a:rPr lang="ru-RU" sz="2000" b="1" dirty="0" err="1"/>
              <a:t>потрібно</a:t>
            </a:r>
            <a:r>
              <a:rPr lang="ru-RU" sz="2000" b="1" dirty="0"/>
              <a:t>. </a:t>
            </a:r>
            <a:r>
              <a:rPr lang="ru-RU" sz="2000" b="1" dirty="0" err="1"/>
              <a:t>Невеликі</a:t>
            </a:r>
            <a:r>
              <a:rPr lang="ru-RU" sz="2000" b="1" dirty="0"/>
              <a:t> </a:t>
            </a:r>
            <a:r>
              <a:rPr lang="ru-RU" sz="2000" b="1" dirty="0" err="1"/>
              <a:t>поверхневі</a:t>
            </a:r>
            <a:r>
              <a:rPr lang="ru-RU" sz="2000" b="1" dirty="0"/>
              <a:t> опіки кистей рук, </a:t>
            </a:r>
            <a:r>
              <a:rPr lang="ru-RU" sz="2000" b="1" dirty="0" err="1"/>
              <a:t>ступнів</a:t>
            </a:r>
            <a:r>
              <a:rPr lang="ru-RU" sz="2000" b="1" dirty="0"/>
              <a:t> </a:t>
            </a:r>
            <a:r>
              <a:rPr lang="ru-RU" sz="2000" b="1" dirty="0" err="1"/>
              <a:t>площею</a:t>
            </a:r>
            <a:r>
              <a:rPr lang="ru-RU" sz="2000" b="1" dirty="0"/>
              <a:t> не більш 1-2% можна </a:t>
            </a:r>
            <a:r>
              <a:rPr lang="ru-RU" sz="2000" b="1" dirty="0" err="1"/>
              <a:t>лікувати</a:t>
            </a:r>
            <a:r>
              <a:rPr lang="ru-RU" sz="2000" b="1" dirty="0"/>
              <a:t> </a:t>
            </a:r>
            <a:r>
              <a:rPr lang="ru-RU" sz="2000" b="1" dirty="0" err="1"/>
              <a:t>амбулаторно</a:t>
            </a:r>
            <a:r>
              <a:rPr lang="ru-RU" sz="2000" b="1" dirty="0"/>
              <a:t>. </a:t>
            </a:r>
            <a:endParaRPr lang="uk-UA" sz="20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000" b="1" dirty="0" smtClean="0">
              <a:solidFill>
                <a:srgbClr val="FFFF00"/>
              </a:solidFill>
            </a:endParaRPr>
          </a:p>
          <a:p>
            <a:r>
              <a:rPr lang="uk-UA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214686"/>
            <a:ext cx="5500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 </a:t>
            </a:r>
            <a:r>
              <a:rPr lang="en-US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III-IV </a:t>
            </a:r>
            <a:r>
              <a:rPr lang="ru-RU" sz="2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/>
          </a:p>
          <a:p>
            <a:r>
              <a:rPr lang="ru-RU" sz="2000" b="1" dirty="0" smtClean="0"/>
              <a:t>При </a:t>
            </a:r>
            <a:r>
              <a:rPr lang="ru-RU" sz="2000" b="1" dirty="0" err="1" smtClean="0"/>
              <a:t>опіках</a:t>
            </a:r>
            <a:r>
              <a:rPr lang="ru-RU" sz="2000" b="1" dirty="0" smtClean="0"/>
              <a:t> </a:t>
            </a:r>
            <a:r>
              <a:rPr lang="en-US" sz="2000" b="1" dirty="0" smtClean="0"/>
              <a:t>III-IV </a:t>
            </a:r>
            <a:r>
              <a:rPr lang="ru-RU" sz="2000" b="1" dirty="0" err="1" smtClean="0"/>
              <a:t>ступеня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втручання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лікаря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відкривайте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проколюйте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пухирі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утворюються</a:t>
            </a:r>
            <a:r>
              <a:rPr lang="ru-RU" sz="2000" b="1" dirty="0" smtClean="0"/>
              <a:t>; просто </a:t>
            </a:r>
            <a:r>
              <a:rPr lang="ru-RU" sz="2000" b="1" dirty="0" err="1" smtClean="0"/>
              <a:t>накладіть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стерильну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пов’язку</a:t>
            </a:r>
            <a:r>
              <a:rPr lang="ru-RU" sz="2000" b="1" dirty="0" smtClean="0"/>
              <a:t>, не </a:t>
            </a:r>
            <a:r>
              <a:rPr lang="ru-RU" sz="2000" b="1" dirty="0" err="1" smtClean="0"/>
              <a:t>видаляючи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поверхні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опіку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залишків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одягу</a:t>
            </a:r>
            <a:r>
              <a:rPr lang="ru-RU" sz="2000" b="1" dirty="0" smtClean="0"/>
              <a:t>. </a:t>
            </a:r>
            <a:r>
              <a:rPr lang="ru-RU" sz="2000" b="1" dirty="0" err="1" smtClean="0"/>
              <a:t>Одяг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акуратно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зріжте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ножицями</a:t>
            </a:r>
            <a:r>
              <a:rPr lang="ru-RU" sz="2000" b="1" dirty="0" smtClean="0"/>
              <a:t> по краю </a:t>
            </a:r>
            <a:r>
              <a:rPr lang="ru-RU" sz="2000" b="1" dirty="0" err="1" smtClean="0"/>
              <a:t>обпаленої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поверхні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потерпілий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знаходиться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свідомості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явищ</a:t>
            </a:r>
            <a:r>
              <a:rPr lang="ru-RU" sz="2000" b="1" dirty="0" smtClean="0"/>
              <a:t> шоку, дайте </a:t>
            </a:r>
            <a:r>
              <a:rPr lang="ru-RU" sz="2000" b="1" dirty="0" err="1" smtClean="0"/>
              <a:t>йому</a:t>
            </a:r>
            <a:r>
              <a:rPr lang="ru-RU" sz="2000" b="1" dirty="0" smtClean="0"/>
              <a:t> 2 таблетки </a:t>
            </a:r>
            <a:r>
              <a:rPr lang="ru-RU" sz="2000" b="1" dirty="0" err="1" smtClean="0"/>
              <a:t>анальгіну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негайно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відправте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лікувальну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установу</a:t>
            </a:r>
            <a:r>
              <a:rPr lang="ru-RU" sz="20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4414" y="28572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Народні методи лікування.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357299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Народна медицина </a:t>
            </a:r>
            <a:r>
              <a:rPr lang="ru-RU" sz="2000" b="1" dirty="0" err="1"/>
              <a:t>радить</a:t>
            </a:r>
            <a:r>
              <a:rPr lang="ru-RU" sz="2000" b="1" dirty="0"/>
              <a:t> </a:t>
            </a:r>
            <a:r>
              <a:rPr lang="ru-RU" sz="2000" b="1" dirty="0" err="1"/>
              <a:t>спосіб</a:t>
            </a:r>
            <a:r>
              <a:rPr lang="ru-RU" sz="2000" b="1" dirty="0"/>
              <a:t> </a:t>
            </a:r>
            <a:r>
              <a:rPr lang="ru-RU" sz="2000" b="1" dirty="0" err="1"/>
              <a:t>лікування</a:t>
            </a:r>
            <a:r>
              <a:rPr lang="ru-RU" sz="2000" b="1" dirty="0"/>
              <a:t> </a:t>
            </a:r>
            <a:r>
              <a:rPr lang="ru-RU" sz="2000" b="1" dirty="0" err="1"/>
              <a:t>опіку</a:t>
            </a:r>
            <a:r>
              <a:rPr lang="ru-RU" sz="2000" b="1" dirty="0"/>
              <a:t> – </a:t>
            </a:r>
            <a:r>
              <a:rPr lang="ru-RU" sz="2000" b="1" dirty="0" err="1" smtClean="0"/>
              <a:t>картоплею</a:t>
            </a:r>
            <a:r>
              <a:rPr lang="ru-RU" sz="2000" b="1" dirty="0"/>
              <a:t>. </a:t>
            </a:r>
            <a:r>
              <a:rPr lang="ru-RU" sz="2000" b="1" dirty="0" err="1"/>
              <a:t>Натерти</a:t>
            </a:r>
            <a:r>
              <a:rPr lang="ru-RU" sz="2000" b="1" dirty="0"/>
              <a:t> на </a:t>
            </a:r>
            <a:r>
              <a:rPr lang="ru-RU" sz="2000" b="1" dirty="0" err="1"/>
              <a:t>тертці</a:t>
            </a:r>
            <a:r>
              <a:rPr lang="ru-RU" sz="2000" b="1" dirty="0"/>
              <a:t> </a:t>
            </a:r>
            <a:r>
              <a:rPr lang="ru-RU" sz="2000" b="1" dirty="0" err="1" smtClean="0"/>
              <a:t>свіжу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картоплю</a:t>
            </a:r>
            <a:r>
              <a:rPr lang="ru-RU" sz="2000" b="1" dirty="0" smtClean="0"/>
              <a:t>, </a:t>
            </a:r>
            <a:r>
              <a:rPr lang="ru-RU" sz="2000" b="1" dirty="0" err="1"/>
              <a:t>покласти</a:t>
            </a:r>
            <a:r>
              <a:rPr lang="ru-RU" sz="2000" b="1" dirty="0"/>
              <a:t> </a:t>
            </a:r>
            <a:r>
              <a:rPr lang="ru-RU" sz="2000" b="1" dirty="0" err="1"/>
              <a:t>на</a:t>
            </a:r>
            <a:r>
              <a:rPr lang="ru-RU" sz="2000" b="1" dirty="0"/>
              <a:t> </a:t>
            </a:r>
            <a:r>
              <a:rPr lang="ru-RU" sz="2000" b="1" dirty="0" err="1"/>
              <a:t>ганчірку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прив’язати</a:t>
            </a:r>
            <a:r>
              <a:rPr lang="ru-RU" sz="2000" b="1" dirty="0"/>
              <a:t> до хворого </a:t>
            </a:r>
            <a:r>
              <a:rPr lang="ru-RU" sz="2000" b="1" dirty="0" err="1"/>
              <a:t>місця</a:t>
            </a:r>
            <a:r>
              <a:rPr lang="ru-RU" sz="2000" b="1" dirty="0"/>
              <a:t>. Як </a:t>
            </a:r>
            <a:r>
              <a:rPr lang="ru-RU" sz="2000" b="1" dirty="0" err="1"/>
              <a:t>тільки</a:t>
            </a:r>
            <a:r>
              <a:rPr lang="ru-RU" sz="2000" b="1" dirty="0"/>
              <a:t> </a:t>
            </a:r>
            <a:r>
              <a:rPr lang="ru-RU" sz="2000" b="1" dirty="0" err="1"/>
              <a:t>компрес</a:t>
            </a:r>
            <a:r>
              <a:rPr lang="ru-RU" sz="2000" b="1" dirty="0"/>
              <a:t> </a:t>
            </a:r>
            <a:r>
              <a:rPr lang="ru-RU" sz="2000" b="1" dirty="0" err="1"/>
              <a:t>нагріється</a:t>
            </a:r>
            <a:r>
              <a:rPr lang="ru-RU" sz="2000" b="1" dirty="0"/>
              <a:t>, </a:t>
            </a:r>
            <a:r>
              <a:rPr lang="ru-RU" sz="2000" b="1" dirty="0" err="1"/>
              <a:t>зняти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2571744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Спосіб</a:t>
            </a:r>
            <a:r>
              <a:rPr lang="ru-RU" sz="2000" b="1" dirty="0"/>
              <a:t> </a:t>
            </a:r>
            <a:r>
              <a:rPr lang="ru-RU" sz="2000" b="1" dirty="0" err="1"/>
              <a:t>лікування</a:t>
            </a:r>
            <a:r>
              <a:rPr lang="ru-RU" sz="2000" b="1" dirty="0"/>
              <a:t> </a:t>
            </a:r>
            <a:r>
              <a:rPr lang="ru-RU" sz="2000" b="1" dirty="0" err="1"/>
              <a:t>чаєм</a:t>
            </a:r>
            <a:r>
              <a:rPr lang="ru-RU" sz="2000" b="1" dirty="0"/>
              <a:t>: </a:t>
            </a:r>
            <a:r>
              <a:rPr lang="ru-RU" sz="2000" b="1" dirty="0" err="1"/>
              <a:t>заварити</a:t>
            </a:r>
            <a:r>
              <a:rPr lang="ru-RU" sz="2000" b="1" dirty="0"/>
              <a:t> </a:t>
            </a:r>
            <a:r>
              <a:rPr lang="ru-RU" sz="2000" b="1" dirty="0" err="1"/>
              <a:t>міцний</a:t>
            </a:r>
            <a:r>
              <a:rPr lang="ru-RU" sz="2000" b="1" dirty="0"/>
              <a:t> </a:t>
            </a:r>
            <a:r>
              <a:rPr lang="ru-RU" sz="2000" b="1" dirty="0" err="1"/>
              <a:t>чорний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зелений</a:t>
            </a:r>
            <a:r>
              <a:rPr lang="ru-RU" sz="2000" b="1" dirty="0"/>
              <a:t> чай, </a:t>
            </a:r>
            <a:r>
              <a:rPr lang="ru-RU" sz="2000" b="1" dirty="0" err="1"/>
              <a:t>остудити</a:t>
            </a:r>
            <a:r>
              <a:rPr lang="ru-RU" sz="2000" b="1" dirty="0"/>
              <a:t> заварку до 15 ° С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поливати</a:t>
            </a:r>
            <a:r>
              <a:rPr lang="ru-RU" sz="2000" b="1" dirty="0"/>
              <a:t> нею </a:t>
            </a:r>
            <a:r>
              <a:rPr lang="ru-RU" sz="2000" b="1" dirty="0" err="1"/>
              <a:t>обпалені</a:t>
            </a:r>
            <a:r>
              <a:rPr lang="ru-RU" sz="2000" b="1" dirty="0"/>
              <a:t> </a:t>
            </a:r>
            <a:r>
              <a:rPr lang="ru-RU" sz="2000" b="1" dirty="0" err="1"/>
              <a:t>місця</a:t>
            </a:r>
            <a:r>
              <a:rPr lang="ru-RU" sz="2000" b="1" dirty="0"/>
              <a:t>, </a:t>
            </a:r>
            <a:r>
              <a:rPr lang="ru-RU" sz="2000" b="1" dirty="0" err="1"/>
              <a:t>перебінтовуючи</a:t>
            </a:r>
            <a:r>
              <a:rPr lang="ru-RU" sz="2000" b="1" dirty="0"/>
              <a:t> </a:t>
            </a:r>
            <a:r>
              <a:rPr lang="ru-RU" sz="2000" b="1" dirty="0" err="1"/>
              <a:t>їх.Постійно</a:t>
            </a:r>
            <a:r>
              <a:rPr lang="ru-RU" sz="2000" b="1" dirty="0"/>
              <a:t> </a:t>
            </a:r>
            <a:r>
              <a:rPr lang="ru-RU" sz="2000" b="1" dirty="0" err="1"/>
              <a:t>змочувати</a:t>
            </a:r>
            <a:r>
              <a:rPr lang="ru-RU" sz="2000" b="1" dirty="0"/>
              <a:t> </a:t>
            </a:r>
            <a:r>
              <a:rPr lang="ru-RU" sz="2000" b="1" dirty="0" err="1"/>
              <a:t>бинти</a:t>
            </a:r>
            <a:r>
              <a:rPr lang="ru-RU" sz="2000" b="1" dirty="0"/>
              <a:t> заваркою, не </a:t>
            </a:r>
            <a:r>
              <a:rPr lang="ru-RU" sz="2000" b="1" dirty="0" err="1"/>
              <a:t>даючи</a:t>
            </a:r>
            <a:r>
              <a:rPr lang="ru-RU" sz="2000" b="1" dirty="0"/>
              <a:t> </a:t>
            </a:r>
            <a:r>
              <a:rPr lang="ru-RU" sz="2000" b="1" dirty="0" err="1"/>
              <a:t>їм</a:t>
            </a:r>
            <a:r>
              <a:rPr lang="ru-RU" sz="2000" b="1" dirty="0"/>
              <a:t> </a:t>
            </a:r>
            <a:r>
              <a:rPr lang="ru-RU" sz="2000" b="1" dirty="0" err="1"/>
              <a:t>висихати</a:t>
            </a:r>
            <a:r>
              <a:rPr lang="ru-RU" sz="2000" b="1" dirty="0"/>
              <a:t>. </a:t>
            </a:r>
            <a:r>
              <a:rPr lang="ru-RU" sz="2000" b="1" dirty="0" err="1"/>
              <a:t>Робити</a:t>
            </a:r>
            <a:r>
              <a:rPr lang="ru-RU" sz="2000" b="1" dirty="0"/>
              <a:t> так 10-12 </a:t>
            </a:r>
            <a:r>
              <a:rPr lang="ru-RU" sz="2000" b="1" dirty="0" err="1"/>
              <a:t>днів</a:t>
            </a:r>
            <a:r>
              <a:rPr lang="ru-RU" sz="2000" b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857232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876" y="2000240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 очей.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214422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При </a:t>
            </a:r>
            <a:r>
              <a:rPr lang="ru-RU" sz="2400" b="1" dirty="0" err="1"/>
              <a:t>опіку</a:t>
            </a:r>
            <a:r>
              <a:rPr lang="ru-RU" sz="2400" b="1" dirty="0"/>
              <a:t> очей кислотою </a:t>
            </a:r>
            <a:r>
              <a:rPr lang="ru-RU" sz="2400" b="1" dirty="0" err="1"/>
              <a:t>промивайте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10-15 </a:t>
            </a:r>
            <a:r>
              <a:rPr lang="ru-RU" sz="2400" b="1" dirty="0" err="1"/>
              <a:t>хв</a:t>
            </a:r>
            <a:r>
              <a:rPr lang="ru-RU" sz="2400" b="1" dirty="0"/>
              <a:t> </a:t>
            </a:r>
            <a:r>
              <a:rPr lang="ru-RU" sz="2400" b="1" dirty="0" err="1"/>
              <a:t>слабким</a:t>
            </a:r>
            <a:r>
              <a:rPr lang="ru-RU" sz="2400" b="1" dirty="0"/>
              <a:t> </a:t>
            </a:r>
            <a:r>
              <a:rPr lang="ru-RU" sz="2400" b="1" dirty="0" err="1"/>
              <a:t>струменем</a:t>
            </a:r>
            <a:r>
              <a:rPr lang="ru-RU" sz="2400" b="1" dirty="0"/>
              <a:t> води, </a:t>
            </a:r>
            <a:r>
              <a:rPr lang="ru-RU" sz="2400" b="1" dirty="0" err="1"/>
              <a:t>потім</a:t>
            </a:r>
            <a:r>
              <a:rPr lang="ru-RU" sz="2400" b="1" dirty="0"/>
              <a:t> </a:t>
            </a:r>
            <a:r>
              <a:rPr lang="ru-RU" sz="2400" b="1" dirty="0" err="1"/>
              <a:t>додатково</a:t>
            </a:r>
            <a:r>
              <a:rPr lang="ru-RU" sz="2400" b="1" dirty="0"/>
              <a:t> </a:t>
            </a:r>
            <a:r>
              <a:rPr lang="ru-RU" sz="2400" b="1" dirty="0" err="1"/>
              <a:t>промийте</a:t>
            </a:r>
            <a:r>
              <a:rPr lang="ru-RU" sz="2400" b="1" dirty="0"/>
              <a:t> 2%-м </a:t>
            </a:r>
            <a:r>
              <a:rPr lang="ru-RU" sz="2400" b="1" dirty="0" err="1"/>
              <a:t>розчином</a:t>
            </a:r>
            <a:r>
              <a:rPr lang="ru-RU" sz="2400" b="1" dirty="0"/>
              <a:t> </a:t>
            </a:r>
            <a:r>
              <a:rPr lang="ru-RU" sz="2400" b="1" dirty="0" err="1"/>
              <a:t>питної</a:t>
            </a:r>
            <a:r>
              <a:rPr lang="ru-RU" sz="2400" b="1" dirty="0"/>
              <a:t> </a:t>
            </a:r>
            <a:r>
              <a:rPr lang="ru-RU" sz="2400" b="1" dirty="0" err="1"/>
              <a:t>соди</a:t>
            </a:r>
            <a:r>
              <a:rPr lang="ru-RU" sz="2400" b="1" dirty="0"/>
              <a:t>. </a:t>
            </a:r>
            <a:r>
              <a:rPr lang="ru-RU" sz="2400" b="1" dirty="0" err="1"/>
              <a:t>Повіки</a:t>
            </a:r>
            <a:r>
              <a:rPr lang="ru-RU" sz="2400" b="1" dirty="0"/>
              <a:t> при </a:t>
            </a:r>
            <a:r>
              <a:rPr lang="ru-RU" sz="2400" b="1" dirty="0" err="1"/>
              <a:t>цьому</a:t>
            </a:r>
            <a:r>
              <a:rPr lang="ru-RU" sz="2400" b="1" dirty="0"/>
              <a:t> </a:t>
            </a:r>
            <a:r>
              <a:rPr lang="ru-RU" sz="2400" b="1" dirty="0" err="1"/>
              <a:t>відкривайте</a:t>
            </a:r>
            <a:r>
              <a:rPr lang="ru-RU" sz="2400" b="1" dirty="0"/>
              <a:t> </a:t>
            </a:r>
            <a:r>
              <a:rPr lang="ru-RU" sz="2400" b="1" dirty="0" err="1"/>
              <a:t>порізно</a:t>
            </a:r>
            <a:r>
              <a:rPr lang="ru-RU" sz="2400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628" y="2857496"/>
            <a:ext cx="378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При </a:t>
            </a:r>
            <a:r>
              <a:rPr lang="ru-RU" sz="2400" b="1" dirty="0" err="1"/>
              <a:t>опіку</a:t>
            </a:r>
            <a:r>
              <a:rPr lang="ru-RU" sz="2400" b="1" dirty="0"/>
              <a:t> очей лугом </a:t>
            </a:r>
            <a:r>
              <a:rPr lang="ru-RU" sz="2400" b="1" dirty="0" err="1"/>
              <a:t>рясно</a:t>
            </a:r>
            <a:r>
              <a:rPr lang="ru-RU" sz="2400" b="1" dirty="0"/>
              <a:t> </a:t>
            </a:r>
            <a:r>
              <a:rPr lang="ru-RU" sz="2400" b="1" dirty="0" err="1"/>
              <a:t>промийте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водою, а </a:t>
            </a:r>
            <a:r>
              <a:rPr lang="ru-RU" sz="2400" b="1" dirty="0" err="1"/>
              <a:t>потім</a:t>
            </a:r>
            <a:r>
              <a:rPr lang="ru-RU" sz="2400" b="1" dirty="0"/>
              <a:t> </a:t>
            </a:r>
            <a:r>
              <a:rPr lang="ru-RU" sz="2400" b="1" dirty="0" err="1"/>
              <a:t>додатково</a:t>
            </a:r>
            <a:r>
              <a:rPr lang="ru-RU" sz="2400" b="1" dirty="0"/>
              <a:t> – 2%-м </a:t>
            </a:r>
            <a:r>
              <a:rPr lang="ru-RU" sz="2400" b="1" dirty="0" err="1"/>
              <a:t>розчином</a:t>
            </a:r>
            <a:r>
              <a:rPr lang="ru-RU" sz="2400" b="1" dirty="0"/>
              <a:t> </a:t>
            </a:r>
            <a:r>
              <a:rPr lang="ru-RU" sz="2400" b="1" dirty="0" err="1"/>
              <a:t>борної</a:t>
            </a:r>
            <a:r>
              <a:rPr lang="ru-RU" sz="2400" b="1" dirty="0"/>
              <a:t> </a:t>
            </a:r>
            <a:r>
              <a:rPr lang="ru-RU" sz="2400" b="1" dirty="0" err="1"/>
              <a:t>кислоти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розведеним</a:t>
            </a:r>
            <a:r>
              <a:rPr lang="ru-RU" sz="2400" b="1" dirty="0"/>
              <a:t> водою оцтом (на 50 </a:t>
            </a:r>
            <a:r>
              <a:rPr lang="ru-RU" sz="2400" b="1" dirty="0" err="1"/>
              <a:t>частин</a:t>
            </a:r>
            <a:r>
              <a:rPr lang="ru-RU" sz="2400" b="1" dirty="0"/>
              <a:t> води 1 </a:t>
            </a:r>
            <a:r>
              <a:rPr lang="ru-RU" sz="2400" b="1" dirty="0" err="1"/>
              <a:t>частина</a:t>
            </a:r>
            <a:r>
              <a:rPr lang="ru-RU" sz="2400" b="1" dirty="0"/>
              <a:t> оцту).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butko_208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428736"/>
            <a:ext cx="5000628" cy="4318494"/>
          </a:xfrm>
          <a:prstGeom prst="rect">
            <a:avLst/>
          </a:prstGeom>
        </p:spPr>
      </p:pic>
      <p:pic>
        <p:nvPicPr>
          <p:cNvPr id="9" name="Рисунок 8" descr="oz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43224"/>
            <a:ext cx="4232822" cy="41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197</TotalTime>
  <Words>200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1111</cp:lastModifiedBy>
  <cp:revision>21</cp:revision>
  <dcterms:created xsi:type="dcterms:W3CDTF">2013-10-23T17:00:14Z</dcterms:created>
  <dcterms:modified xsi:type="dcterms:W3CDTF">2014-10-09T12:13:05Z</dcterms:modified>
</cp:coreProperties>
</file>