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3" r:id="rId8"/>
    <p:sldId id="260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5044" y="157825"/>
            <a:ext cx="11728174" cy="1641490"/>
          </a:xfrm>
        </p:spPr>
        <p:txBody>
          <a:bodyPr>
            <a:noAutofit/>
          </a:bodyPr>
          <a:lstStyle/>
          <a:p>
            <a:pPr algn="ctr"/>
            <a:r>
              <a:rPr lang="uk-UA" sz="8000" dirty="0" smtClean="0"/>
              <a:t>Психологія дитини </a:t>
            </a:r>
            <a:br>
              <a:rPr lang="uk-UA" sz="8000" dirty="0" smtClean="0"/>
            </a:br>
            <a:r>
              <a:rPr lang="uk-UA" sz="8000" dirty="0" smtClean="0"/>
              <a:t>в сім</a:t>
            </a:r>
            <a:r>
              <a:rPr lang="en-US" sz="8000" dirty="0" smtClean="0"/>
              <a:t>’</a:t>
            </a:r>
            <a:r>
              <a:rPr lang="uk-UA" sz="8000" dirty="0" smtClean="0"/>
              <a:t>ї  якої батьки</a:t>
            </a:r>
            <a:r>
              <a:rPr lang="uk-UA" sz="8000" dirty="0"/>
              <a:t/>
            </a:r>
            <a:br>
              <a:rPr lang="uk-UA" sz="8000" dirty="0"/>
            </a:br>
            <a:r>
              <a:rPr lang="ru-RU" sz="8000" dirty="0" err="1" smtClean="0"/>
              <a:t>зловживають</a:t>
            </a:r>
            <a:r>
              <a:rPr lang="ru-RU" sz="8000" dirty="0" smtClean="0"/>
              <a:t> </a:t>
            </a:r>
            <a:br>
              <a:rPr lang="ru-RU" sz="8000" dirty="0" smtClean="0"/>
            </a:br>
            <a:r>
              <a:rPr lang="ru-RU" sz="8000" dirty="0" err="1" smtClean="0"/>
              <a:t>спиртними</a:t>
            </a:r>
            <a:r>
              <a:rPr lang="ru-RU" sz="8000" dirty="0" smtClean="0"/>
              <a:t> напоями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7277" y="5284636"/>
            <a:ext cx="9144000" cy="754025"/>
          </a:xfrm>
        </p:spPr>
        <p:txBody>
          <a:bodyPr>
            <a:noAutofit/>
          </a:bodyPr>
          <a:lstStyle/>
          <a:p>
            <a:r>
              <a:rPr lang="uk-UA" dirty="0" err="1" smtClean="0"/>
              <a:t>Мірзоян</a:t>
            </a:r>
            <a:r>
              <a:rPr lang="uk-UA" dirty="0" smtClean="0"/>
              <a:t> Роман 202н.в.</a:t>
            </a:r>
          </a:p>
          <a:p>
            <a:r>
              <a:rPr lang="uk-UA" dirty="0" smtClean="0"/>
              <a:t>Орєхова Олена 203н.в.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4275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25827"/>
          </a:xfrm>
        </p:spPr>
        <p:txBody>
          <a:bodyPr>
            <a:normAutofit/>
          </a:bodyPr>
          <a:lstStyle/>
          <a:p>
            <a:pPr algn="ctr"/>
            <a:r>
              <a:rPr lang="uk-UA" sz="8800" dirty="0" smtClean="0"/>
              <a:t>Дякуємо </a:t>
            </a:r>
            <a:r>
              <a:rPr lang="uk-UA" sz="8800" smtClean="0"/>
              <a:t>за увагу!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1248909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0456" y="2548456"/>
            <a:ext cx="10245144" cy="1325563"/>
          </a:xfrm>
        </p:spPr>
        <p:txBody>
          <a:bodyPr/>
          <a:lstStyle/>
          <a:p>
            <a:r>
              <a:rPr lang="ru-RU" dirty="0" smtClean="0"/>
              <a:t>1. «</a:t>
            </a:r>
            <a:r>
              <a:rPr lang="ru-RU" dirty="0" err="1" smtClean="0"/>
              <a:t>Тільки</a:t>
            </a:r>
            <a:r>
              <a:rPr lang="ru-RU" dirty="0" smtClean="0"/>
              <a:t> перший»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783" y="0"/>
            <a:ext cx="4992600" cy="6864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6586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25827"/>
          </a:xfrm>
        </p:spPr>
        <p:txBody>
          <a:bodyPr>
            <a:normAutofit fontScale="90000"/>
          </a:bodyPr>
          <a:lstStyle/>
          <a:p>
            <a:r>
              <a:rPr lang="uk-UA" dirty="0"/>
              <a:t>Таку дитину можна назвати «маленький дорослий». Він відповідальний, серйозний, працьовитий. Для нього недостатньо бути хорошим, він прагне бути </a:t>
            </a:r>
            <a:r>
              <a:rPr lang="uk-UA" dirty="0" err="1"/>
              <a:t>першим,найкращим</a:t>
            </a:r>
            <a:r>
              <a:rPr lang="uk-UA" dirty="0"/>
              <a:t>. Демонструючи високі досягнення в різних областях, така дитина стає гордістю сім</a:t>
            </a:r>
            <a:r>
              <a:rPr lang="ru-RU" dirty="0"/>
              <a:t>’</a:t>
            </a:r>
            <a:r>
              <a:rPr lang="uk-UA" dirty="0"/>
              <a:t>ї, школи.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0759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5617" y="284576"/>
            <a:ext cx="10515600" cy="1325563"/>
          </a:xfrm>
        </p:spPr>
        <p:txBody>
          <a:bodyPr/>
          <a:lstStyle/>
          <a:p>
            <a:pPr algn="ctr"/>
            <a:r>
              <a:rPr lang="uk-UA" dirty="0" smtClean="0"/>
              <a:t>2. «</a:t>
            </a:r>
            <a:r>
              <a:rPr lang="ru-RU" dirty="0" err="1" smtClean="0"/>
              <a:t>Вічна</a:t>
            </a:r>
            <a:r>
              <a:rPr lang="ru-RU" dirty="0" smtClean="0"/>
              <a:t> проблема</a:t>
            </a:r>
            <a:r>
              <a:rPr lang="uk-UA" dirty="0" smtClean="0"/>
              <a:t>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610139"/>
            <a:ext cx="7394714" cy="49298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66825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74312"/>
          </a:xfrm>
        </p:spPr>
        <p:txBody>
          <a:bodyPr>
            <a:noAutofit/>
          </a:bodyPr>
          <a:lstStyle/>
          <a:p>
            <a:r>
              <a:rPr lang="ru-RU" sz="4000" dirty="0" err="1"/>
              <a:t>Ця</a:t>
            </a:r>
            <a:r>
              <a:rPr lang="ru-RU" sz="4000" dirty="0"/>
              <a:t> </a:t>
            </a:r>
            <a:r>
              <a:rPr lang="ru-RU" sz="4000" dirty="0" err="1"/>
              <a:t>дитина</a:t>
            </a:r>
            <a:r>
              <a:rPr lang="ru-RU" sz="4000" dirty="0"/>
              <a:t> </a:t>
            </a:r>
            <a:r>
              <a:rPr lang="ru-RU" sz="4000" dirty="0" err="1"/>
              <a:t>зовні</a:t>
            </a:r>
            <a:r>
              <a:rPr lang="ru-RU" sz="4000" dirty="0"/>
              <a:t> є </a:t>
            </a:r>
            <a:r>
              <a:rPr lang="ru-RU" sz="4000" dirty="0" err="1"/>
              <a:t>повною</a:t>
            </a:r>
            <a:r>
              <a:rPr lang="ru-RU" sz="4000" dirty="0"/>
              <a:t> </a:t>
            </a:r>
            <a:r>
              <a:rPr lang="ru-RU" sz="4000" dirty="0" err="1"/>
              <a:t>протилежністю</a:t>
            </a:r>
            <a:r>
              <a:rPr lang="ru-RU" sz="4000" dirty="0"/>
              <a:t> </a:t>
            </a:r>
            <a:r>
              <a:rPr lang="ru-RU" sz="4000" dirty="0" err="1"/>
              <a:t>першого</a:t>
            </a:r>
            <a:r>
              <a:rPr lang="ru-RU" sz="4000" dirty="0"/>
              <a:t> типу. </a:t>
            </a:r>
            <a:r>
              <a:rPr lang="ru-RU" sz="4000" dirty="0" err="1"/>
              <a:t>Він</a:t>
            </a:r>
            <a:r>
              <a:rPr lang="ru-RU" sz="4000" dirty="0"/>
              <a:t> </a:t>
            </a:r>
            <a:r>
              <a:rPr lang="ru-RU" sz="4000" dirty="0" err="1"/>
              <a:t>зухвалий</a:t>
            </a:r>
            <a:r>
              <a:rPr lang="ru-RU" sz="4000" dirty="0"/>
              <a:t> , часто </a:t>
            </a:r>
            <a:r>
              <a:rPr lang="ru-RU" sz="4000" dirty="0" err="1"/>
              <a:t>прогулює</a:t>
            </a:r>
            <a:r>
              <a:rPr lang="ru-RU" sz="4000" dirty="0"/>
              <a:t> уроки , любить </a:t>
            </a:r>
            <a:r>
              <a:rPr lang="ru-RU" sz="4000" dirty="0" err="1"/>
              <a:t>похуліганити</a:t>
            </a:r>
            <a:r>
              <a:rPr lang="ru-RU" sz="4000" dirty="0"/>
              <a:t> . Але </a:t>
            </a:r>
            <a:r>
              <a:rPr lang="ru-RU" sz="4000" dirty="0" err="1"/>
              <a:t>внутрішня</a:t>
            </a:r>
            <a:r>
              <a:rPr lang="ru-RU" sz="4000" dirty="0"/>
              <a:t> причина </a:t>
            </a:r>
            <a:r>
              <a:rPr lang="ru-RU" sz="4000" dirty="0" err="1"/>
              <a:t>криється</a:t>
            </a:r>
            <a:r>
              <a:rPr lang="ru-RU" sz="4000" dirty="0"/>
              <a:t> , </a:t>
            </a:r>
            <a:r>
              <a:rPr lang="ru-RU" sz="4000" dirty="0" err="1"/>
              <a:t>знову</a:t>
            </a:r>
            <a:r>
              <a:rPr lang="ru-RU" sz="4000" dirty="0"/>
              <a:t> ж таки, в </a:t>
            </a:r>
            <a:r>
              <a:rPr lang="ru-RU" sz="4000" dirty="0" err="1"/>
              <a:t>нестачі</a:t>
            </a:r>
            <a:r>
              <a:rPr lang="ru-RU" sz="4000" dirty="0"/>
              <a:t> </a:t>
            </a:r>
            <a:r>
              <a:rPr lang="ru-RU" sz="4000" dirty="0" err="1"/>
              <a:t>уваги</a:t>
            </a:r>
            <a:r>
              <a:rPr lang="ru-RU" sz="4000" dirty="0"/>
              <a:t> і </a:t>
            </a:r>
            <a:r>
              <a:rPr lang="ru-RU" sz="4000" dirty="0" err="1"/>
              <a:t>визнання</a:t>
            </a:r>
            <a:r>
              <a:rPr lang="ru-RU" sz="4000" dirty="0"/>
              <a:t> . </a:t>
            </a:r>
            <a:r>
              <a:rPr lang="ru-RU" sz="4000" dirty="0" err="1"/>
              <a:t>Йому</a:t>
            </a:r>
            <a:r>
              <a:rPr lang="ru-RU" sz="4000" dirty="0"/>
              <a:t> не </a:t>
            </a:r>
            <a:r>
              <a:rPr lang="ru-RU" sz="4000" dirty="0" err="1"/>
              <a:t>вистачає</a:t>
            </a:r>
            <a:r>
              <a:rPr lang="ru-RU" sz="4000" dirty="0"/>
              <a:t> </a:t>
            </a:r>
            <a:r>
              <a:rPr lang="ru-RU" sz="4000" dirty="0" err="1"/>
              <a:t>внутрішніх</a:t>
            </a:r>
            <a:r>
              <a:rPr lang="ru-RU" sz="4000" dirty="0"/>
              <a:t> сил , </a:t>
            </a:r>
            <a:r>
              <a:rPr lang="ru-RU" sz="4000" dirty="0" err="1"/>
              <a:t>щоб</a:t>
            </a:r>
            <a:r>
              <a:rPr lang="ru-RU" sz="4000" dirty="0"/>
              <a:t> </a:t>
            </a:r>
            <a:r>
              <a:rPr lang="ru-RU" sz="4000" dirty="0" err="1"/>
              <a:t>блиснути</a:t>
            </a:r>
            <a:r>
              <a:rPr lang="ru-RU" sz="4000" dirty="0"/>
              <a:t> </a:t>
            </a:r>
            <a:r>
              <a:rPr lang="ru-RU" sz="4000" dirty="0" err="1"/>
              <a:t>позитивними</a:t>
            </a:r>
            <a:r>
              <a:rPr lang="ru-RU" sz="4000" dirty="0"/>
              <a:t> результатами , з </a:t>
            </a:r>
            <a:r>
              <a:rPr lang="ru-RU" sz="4000" dirty="0" err="1"/>
              <a:t>цього</a:t>
            </a:r>
            <a:r>
              <a:rPr lang="ru-RU" sz="4000" dirty="0"/>
              <a:t> , </a:t>
            </a:r>
            <a:r>
              <a:rPr lang="ru-RU" sz="4000" dirty="0" err="1"/>
              <a:t>така</a:t>
            </a:r>
            <a:r>
              <a:rPr lang="ru-RU" sz="4000" dirty="0"/>
              <a:t> </a:t>
            </a:r>
            <a:r>
              <a:rPr lang="ru-RU" sz="4000" dirty="0" err="1"/>
              <a:t>дитина</a:t>
            </a:r>
            <a:r>
              <a:rPr lang="ru-RU" sz="4000" dirty="0"/>
              <a:t> в </a:t>
            </a:r>
            <a:r>
              <a:rPr lang="ru-RU" sz="4000" dirty="0" err="1"/>
              <a:t>сім'ї</a:t>
            </a:r>
            <a:r>
              <a:rPr lang="ru-RU" sz="4000" dirty="0"/>
              <a:t> </a:t>
            </a:r>
            <a:r>
              <a:rPr lang="ru-RU" sz="4000" dirty="0" err="1"/>
              <a:t>алкоголіка</a:t>
            </a:r>
            <a:r>
              <a:rPr lang="ru-RU" sz="4000" dirty="0"/>
              <a:t> </a:t>
            </a:r>
            <a:r>
              <a:rPr lang="ru-RU" sz="4000" dirty="0" err="1"/>
              <a:t>пішов</a:t>
            </a:r>
            <a:r>
              <a:rPr lang="ru-RU" sz="4000" dirty="0"/>
              <a:t> по </a:t>
            </a:r>
            <a:r>
              <a:rPr lang="ru-RU" sz="4000" dirty="0" err="1"/>
              <a:t>іншому</a:t>
            </a:r>
            <a:r>
              <a:rPr lang="ru-RU" sz="4000" dirty="0"/>
              <a:t> шляху </a:t>
            </a:r>
            <a:r>
              <a:rPr lang="ru-RU" sz="4000" dirty="0" err="1"/>
              <a:t>залучення</a:t>
            </a:r>
            <a:r>
              <a:rPr lang="ru-RU" sz="4000" dirty="0"/>
              <a:t> </a:t>
            </a:r>
            <a:r>
              <a:rPr lang="ru-RU" sz="4000" dirty="0" err="1"/>
              <a:t>уваги</a:t>
            </a:r>
            <a:r>
              <a:rPr lang="ru-RU" sz="4000" dirty="0"/>
              <a:t>. У </a:t>
            </a:r>
            <a:r>
              <a:rPr lang="ru-RU" sz="4000" dirty="0" err="1"/>
              <a:t>нього</a:t>
            </a:r>
            <a:r>
              <a:rPr lang="ru-RU" sz="4000" dirty="0"/>
              <a:t> </a:t>
            </a:r>
            <a:r>
              <a:rPr lang="ru-RU" sz="4000" dirty="0" err="1"/>
              <a:t>багато</a:t>
            </a:r>
            <a:r>
              <a:rPr lang="ru-RU" sz="4000" dirty="0"/>
              <a:t> болю і </a:t>
            </a:r>
            <a:r>
              <a:rPr lang="ru-RU" sz="4000" dirty="0" err="1"/>
              <a:t>злості</a:t>
            </a:r>
            <a:r>
              <a:rPr lang="ru-RU" sz="4000" dirty="0"/>
              <a:t> , з </a:t>
            </a:r>
            <a:r>
              <a:rPr lang="ru-RU" sz="4000" dirty="0" err="1"/>
              <a:t>якими</a:t>
            </a:r>
            <a:r>
              <a:rPr lang="ru-RU" sz="4000" dirty="0"/>
              <a:t> не </a:t>
            </a:r>
            <a:r>
              <a:rPr lang="ru-RU" sz="4000" dirty="0" err="1"/>
              <a:t>може</a:t>
            </a:r>
            <a:r>
              <a:rPr lang="ru-RU" sz="4000" dirty="0"/>
              <a:t> сам </a:t>
            </a:r>
            <a:r>
              <a:rPr lang="ru-RU" sz="4000" dirty="0" err="1"/>
              <a:t>впоратися</a:t>
            </a:r>
            <a:r>
              <a:rPr lang="ru-RU" sz="4000" dirty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109768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583" y="365125"/>
            <a:ext cx="10850217" cy="1325563"/>
          </a:xfrm>
        </p:spPr>
        <p:txBody>
          <a:bodyPr/>
          <a:lstStyle/>
          <a:p>
            <a:pPr algn="ctr"/>
            <a:r>
              <a:rPr lang="ru-RU" dirty="0" smtClean="0"/>
              <a:t>3. «Шут»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1718" y="1690688"/>
            <a:ext cx="6788564" cy="50967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33773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51585"/>
          </a:xfrm>
        </p:spPr>
        <p:txBody>
          <a:bodyPr>
            <a:noAutofit/>
          </a:bodyPr>
          <a:lstStyle/>
          <a:p>
            <a:r>
              <a:rPr lang="ru-RU" sz="4000" dirty="0"/>
              <a:t>За </a:t>
            </a:r>
            <a:r>
              <a:rPr lang="ru-RU" sz="4000" dirty="0" err="1"/>
              <a:t>постійними</a:t>
            </a:r>
            <a:r>
              <a:rPr lang="ru-RU" sz="4000" dirty="0"/>
              <a:t> жартами , </a:t>
            </a:r>
            <a:r>
              <a:rPr lang="ru-RU" sz="4000" dirty="0" err="1"/>
              <a:t>пародіями</a:t>
            </a:r>
            <a:r>
              <a:rPr lang="ru-RU" sz="4000" dirty="0"/>
              <a:t> , </a:t>
            </a:r>
            <a:r>
              <a:rPr lang="ru-RU" sz="4000" dirty="0" err="1"/>
              <a:t>веселощами</a:t>
            </a:r>
            <a:r>
              <a:rPr lang="ru-RU" sz="4000" dirty="0"/>
              <a:t> </a:t>
            </a:r>
            <a:r>
              <a:rPr lang="ru-RU" sz="4000" dirty="0" err="1"/>
              <a:t>він</a:t>
            </a:r>
            <a:r>
              <a:rPr lang="ru-RU" sz="4000" dirty="0"/>
              <a:t> </a:t>
            </a:r>
            <a:r>
              <a:rPr lang="ru-RU" sz="4000" dirty="0" err="1"/>
              <a:t>приховує</a:t>
            </a:r>
            <a:r>
              <a:rPr lang="ru-RU" sz="4000" dirty="0"/>
              <a:t> </a:t>
            </a:r>
            <a:r>
              <a:rPr lang="ru-RU" sz="4000" dirty="0" err="1"/>
              <a:t>невпевненість</a:t>
            </a:r>
            <a:r>
              <a:rPr lang="ru-RU" sz="4000" dirty="0"/>
              <a:t> у </a:t>
            </a:r>
            <a:r>
              <a:rPr lang="ru-RU" sz="4000" dirty="0" err="1" smtClean="0"/>
              <a:t>собі</a:t>
            </a:r>
            <a:r>
              <a:rPr lang="ru-RU" sz="4000" dirty="0" smtClean="0"/>
              <a:t>, </a:t>
            </a:r>
            <a:r>
              <a:rPr lang="ru-RU" sz="4000" dirty="0"/>
              <a:t>страх </a:t>
            </a:r>
            <a:r>
              <a:rPr lang="ru-RU" sz="4000" dirty="0" err="1"/>
              <a:t>опинитися</a:t>
            </a:r>
            <a:r>
              <a:rPr lang="ru-RU" sz="4000" dirty="0"/>
              <a:t> </a:t>
            </a:r>
            <a:r>
              <a:rPr lang="ru-RU" sz="4000" dirty="0" err="1"/>
              <a:t>прив'язаним</a:t>
            </a:r>
            <a:r>
              <a:rPr lang="ru-RU" sz="4000" dirty="0"/>
              <a:t> до </a:t>
            </a:r>
            <a:r>
              <a:rPr lang="ru-RU" sz="4000" dirty="0" err="1"/>
              <a:t>когось</a:t>
            </a:r>
            <a:r>
              <a:rPr lang="ru-RU" sz="4000" dirty="0"/>
              <a:t>. </a:t>
            </a:r>
            <a:r>
              <a:rPr lang="ru-RU" sz="4000" dirty="0" err="1"/>
              <a:t>Побоюючись</a:t>
            </a:r>
            <a:r>
              <a:rPr lang="ru-RU" sz="4000" dirty="0"/>
              <a:t> бути </a:t>
            </a:r>
            <a:r>
              <a:rPr lang="ru-RU" sz="4000" dirty="0" err="1" smtClean="0"/>
              <a:t>висміяним</a:t>
            </a:r>
            <a:r>
              <a:rPr lang="ru-RU" sz="4000" dirty="0" smtClean="0"/>
              <a:t>, </a:t>
            </a:r>
            <a:r>
              <a:rPr lang="ru-RU" sz="4000" dirty="0" err="1"/>
              <a:t>дитина</a:t>
            </a:r>
            <a:r>
              <a:rPr lang="ru-RU" sz="4000" dirty="0"/>
              <a:t> в </a:t>
            </a:r>
            <a:r>
              <a:rPr lang="ru-RU" sz="4000" dirty="0" err="1"/>
              <a:t>сім'ї</a:t>
            </a:r>
            <a:r>
              <a:rPr lang="ru-RU" sz="4000" dirty="0"/>
              <a:t> </a:t>
            </a:r>
            <a:r>
              <a:rPr lang="ru-RU" sz="4000" dirty="0" err="1"/>
              <a:t>алкоголіка</a:t>
            </a:r>
            <a:r>
              <a:rPr lang="ru-RU" sz="4000" dirty="0"/>
              <a:t> сам </a:t>
            </a:r>
            <a:r>
              <a:rPr lang="ru-RU" sz="4000" dirty="0" err="1"/>
              <a:t>сміється</a:t>
            </a:r>
            <a:r>
              <a:rPr lang="ru-RU" sz="4000" dirty="0"/>
              <a:t> над собою і </a:t>
            </a:r>
            <a:r>
              <a:rPr lang="ru-RU" sz="4000" dirty="0" err="1"/>
              <a:t>оточуючими</a:t>
            </a:r>
            <a:r>
              <a:rPr lang="ru-RU" sz="4000" dirty="0"/>
              <a:t>. </a:t>
            </a:r>
            <a:r>
              <a:rPr lang="ru-RU" sz="4000" dirty="0" err="1"/>
              <a:t>Причому</a:t>
            </a:r>
            <a:r>
              <a:rPr lang="ru-RU" sz="4000" dirty="0"/>
              <a:t> </a:t>
            </a:r>
            <a:r>
              <a:rPr lang="ru-RU" sz="4000" dirty="0" err="1"/>
              <a:t>жарти</a:t>
            </a:r>
            <a:r>
              <a:rPr lang="ru-RU" sz="4000" dirty="0"/>
              <a:t> далеко не </a:t>
            </a:r>
            <a:r>
              <a:rPr lang="ru-RU" sz="4000" dirty="0" err="1"/>
              <a:t>завжди</a:t>
            </a:r>
            <a:r>
              <a:rPr lang="ru-RU" sz="4000" dirty="0"/>
              <a:t> </a:t>
            </a:r>
            <a:r>
              <a:rPr lang="ru-RU" sz="4000" dirty="0" err="1"/>
              <a:t>добрі</a:t>
            </a:r>
            <a:r>
              <a:rPr lang="ru-RU" sz="4000" dirty="0"/>
              <a:t> й </a:t>
            </a:r>
            <a:r>
              <a:rPr lang="ru-RU" sz="4000" dirty="0" err="1"/>
              <a:t>доречні</a:t>
            </a:r>
            <a:r>
              <a:rPr lang="ru-RU" sz="4000" dirty="0"/>
              <a:t> . </a:t>
            </a:r>
            <a:r>
              <a:rPr lang="ru-RU" sz="4000" dirty="0" err="1"/>
              <a:t>Дорослі</a:t>
            </a:r>
            <a:r>
              <a:rPr lang="ru-RU" sz="4000" dirty="0"/>
              <a:t> часто </a:t>
            </a:r>
            <a:r>
              <a:rPr lang="ru-RU" sz="4000" dirty="0" err="1"/>
              <a:t>сприймають</a:t>
            </a:r>
            <a:r>
              <a:rPr lang="ru-RU" sz="4000" dirty="0"/>
              <a:t> </a:t>
            </a:r>
            <a:r>
              <a:rPr lang="ru-RU" sz="4000" dirty="0" err="1"/>
              <a:t>цю</a:t>
            </a:r>
            <a:r>
              <a:rPr lang="ru-RU" sz="4000" dirty="0"/>
              <a:t> маску за характер </a:t>
            </a:r>
            <a:r>
              <a:rPr lang="ru-RU" sz="4000" dirty="0" err="1"/>
              <a:t>дитини</a:t>
            </a:r>
            <a:r>
              <a:rPr lang="ru-RU" sz="4000" dirty="0"/>
              <a:t> і </a:t>
            </a:r>
            <a:r>
              <a:rPr lang="ru-RU" sz="4000" dirty="0" err="1"/>
              <a:t>посміюються</a:t>
            </a:r>
            <a:r>
              <a:rPr lang="ru-RU" sz="4000" dirty="0"/>
              <a:t> над ним </a:t>
            </a:r>
            <a:r>
              <a:rPr lang="ru-RU" sz="4000" dirty="0" smtClean="0"/>
              <a:t>самим, </a:t>
            </a:r>
            <a:r>
              <a:rPr lang="ru-RU" sz="4000" dirty="0"/>
              <a:t>а не над жартами. Почавши «</a:t>
            </a:r>
            <a:r>
              <a:rPr lang="ru-RU" sz="4000" dirty="0" err="1"/>
              <a:t>уявлення</a:t>
            </a:r>
            <a:r>
              <a:rPr lang="ru-RU" sz="4000" dirty="0"/>
              <a:t> </a:t>
            </a:r>
            <a:r>
              <a:rPr lang="ru-RU" sz="4000" dirty="0" smtClean="0"/>
              <a:t>», </a:t>
            </a:r>
            <a:r>
              <a:rPr lang="ru-RU" sz="4000" dirty="0" err="1"/>
              <a:t>дитина</a:t>
            </a:r>
            <a:r>
              <a:rPr lang="ru-RU" sz="4000" dirty="0"/>
              <a:t> часто не </a:t>
            </a:r>
            <a:r>
              <a:rPr lang="ru-RU" sz="4000" dirty="0" err="1"/>
              <a:t>може</a:t>
            </a:r>
            <a:r>
              <a:rPr lang="ru-RU" sz="4000" dirty="0"/>
              <a:t> </a:t>
            </a:r>
            <a:r>
              <a:rPr lang="ru-RU" sz="4000" dirty="0" err="1"/>
              <a:t>зупинитися</a:t>
            </a:r>
            <a:r>
              <a:rPr lang="ru-RU" sz="4000" dirty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276239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4. Невидимка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752" y="1690688"/>
            <a:ext cx="6978496" cy="4889064"/>
          </a:xfrm>
        </p:spPr>
      </p:pic>
    </p:spTree>
    <p:extLst>
      <p:ext uri="{BB962C8B-B14F-4D97-AF65-F5344CB8AC3E}">
        <p14:creationId xmlns:p14="http://schemas.microsoft.com/office/powerpoint/2010/main" val="1590455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6283"/>
          </a:xfrm>
        </p:spPr>
        <p:txBody>
          <a:bodyPr>
            <a:noAutofit/>
          </a:bodyPr>
          <a:lstStyle/>
          <a:p>
            <a:r>
              <a:rPr lang="ru-RU" sz="4000" dirty="0" err="1"/>
              <a:t>Це</a:t>
            </a:r>
            <a:r>
              <a:rPr lang="ru-RU" sz="4000" dirty="0"/>
              <a:t> </a:t>
            </a:r>
            <a:r>
              <a:rPr lang="ru-RU" sz="4000" dirty="0" err="1"/>
              <a:t>найзручніша</a:t>
            </a:r>
            <a:r>
              <a:rPr lang="ru-RU" sz="4000" dirty="0"/>
              <a:t> для </a:t>
            </a:r>
            <a:r>
              <a:rPr lang="ru-RU" sz="4000" dirty="0" err="1"/>
              <a:t>батьків</a:t>
            </a:r>
            <a:r>
              <a:rPr lang="ru-RU" sz="4000" dirty="0"/>
              <a:t> модель </a:t>
            </a:r>
            <a:r>
              <a:rPr lang="ru-RU" sz="4000" dirty="0" err="1"/>
              <a:t>поведінки</a:t>
            </a:r>
            <a:r>
              <a:rPr lang="ru-RU" sz="4000" dirty="0"/>
              <a:t>. </a:t>
            </a:r>
            <a:r>
              <a:rPr lang="ru-RU" sz="4000" dirty="0" err="1"/>
              <a:t>Така</a:t>
            </a:r>
            <a:r>
              <a:rPr lang="ru-RU" sz="4000" dirty="0"/>
              <a:t> </a:t>
            </a:r>
            <a:r>
              <a:rPr lang="ru-RU" sz="4000" dirty="0" err="1"/>
              <a:t>дитина</a:t>
            </a:r>
            <a:r>
              <a:rPr lang="ru-RU" sz="4000" dirty="0"/>
              <a:t> в </a:t>
            </a:r>
            <a:r>
              <a:rPr lang="ru-RU" sz="4000" dirty="0" err="1"/>
              <a:t>сім'ї</a:t>
            </a:r>
            <a:r>
              <a:rPr lang="ru-RU" sz="4000" dirty="0"/>
              <a:t> </a:t>
            </a:r>
            <a:r>
              <a:rPr lang="ru-RU" sz="4000" dirty="0" err="1"/>
              <a:t>алкоголіка</a:t>
            </a:r>
            <a:r>
              <a:rPr lang="ru-RU" sz="4000" dirty="0"/>
              <a:t> практично </a:t>
            </a:r>
            <a:r>
              <a:rPr lang="ru-RU" sz="4000" dirty="0" err="1"/>
              <a:t>непомітний</a:t>
            </a:r>
            <a:r>
              <a:rPr lang="ru-RU" sz="4000" dirty="0"/>
              <a:t>. </a:t>
            </a:r>
            <a:r>
              <a:rPr lang="ru-RU" sz="4000" dirty="0" err="1"/>
              <a:t>Він</a:t>
            </a:r>
            <a:r>
              <a:rPr lang="ru-RU" sz="4000" dirty="0"/>
              <a:t> </a:t>
            </a:r>
            <a:r>
              <a:rPr lang="ru-RU" sz="4000" dirty="0" err="1"/>
              <a:t>дуже</a:t>
            </a:r>
            <a:r>
              <a:rPr lang="ru-RU" sz="4000" dirty="0"/>
              <a:t> </a:t>
            </a:r>
            <a:r>
              <a:rPr lang="ru-RU" sz="4000" dirty="0" err="1"/>
              <a:t>зручний</a:t>
            </a:r>
            <a:r>
              <a:rPr lang="ru-RU" sz="4000" dirty="0"/>
              <a:t> , не </a:t>
            </a:r>
            <a:r>
              <a:rPr lang="ru-RU" sz="4000" dirty="0" err="1"/>
              <a:t>доставляє</a:t>
            </a:r>
            <a:r>
              <a:rPr lang="ru-RU" sz="4000" dirty="0"/>
              <a:t> </a:t>
            </a:r>
            <a:r>
              <a:rPr lang="ru-RU" sz="4000" dirty="0" err="1"/>
              <a:t>клопоту</a:t>
            </a:r>
            <a:r>
              <a:rPr lang="ru-RU" sz="4000" dirty="0"/>
              <a:t> . Тихий і </a:t>
            </a:r>
            <a:r>
              <a:rPr lang="ru-RU" sz="4000" dirty="0" err="1"/>
              <a:t>сором'язливий</a:t>
            </a:r>
            <a:r>
              <a:rPr lang="ru-RU" sz="4000" dirty="0"/>
              <a:t> </a:t>
            </a:r>
            <a:r>
              <a:rPr lang="ru-RU" sz="4000" dirty="0" err="1"/>
              <a:t>малюк</a:t>
            </a:r>
            <a:r>
              <a:rPr lang="ru-RU" sz="4000" dirty="0"/>
              <a:t> </a:t>
            </a:r>
            <a:r>
              <a:rPr lang="ru-RU" sz="4000" dirty="0" err="1"/>
              <a:t>віддає</a:t>
            </a:r>
            <a:r>
              <a:rPr lang="ru-RU" sz="4000" dirty="0"/>
              <a:t> </a:t>
            </a:r>
            <a:r>
              <a:rPr lang="ru-RU" sz="4000" dirty="0" err="1"/>
              <a:t>перевагу</a:t>
            </a:r>
            <a:r>
              <a:rPr lang="ru-RU" sz="4000" dirty="0"/>
              <a:t> </a:t>
            </a:r>
            <a:r>
              <a:rPr lang="ru-RU" sz="4000" dirty="0" err="1"/>
              <a:t>усамітнення</a:t>
            </a:r>
            <a:r>
              <a:rPr lang="ru-RU" sz="4000" dirty="0"/>
              <a:t> , практично не </a:t>
            </a:r>
            <a:r>
              <a:rPr lang="ru-RU" sz="4000" dirty="0" err="1"/>
              <a:t>заводячи</a:t>
            </a:r>
            <a:r>
              <a:rPr lang="ru-RU" sz="4000" dirty="0"/>
              <a:t> </a:t>
            </a:r>
            <a:r>
              <a:rPr lang="ru-RU" sz="4000" dirty="0" err="1"/>
              <a:t>друзів</a:t>
            </a:r>
            <a:r>
              <a:rPr lang="ru-RU" sz="4000" dirty="0"/>
              <a:t>. </a:t>
            </a:r>
            <a:r>
              <a:rPr lang="ru-RU" sz="4000" dirty="0" err="1"/>
              <a:t>Занурюючись</a:t>
            </a:r>
            <a:r>
              <a:rPr lang="ru-RU" sz="4000" dirty="0"/>
              <a:t> у </a:t>
            </a:r>
            <a:r>
              <a:rPr lang="ru-RU" sz="4000" dirty="0" err="1"/>
              <a:t>свої</a:t>
            </a:r>
            <a:r>
              <a:rPr lang="ru-RU" sz="4000" dirty="0"/>
              <a:t> </a:t>
            </a:r>
            <a:r>
              <a:rPr lang="ru-RU" sz="4000" dirty="0" err="1"/>
              <a:t>фантазії</a:t>
            </a:r>
            <a:r>
              <a:rPr lang="ru-RU" sz="4000" dirty="0"/>
              <a:t> , </a:t>
            </a:r>
            <a:r>
              <a:rPr lang="ru-RU" sz="4000" dirty="0" err="1"/>
              <a:t>він</a:t>
            </a:r>
            <a:r>
              <a:rPr lang="ru-RU" sz="4000" dirty="0"/>
              <a:t> </a:t>
            </a:r>
            <a:r>
              <a:rPr lang="ru-RU" sz="4000" dirty="0" err="1"/>
              <a:t>дуже</a:t>
            </a:r>
            <a:r>
              <a:rPr lang="ru-RU" sz="4000" dirty="0"/>
              <a:t> </a:t>
            </a:r>
            <a:r>
              <a:rPr lang="ru-RU" sz="4000" dirty="0" err="1"/>
              <a:t>прив'язується</a:t>
            </a:r>
            <a:r>
              <a:rPr lang="ru-RU" sz="4000" dirty="0"/>
              <a:t> до речей , </a:t>
            </a:r>
            <a:r>
              <a:rPr lang="ru-RU" sz="4000" dirty="0" err="1"/>
              <a:t>уникаючи</a:t>
            </a:r>
            <a:r>
              <a:rPr lang="ru-RU" sz="4000" dirty="0"/>
              <a:t> людей. Батьки </a:t>
            </a:r>
            <a:r>
              <a:rPr lang="ru-RU" sz="4000" dirty="0" err="1"/>
              <a:t>зазвичай</a:t>
            </a:r>
            <a:r>
              <a:rPr lang="ru-RU" sz="4000" dirty="0"/>
              <a:t> </a:t>
            </a:r>
            <a:r>
              <a:rPr lang="ru-RU" sz="4000" dirty="0" err="1"/>
              <a:t>сприймають</a:t>
            </a:r>
            <a:r>
              <a:rPr lang="ru-RU" sz="4000" dirty="0"/>
              <a:t> </a:t>
            </a:r>
            <a:r>
              <a:rPr lang="ru-RU" sz="4000" dirty="0" err="1"/>
              <a:t>подібну</a:t>
            </a:r>
            <a:r>
              <a:rPr lang="ru-RU" sz="4000" dirty="0"/>
              <a:t> </a:t>
            </a:r>
            <a:r>
              <a:rPr lang="ru-RU" sz="4000" dirty="0" err="1"/>
              <a:t>поведінку</a:t>
            </a:r>
            <a:r>
              <a:rPr lang="ru-RU" sz="4000" dirty="0"/>
              <a:t> за </a:t>
            </a:r>
            <a:r>
              <a:rPr lang="ru-RU" sz="4000" dirty="0" err="1"/>
              <a:t>особливості</a:t>
            </a:r>
            <a:r>
              <a:rPr lang="ru-RU" sz="4000" dirty="0"/>
              <a:t> характеру , не </a:t>
            </a:r>
            <a:r>
              <a:rPr lang="ru-RU" sz="4000" dirty="0" err="1"/>
              <a:t>замислюючись</a:t>
            </a:r>
            <a:r>
              <a:rPr lang="ru-RU" sz="4000" dirty="0"/>
              <a:t> про </a:t>
            </a:r>
            <a:r>
              <a:rPr lang="ru-RU" sz="4000" dirty="0" err="1"/>
              <a:t>особисту</a:t>
            </a:r>
            <a:r>
              <a:rPr lang="ru-RU" sz="4000" dirty="0"/>
              <a:t> думку </a:t>
            </a:r>
            <a:r>
              <a:rPr lang="ru-RU" sz="4000" dirty="0" err="1"/>
              <a:t>дитини</a:t>
            </a:r>
            <a:r>
              <a:rPr lang="ru-RU" sz="4000" dirty="0"/>
              <a:t>, </a:t>
            </a:r>
            <a:r>
              <a:rPr lang="ru-RU" sz="4000" dirty="0" err="1"/>
              <a:t>її</a:t>
            </a:r>
            <a:r>
              <a:rPr lang="ru-RU" sz="4000" dirty="0"/>
              <a:t> </a:t>
            </a:r>
            <a:r>
              <a:rPr lang="ru-RU" sz="4000" dirty="0" err="1"/>
              <a:t>внутрішніх</a:t>
            </a:r>
            <a:r>
              <a:rPr lang="ru-RU" sz="4000" dirty="0"/>
              <a:t> </a:t>
            </a:r>
            <a:r>
              <a:rPr lang="ru-RU" sz="4000" dirty="0" err="1"/>
              <a:t>переживаннях</a:t>
            </a:r>
            <a:r>
              <a:rPr lang="ru-RU" sz="4000" dirty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36087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лубина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TC104033923[[fn=Глубина]]</Template>
  <TotalTime>37</TotalTime>
  <Words>293</Words>
  <Application>Microsoft Office PowerPoint</Application>
  <PresentationFormat>Широкоэкранный</PresentationFormat>
  <Paragraphs>12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Corbel</vt:lpstr>
      <vt:lpstr>Глубина</vt:lpstr>
      <vt:lpstr>Психологія дитини  в сім’ї  якої батьки зловживають  спиртними напоями</vt:lpstr>
      <vt:lpstr>1. «Тільки перший»</vt:lpstr>
      <vt:lpstr>Таку дитину можна назвати «маленький дорослий». Він відповідальний, серйозний, працьовитий. Для нього недостатньо бути хорошим, він прагне бути першим,найкращим. Демонструючи високі досягнення в різних областях, така дитина стає гордістю сім’ї, школи. </vt:lpstr>
      <vt:lpstr>2. «Вічна проблема»</vt:lpstr>
      <vt:lpstr>Ця дитина зовні є повною протилежністю першого типу. Він зухвалий , часто прогулює уроки , любить похуліганити . Але внутрішня причина криється , знову ж таки, в нестачі уваги і визнання . Йому не вистачає внутрішніх сил , щоб блиснути позитивними результатами , з цього , така дитина в сім'ї алкоголіка пішов по іншому шляху залучення уваги. У нього багато болю і злості , з якими не може сам впоратися.</vt:lpstr>
      <vt:lpstr>3. «Шут»</vt:lpstr>
      <vt:lpstr>За постійними жартами , пародіями , веселощами він приховує невпевненість у собі, страх опинитися прив'язаним до когось. Побоюючись бути висміяним, дитина в сім'ї алкоголіка сам сміється над собою і оточуючими. Причому жарти далеко не завжди добрі й доречні . Дорослі часто сприймають цю маску за характер дитини і посміюються над ним самим, а не над жартами. Почавши «уявлення », дитина часто не може зупинитися.</vt:lpstr>
      <vt:lpstr>4. Невидимка</vt:lpstr>
      <vt:lpstr>Це найзручніша для батьків модель поведінки. Така дитина в сім'ї алкоголіка практично непомітний. Він дуже зручний , не доставляє клопоту . Тихий і сором'язливий малюк віддає перевагу усамітнення , практично не заводячи друзів. Занурюючись у свої фантазії , він дуже прив'язується до речей , уникаючи людей. Батьки зазвичай сприймають подібну поведінку за особливості характеру , не замислюючись про особисту думку дитини, її внутрішніх переживаннях.</vt:lpstr>
      <vt:lpstr>Дякуємо за увагу!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Дитина в сім’ї батьків,  які зловживають алкоголем</dc:title>
  <dc:creator>Роман</dc:creator>
  <cp:lastModifiedBy>Роман</cp:lastModifiedBy>
  <cp:revision>9</cp:revision>
  <dcterms:created xsi:type="dcterms:W3CDTF">2014-05-13T07:31:48Z</dcterms:created>
  <dcterms:modified xsi:type="dcterms:W3CDTF">2014-05-13T08:09:26Z</dcterms:modified>
</cp:coreProperties>
</file>