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7" r:id="rId3"/>
    <p:sldId id="259" r:id="rId4"/>
    <p:sldId id="260" r:id="rId5"/>
    <p:sldId id="277" r:id="rId6"/>
    <p:sldId id="278" r:id="rId7"/>
    <p:sldId id="276" r:id="rId8"/>
    <p:sldId id="281" r:id="rId9"/>
    <p:sldId id="280" r:id="rId10"/>
    <p:sldId id="284" r:id="rId11"/>
    <p:sldId id="283" r:id="rId12"/>
    <p:sldId id="282" r:id="rId13"/>
    <p:sldId id="275" r:id="rId14"/>
    <p:sldId id="279" r:id="rId15"/>
    <p:sldId id="270" r:id="rId16"/>
    <p:sldId id="274" r:id="rId17"/>
    <p:sldId id="273" r:id="rId18"/>
    <p:sldId id="269" r:id="rId19"/>
    <p:sldId id="268" r:id="rId20"/>
    <p:sldId id="272" r:id="rId21"/>
    <p:sldId id="267" r:id="rId22"/>
    <p:sldId id="266" r:id="rId23"/>
    <p:sldId id="2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8352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40152" y="4005064"/>
            <a:ext cx="2483768" cy="23083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Виконала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Учениця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 11-А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класу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ХЗОШ №168</a:t>
            </a:r>
          </a:p>
          <a:p>
            <a:pPr algn="r"/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Бєлікова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Юлія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102632"/>
            <a:ext cx="6887014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Н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аркотики </a:t>
            </a:r>
          </a:p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та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їх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вплив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організм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людини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1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36" y="1844825"/>
            <a:ext cx="4524964" cy="48440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512" y="408925"/>
            <a:ext cx="4325224" cy="477053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створено (патент з 1863 )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корсиканського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Анджело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( 1832-1914 )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 Бордо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екстракту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коки. З 1870 став широко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 .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доводилося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мг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кокаїну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а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7,2 мг (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і 25 мг на 100 г).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випивати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келихи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містилося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міліграмів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чистого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кокаїну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завоював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 «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відгукувалися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ступенях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,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Дюма і Анатоль Франс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Дойль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Р. Л.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Стівенсон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Генрік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Ібсен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Жюль Верн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королева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 і Лев 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4736" y="388451"/>
            <a:ext cx="4524964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 XIII носив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фляжку з « Вином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і нагородив Анджело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золотою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медаллю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Ватикану.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повсюдно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заборонили до продажу в роки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96" y="188640"/>
            <a:ext cx="4752528" cy="6336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76672"/>
            <a:ext cx="6031460" cy="52565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5737114"/>
            <a:ext cx="457200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/>
              <a:t>Летальна доза - 1,2 г,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 до 20 мг.</a:t>
            </a:r>
          </a:p>
        </p:txBody>
      </p:sp>
    </p:spTree>
    <p:extLst>
      <p:ext uri="{BB962C8B-B14F-4D97-AF65-F5344CB8AC3E}">
        <p14:creationId xmlns:p14="http://schemas.microsoft.com/office/powerpoint/2010/main" val="36252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496944" cy="14773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1885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Джона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Пембертона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Кока-Кола,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кокаїн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складу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напою входили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коки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горіхи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напою. У 1906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США федерального закону «Про чистоту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(англ.), з напою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кокаїн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стимулюючого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інгредієнта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кофеїн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0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17033" y="2348880"/>
            <a:ext cx="385086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MDMA</a:t>
            </a:r>
            <a:endParaRPr lang="ru-RU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екстазі</a:t>
            </a:r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38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39882" y="188640"/>
            <a:ext cx="3058004" cy="15060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6724673" y="1906893"/>
            <a:ext cx="1488421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C11H15NO2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6875" y="0"/>
            <a:ext cx="5472608" cy="14773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Метілендіоксиметамфетамін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MDMA-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напівсинтетичне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амфетамінового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фенілетиламін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широко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сленговим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ім'ям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879" y="1537561"/>
            <a:ext cx="5400600" cy="14773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MDMA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зважаючи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ейфорії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інтимної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страху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занепокоєння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974" y="3050123"/>
            <a:ext cx="10206880" cy="37856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MDMA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передбачувано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30-60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75-120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фаза плато , 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3,5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MDMA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самовпевненість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недовірливість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екстравертірованность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стан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приголомшеності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слуху,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випробовувати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/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і простору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страхи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над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галюцинації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псевдогаллюцинации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синестезію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загострюється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/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заїкання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один сеанс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д.);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 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співпереживання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6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6" y="116632"/>
            <a:ext cx="6528725" cy="48965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98" y="116632"/>
            <a:ext cx="3264362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35" y="4005065"/>
            <a:ext cx="5213325" cy="2818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" y="3861048"/>
            <a:ext cx="2912939" cy="281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9752" y="2708920"/>
            <a:ext cx="50744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Амфетамін</a:t>
            </a:r>
            <a:endParaRPr lang="ru-RU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772816"/>
            <a:ext cx="6120680" cy="50167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Бензендрин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амфетаміном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солдат. У 70-х роках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приписували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апетиту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схуднення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Джоном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Боулбі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бензендріна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препарат,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амфетаміни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апетит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кров'яний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у великих дозах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ейфорії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амфетамінів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початково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почувається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Внутрішньовенна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ін'єкція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амфетаміну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спалах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насолоди,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оргазмом.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збуджуваності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непереборне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ілюзорне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амфетамінів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параноїдального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почуватися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зацькованою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погроза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1472"/>
            <a:ext cx="5544616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Амфетамін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фенамін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Альфа-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метилфенетиламін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стимулятор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аналогом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адреналіну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норадреналіну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9103"/>
            <a:ext cx="3160088" cy="1512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6913426" y="1772816"/>
            <a:ext cx="106952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C9H13N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7130" y="2573124"/>
            <a:ext cx="3093031" cy="26511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60" y="4972667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07903" y="2827384"/>
            <a:ext cx="21441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ЛСД</a:t>
            </a:r>
          </a:p>
        </p:txBody>
      </p:sp>
    </p:spTree>
    <p:extLst>
      <p:ext uri="{BB962C8B-B14F-4D97-AF65-F5344CB8AC3E}">
        <p14:creationId xmlns:p14="http://schemas.microsoft.com/office/powerpoint/2010/main" val="25938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42" y="116632"/>
            <a:ext cx="1997231" cy="2808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7145487" y="3059668"/>
            <a:ext cx="150554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C20H25N3O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6480720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ЛСД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диетиламід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лізергінової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еталонний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галюциноген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очей,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викривлене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галюциногенів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337" y="1700808"/>
            <a:ext cx="4011623" cy="48245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ЛСД, сильно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кожного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разюче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момент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ЛСД,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доз (15000мкг)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видимий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ЛСД-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схвилювання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"я"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4392488" cy="31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033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836712"/>
            <a:ext cx="4572000" cy="53553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vi-VN" b="1" i="1" dirty="0">
                <a:solidFill>
                  <a:srgbClr val="92D050"/>
                </a:solidFill>
              </a:rPr>
              <a:t>Нарко́тик (від грец. </a:t>
            </a:r>
            <a:r>
              <a:rPr lang="en-US" b="1" i="1" dirty="0" err="1">
                <a:solidFill>
                  <a:srgbClr val="92D050"/>
                </a:solidFill>
              </a:rPr>
              <a:t>narkoticos</a:t>
            </a:r>
            <a:r>
              <a:rPr lang="en-US" b="1" i="1" dirty="0">
                <a:solidFill>
                  <a:srgbClr val="92D050"/>
                </a:solidFill>
              </a:rPr>
              <a:t> — </a:t>
            </a:r>
            <a:r>
              <a:rPr lang="vi-VN" b="1" i="1" dirty="0">
                <a:solidFill>
                  <a:srgbClr val="92D050"/>
                </a:solidFill>
              </a:rPr>
              <a:t>той, що призводить до заціпеніння, одурманюючий) — дуже різні по відношенню до обміну речовин субстанції природних чи штучних речовин, здатні викликати і фізичну залежність, внаслідок заміщення однієї з речовин-учасників природного метаболізму, і — психічну. Впливаючи на нервові центри головного мозку, наркотик може створювати підняття настрою, чи надмірну сонливість, хворобливу, незвичайну веселість — ейфорію, а іноді й порушення свідомості. У патологічних випадках цей стан може бути цілком нереалістичним, викликати манію величі та невразливості.</a:t>
            </a:r>
            <a:endParaRPr lang="ru-RU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8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267" y="0"/>
            <a:ext cx="7129786" cy="50836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16" y="-6221"/>
            <a:ext cx="2229277" cy="2195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4819022"/>
            <a:ext cx="2755939" cy="2079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267" y="4819022"/>
            <a:ext cx="2843808" cy="20799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1750" y="2188835"/>
            <a:ext cx="4788035" cy="47880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50" y="33805"/>
            <a:ext cx="2188835" cy="21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-4936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71800" y="2643890"/>
            <a:ext cx="44804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Маріхуана</a:t>
            </a:r>
            <a:endParaRPr lang="ru-RU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0985" y="212438"/>
            <a:ext cx="8208912" cy="14773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план, драп, марихуана, травка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галюцинації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тетрагідраканнабінол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(ТНС)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негативно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12147"/>
            <a:ext cx="6246440" cy="507831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коноплі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смолами,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бронхіту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раку горла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сердечна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аритмія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насолоди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25" y="1916832"/>
            <a:ext cx="1914862" cy="25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9818">
            <a:off x="-5098" y="237320"/>
            <a:ext cx="6270966" cy="4176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325">
            <a:off x="5119531" y="2988501"/>
            <a:ext cx="4005064" cy="4005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518">
            <a:off x="1214188" y="3988532"/>
            <a:ext cx="3832394" cy="2538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3976">
            <a:off x="5982442" y="603058"/>
            <a:ext cx="3755326" cy="25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3968" y="4487935"/>
            <a:ext cx="5773309" cy="23083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err="1" smtClean="0"/>
              <a:t>Синтезовані</a:t>
            </a:r>
            <a:r>
              <a:rPr lang="ru-RU" b="1" i="1" dirty="0" smtClean="0"/>
              <a:t> </a:t>
            </a:r>
            <a:r>
              <a:rPr lang="ru-RU" b="1" i="1" dirty="0" err="1"/>
              <a:t>препарати</a:t>
            </a:r>
            <a:r>
              <a:rPr lang="ru-RU" b="1" i="1" dirty="0"/>
              <a:t>, </a:t>
            </a:r>
            <a:r>
              <a:rPr lang="ru-RU" b="1" i="1" dirty="0" err="1"/>
              <a:t>наприклад</a:t>
            </a:r>
            <a:r>
              <a:rPr lang="ru-RU" b="1" i="1" dirty="0"/>
              <a:t> </a:t>
            </a:r>
            <a:r>
              <a:rPr lang="ru-RU" b="1" i="1" dirty="0" err="1"/>
              <a:t>екстезі</a:t>
            </a:r>
            <a:r>
              <a:rPr lang="ru-RU" b="1" i="1" dirty="0"/>
              <a:t>, </a:t>
            </a:r>
            <a:r>
              <a:rPr lang="ru-RU" b="1" i="1" dirty="0" err="1"/>
              <a:t>зазвичай</a:t>
            </a:r>
            <a:r>
              <a:rPr lang="ru-RU" b="1" i="1" dirty="0"/>
              <a:t> є </a:t>
            </a:r>
            <a:r>
              <a:rPr lang="ru-RU" b="1" i="1" dirty="0" err="1"/>
              <a:t>модифікаціями</a:t>
            </a:r>
            <a:r>
              <a:rPr lang="ru-RU" b="1" i="1" dirty="0"/>
              <a:t> </a:t>
            </a:r>
            <a:r>
              <a:rPr lang="ru-RU" b="1" i="1" dirty="0" err="1"/>
              <a:t>молекули</a:t>
            </a:r>
            <a:r>
              <a:rPr lang="ru-RU" b="1" i="1" dirty="0"/>
              <a:t> </a:t>
            </a:r>
            <a:r>
              <a:rPr lang="ru-RU" b="1" i="1" dirty="0" err="1"/>
              <a:t>амфетаміна</a:t>
            </a:r>
            <a:r>
              <a:rPr lang="ru-RU" b="1" i="1" dirty="0"/>
              <a:t>, </a:t>
            </a:r>
            <a:r>
              <a:rPr lang="ru-RU" b="1" i="1" dirty="0" err="1"/>
              <a:t>змінюваної</a:t>
            </a:r>
            <a:r>
              <a:rPr lang="ru-RU" b="1" i="1" dirty="0"/>
              <a:t>, </a:t>
            </a:r>
            <a:r>
              <a:rPr lang="ru-RU" b="1" i="1" dirty="0" err="1"/>
              <a:t>щоб</a:t>
            </a:r>
            <a:r>
              <a:rPr lang="ru-RU" b="1" i="1" dirty="0"/>
              <a:t> </a:t>
            </a:r>
            <a:r>
              <a:rPr lang="ru-RU" b="1" i="1" dirty="0" err="1"/>
              <a:t>обійти</a:t>
            </a:r>
            <a:r>
              <a:rPr lang="ru-RU" b="1" i="1" dirty="0"/>
              <a:t> закон, а </a:t>
            </a:r>
            <a:r>
              <a:rPr lang="ru-RU" b="1" i="1" dirty="0" err="1"/>
              <a:t>також</a:t>
            </a:r>
            <a:r>
              <a:rPr lang="ru-RU" b="1" i="1" dirty="0"/>
              <a:t> для </a:t>
            </a:r>
            <a:r>
              <a:rPr lang="ru-RU" b="1" i="1" dirty="0" err="1"/>
              <a:t>отримання</a:t>
            </a:r>
            <a:r>
              <a:rPr lang="ru-RU" b="1" i="1" dirty="0"/>
              <a:t> </a:t>
            </a:r>
            <a:r>
              <a:rPr lang="ru-RU" b="1" i="1" dirty="0" err="1"/>
              <a:t>додаткових</a:t>
            </a:r>
            <a:r>
              <a:rPr lang="ru-RU" b="1" i="1" dirty="0"/>
              <a:t> </a:t>
            </a:r>
            <a:r>
              <a:rPr lang="ru-RU" b="1" i="1" dirty="0" err="1"/>
              <a:t>ефектів</a:t>
            </a:r>
            <a:r>
              <a:rPr lang="ru-RU" b="1" i="1" dirty="0"/>
              <a:t>, і </a:t>
            </a:r>
            <a:r>
              <a:rPr lang="ru-RU" b="1" i="1" dirty="0" err="1"/>
              <a:t>можуть</a:t>
            </a:r>
            <a:r>
              <a:rPr lang="ru-RU" b="1" i="1" dirty="0"/>
              <a:t> бути в </a:t>
            </a:r>
            <a:r>
              <a:rPr lang="ru-RU" b="1" i="1" dirty="0" err="1"/>
              <a:t>багато</a:t>
            </a:r>
            <a:r>
              <a:rPr lang="ru-RU" b="1" i="1" dirty="0"/>
              <a:t> </a:t>
            </a:r>
            <a:r>
              <a:rPr lang="ru-RU" b="1" i="1" dirty="0" err="1"/>
              <a:t>разів</a:t>
            </a:r>
            <a:r>
              <a:rPr lang="ru-RU" b="1" i="1" dirty="0"/>
              <a:t> </a:t>
            </a:r>
            <a:r>
              <a:rPr lang="ru-RU" b="1" i="1" dirty="0" err="1"/>
              <a:t>сильнішими</a:t>
            </a:r>
            <a:r>
              <a:rPr lang="ru-RU" b="1" i="1" dirty="0"/>
              <a:t> і </a:t>
            </a:r>
            <a:r>
              <a:rPr lang="ru-RU" b="1" i="1" dirty="0" err="1"/>
              <a:t>небезпечними</a:t>
            </a:r>
            <a:r>
              <a:rPr lang="ru-RU" b="1" i="1" dirty="0"/>
              <a:t>. </a:t>
            </a:r>
            <a:r>
              <a:rPr lang="ru-RU" b="1" i="1" dirty="0" err="1"/>
              <a:t>Крек</a:t>
            </a:r>
            <a:r>
              <a:rPr lang="ru-RU" b="1" i="1" dirty="0"/>
              <a:t>, форма </a:t>
            </a:r>
            <a:r>
              <a:rPr lang="ru-RU" b="1" i="1" dirty="0" err="1"/>
              <a:t>кокаїну</a:t>
            </a:r>
            <a:r>
              <a:rPr lang="ru-RU" b="1" i="1" dirty="0"/>
              <a:t>, </a:t>
            </a:r>
            <a:r>
              <a:rPr lang="ru-RU" b="1" i="1" dirty="0" err="1"/>
              <a:t>був</a:t>
            </a:r>
            <a:r>
              <a:rPr lang="ru-RU" b="1" i="1" dirty="0"/>
              <a:t> </a:t>
            </a:r>
            <a:r>
              <a:rPr lang="ru-RU" b="1" i="1" dirty="0" err="1"/>
              <a:t>створений</a:t>
            </a:r>
            <a:r>
              <a:rPr lang="ru-RU" b="1" i="1" dirty="0"/>
              <a:t> </a:t>
            </a:r>
            <a:r>
              <a:rPr lang="ru-RU" b="1" i="1" dirty="0" err="1"/>
              <a:t>виробниками</a:t>
            </a:r>
            <a:r>
              <a:rPr lang="ru-RU" b="1" i="1" dirty="0"/>
              <a:t> </a:t>
            </a:r>
            <a:r>
              <a:rPr lang="ru-RU" b="1" i="1" dirty="0" err="1"/>
              <a:t>наркотиків</a:t>
            </a:r>
            <a:r>
              <a:rPr lang="ru-RU" b="1" i="1" dirty="0"/>
              <a:t> на початку 1980-х.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904767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i="1" dirty="0"/>
              <a:t>До </a:t>
            </a:r>
            <a:r>
              <a:rPr lang="ru-RU" sz="3200" b="1" i="1" dirty="0" err="1"/>
              <a:t>наркотичних</a:t>
            </a:r>
            <a:r>
              <a:rPr lang="ru-RU" sz="3200" b="1" i="1" dirty="0"/>
              <a:t> </a:t>
            </a:r>
            <a:r>
              <a:rPr lang="ru-RU" sz="3200" b="1" i="1" dirty="0" err="1"/>
              <a:t>препаратів</a:t>
            </a:r>
            <a:r>
              <a:rPr lang="ru-RU" sz="3200" b="1" i="1" dirty="0"/>
              <a:t> </a:t>
            </a:r>
            <a:r>
              <a:rPr lang="ru-RU" sz="3200" b="1" i="1" dirty="0" err="1"/>
              <a:t>відносяться</a:t>
            </a:r>
            <a:r>
              <a:rPr lang="ru-RU" sz="3200" b="1" i="1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08719"/>
            <a:ext cx="4572000" cy="14773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u="sng" dirty="0" err="1"/>
              <a:t>найнебезпечніші</a:t>
            </a:r>
            <a:r>
              <a:rPr lang="ru-RU" b="1" i="1" u="sng" dirty="0"/>
              <a:t>: </a:t>
            </a:r>
            <a:r>
              <a:rPr lang="ru-RU" b="1" i="1" dirty="0" err="1"/>
              <a:t>героїн</a:t>
            </a:r>
            <a:r>
              <a:rPr lang="ru-RU" b="1" i="1" dirty="0"/>
              <a:t>, </a:t>
            </a:r>
            <a:r>
              <a:rPr lang="ru-RU" b="1" i="1" dirty="0" err="1"/>
              <a:t>морфій</a:t>
            </a:r>
            <a:r>
              <a:rPr lang="ru-RU" b="1" i="1" dirty="0"/>
              <a:t>, </a:t>
            </a:r>
            <a:r>
              <a:rPr lang="ru-RU" b="1" i="1" dirty="0" err="1"/>
              <a:t>опіум</a:t>
            </a:r>
            <a:r>
              <a:rPr lang="ru-RU" b="1" i="1" dirty="0"/>
              <a:t> і </a:t>
            </a:r>
            <a:r>
              <a:rPr lang="ru-RU" b="1" i="1" dirty="0" err="1"/>
              <a:t>інші</a:t>
            </a:r>
            <a:r>
              <a:rPr lang="ru-RU" b="1" i="1" dirty="0"/>
              <a:t> наркотики; </a:t>
            </a:r>
            <a:r>
              <a:rPr lang="ru-RU" b="1" i="1" dirty="0" err="1"/>
              <a:t>амфетаміни</a:t>
            </a:r>
            <a:r>
              <a:rPr lang="ru-RU" b="1" i="1" dirty="0"/>
              <a:t> типу </a:t>
            </a:r>
            <a:r>
              <a:rPr lang="ru-RU" b="1" i="1" dirty="0" err="1"/>
              <a:t>метедріна</a:t>
            </a:r>
            <a:r>
              <a:rPr lang="ru-RU" b="1" i="1" dirty="0"/>
              <a:t> та </a:t>
            </a:r>
            <a:r>
              <a:rPr lang="ru-RU" b="1" i="1" dirty="0" err="1"/>
              <a:t>метамфетаміна</a:t>
            </a:r>
            <a:r>
              <a:rPr lang="ru-RU" b="1" i="1" dirty="0"/>
              <a:t>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вводяться</a:t>
            </a:r>
            <a:r>
              <a:rPr lang="ru-RU" b="1" i="1" dirty="0"/>
              <a:t> як </a:t>
            </a:r>
            <a:r>
              <a:rPr lang="ru-RU" b="1" i="1" dirty="0" err="1"/>
              <a:t>ін'єкція</a:t>
            </a:r>
            <a:r>
              <a:rPr lang="ru-RU" b="1" i="1" dirty="0"/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9504" y="2386047"/>
            <a:ext cx="45720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u="sng" dirty="0" err="1"/>
              <a:t>менш</a:t>
            </a:r>
            <a:r>
              <a:rPr lang="ru-RU" b="1" i="1" u="sng" dirty="0"/>
              <a:t> </a:t>
            </a:r>
            <a:r>
              <a:rPr lang="ru-RU" b="1" i="1" u="sng" dirty="0" err="1"/>
              <a:t>небезпечні</a:t>
            </a:r>
            <a:r>
              <a:rPr lang="ru-RU" b="1" i="1" u="sng" dirty="0"/>
              <a:t> наркотики: </a:t>
            </a:r>
            <a:r>
              <a:rPr lang="ru-RU" b="1" i="1" dirty="0" err="1"/>
              <a:t>кодеїн</a:t>
            </a:r>
            <a:r>
              <a:rPr lang="ru-RU" b="1" i="1" dirty="0"/>
              <a:t>; </a:t>
            </a:r>
            <a:r>
              <a:rPr lang="ru-RU" b="1" i="1" dirty="0" err="1"/>
              <a:t>стимулятори</a:t>
            </a:r>
            <a:r>
              <a:rPr lang="ru-RU" b="1" i="1" dirty="0"/>
              <a:t> </a:t>
            </a:r>
            <a:r>
              <a:rPr lang="ru-RU" b="1" i="1" dirty="0" err="1"/>
              <a:t>амфетамінового</a:t>
            </a:r>
            <a:r>
              <a:rPr lang="ru-RU" b="1" i="1" dirty="0"/>
              <a:t> типу: бензедрин і </a:t>
            </a:r>
            <a:r>
              <a:rPr lang="ru-RU" b="1" i="1" dirty="0" err="1"/>
              <a:t>барбітурати</a:t>
            </a:r>
            <a:r>
              <a:rPr lang="ru-RU" b="1" i="1" dirty="0"/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564605"/>
            <a:ext cx="457200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u="sng" dirty="0" err="1"/>
              <a:t>найменш</a:t>
            </a:r>
            <a:r>
              <a:rPr lang="ru-RU" b="1" i="1" u="sng" dirty="0"/>
              <a:t> </a:t>
            </a:r>
            <a:r>
              <a:rPr lang="ru-RU" b="1" i="1" u="sng" dirty="0" err="1"/>
              <a:t>небезпечні</a:t>
            </a:r>
            <a:r>
              <a:rPr lang="ru-RU" b="1" i="1" u="sng" dirty="0"/>
              <a:t>: </a:t>
            </a:r>
            <a:r>
              <a:rPr lang="ru-RU" b="1" i="1" dirty="0" err="1"/>
              <a:t>канабіс</a:t>
            </a:r>
            <a:r>
              <a:rPr lang="ru-RU" b="1" i="1" dirty="0"/>
              <a:t>; </a:t>
            </a:r>
            <a:r>
              <a:rPr lang="ru-RU" b="1" i="1" dirty="0" err="1"/>
              <a:t>препарати</a:t>
            </a:r>
            <a:r>
              <a:rPr lang="ru-RU" b="1" i="1" dirty="0"/>
              <a:t> </a:t>
            </a:r>
            <a:r>
              <a:rPr lang="ru-RU" b="1" i="1" dirty="0" err="1"/>
              <a:t>амфетамінового</a:t>
            </a:r>
            <a:r>
              <a:rPr lang="ru-RU" b="1" i="1" dirty="0"/>
              <a:t> типу </a:t>
            </a:r>
            <a:r>
              <a:rPr lang="ru-RU" b="1" i="1" dirty="0" err="1"/>
              <a:t>пониженої</a:t>
            </a:r>
            <a:r>
              <a:rPr lang="ru-RU" b="1" i="1" dirty="0"/>
              <a:t> </a:t>
            </a:r>
            <a:r>
              <a:rPr lang="ru-RU" b="1" i="1" dirty="0" err="1"/>
              <a:t>активності</a:t>
            </a:r>
            <a:r>
              <a:rPr lang="ru-RU" b="1" i="1" dirty="0"/>
              <a:t>, ЛСД.</a:t>
            </a:r>
          </a:p>
        </p:txBody>
      </p:sp>
    </p:spTree>
    <p:extLst>
      <p:ext uri="{BB962C8B-B14F-4D97-AF65-F5344CB8AC3E}">
        <p14:creationId xmlns:p14="http://schemas.microsoft.com/office/powerpoint/2010/main" val="91350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-32266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5856" y="2564903"/>
            <a:ext cx="28181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Героїн</a:t>
            </a:r>
            <a:endParaRPr lang="ru-RU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8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329" y="-35483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13" y="332656"/>
            <a:ext cx="2489545" cy="1944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6516216" y="2348880"/>
            <a:ext cx="150554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C21H23NO5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5222"/>
            <a:ext cx="4572000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діацетилморфін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діаморфін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сильнодіючий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наркотик,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морфіну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знеболюючий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домішками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сірувато-коричневий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порошок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запахом.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смак.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5515" y="2348880"/>
            <a:ext cx="45720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морфіну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оцетовим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ангідридом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хлорангідридом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оцтової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кг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кг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573015"/>
            <a:ext cx="7704856" cy="17543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ероїн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блаженства,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незабаром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препарату в 91 %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миттєво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Смерть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півтора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3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5877272"/>
            <a:ext cx="7992888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Героїн</a:t>
            </a:r>
            <a:r>
              <a:rPr lang="ru-RU" dirty="0"/>
              <a:t> входить в </a:t>
            </a:r>
            <a:r>
              <a:rPr lang="ru-RU" dirty="0" err="1"/>
              <a:t>трійку</a:t>
            </a:r>
            <a:r>
              <a:rPr lang="ru-RU" dirty="0"/>
              <a:t>,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кокаїном</a:t>
            </a:r>
            <a:r>
              <a:rPr lang="ru-RU" dirty="0"/>
              <a:t> та </a:t>
            </a:r>
            <a:r>
              <a:rPr lang="ru-RU" dirty="0" err="1"/>
              <a:t>екстазі</a:t>
            </a:r>
            <a:r>
              <a:rPr lang="ru-RU" dirty="0"/>
              <a:t>, </a:t>
            </a:r>
            <a:r>
              <a:rPr lang="ru-RU" dirty="0" err="1"/>
              <a:t>найпопулярніших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24744"/>
            <a:ext cx="4866148" cy="4095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3668963" cy="2440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8" y="98982"/>
            <a:ext cx="4366392" cy="32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87824" y="2828834"/>
            <a:ext cx="29141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7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окаїн</a:t>
            </a:r>
            <a:endParaRPr lang="ru-RU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6285"/>
            <a:ext cx="3162300" cy="1562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323528" y="306285"/>
            <a:ext cx="45720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Кокаїн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метиловий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бензоілекгоніна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алкалоїд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тропанового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місцевоанастезуючою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психостимулюючою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8492" y="1988840"/>
            <a:ext cx="150554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C17H21NO4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04" y="3140968"/>
            <a:ext cx="4752138" cy="35641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1643275"/>
            <a:ext cx="3004390" cy="280076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u="sng" dirty="0" err="1"/>
              <a:t>центральні</a:t>
            </a:r>
            <a:r>
              <a:rPr lang="ru-RU" sz="1600" u="sng" dirty="0"/>
              <a:t> </a:t>
            </a:r>
            <a:r>
              <a:rPr lang="ru-RU" sz="1600" u="sng" dirty="0" err="1"/>
              <a:t>ефекти</a:t>
            </a:r>
            <a:r>
              <a:rPr lang="ru-RU" sz="1600" u="sng" dirty="0"/>
              <a:t> </a:t>
            </a:r>
          </a:p>
          <a:p>
            <a:r>
              <a:rPr lang="ru-RU" sz="1600" dirty="0" err="1"/>
              <a:t>Емоційний</a:t>
            </a:r>
            <a:r>
              <a:rPr lang="ru-RU" sz="1600" dirty="0"/>
              <a:t> </a:t>
            </a:r>
            <a:r>
              <a:rPr lang="ru-RU" sz="1600" dirty="0" err="1"/>
              <a:t>підйом</a:t>
            </a:r>
            <a:r>
              <a:rPr lang="ru-RU" sz="1600" dirty="0"/>
              <a:t>, </a:t>
            </a:r>
            <a:r>
              <a:rPr lang="ru-RU" sz="1600" dirty="0" err="1"/>
              <a:t>ейфорія</a:t>
            </a:r>
            <a:r>
              <a:rPr lang="ru-RU" sz="1600" dirty="0"/>
              <a:t>; </a:t>
            </a:r>
            <a:r>
              <a:rPr lang="ru-RU" sz="1600" dirty="0" err="1" smtClean="0"/>
              <a:t>Відчуття</a:t>
            </a:r>
            <a:r>
              <a:rPr lang="ru-RU" sz="1600" dirty="0" smtClean="0"/>
              <a:t> </a:t>
            </a:r>
            <a:r>
              <a:rPr lang="ru-RU" sz="1600" dirty="0" err="1"/>
              <a:t>припливу</a:t>
            </a:r>
            <a:r>
              <a:rPr lang="ru-RU" sz="1600" dirty="0"/>
              <a:t> </a:t>
            </a:r>
            <a:r>
              <a:rPr lang="ru-RU" sz="1600" dirty="0" err="1"/>
              <a:t>енергії</a:t>
            </a:r>
            <a:r>
              <a:rPr lang="ru-RU" sz="1600" dirty="0"/>
              <a:t>; </a:t>
            </a:r>
          </a:p>
          <a:p>
            <a:r>
              <a:rPr lang="ru-RU" sz="1600" dirty="0" err="1"/>
              <a:t>Посилення</a:t>
            </a:r>
            <a:r>
              <a:rPr lang="ru-RU" sz="1600" dirty="0"/>
              <a:t> </a:t>
            </a:r>
            <a:r>
              <a:rPr lang="ru-RU" sz="1600" dirty="0" err="1"/>
              <a:t>розумової</a:t>
            </a:r>
            <a:r>
              <a:rPr lang="ru-RU" sz="1600" dirty="0"/>
              <a:t> </a:t>
            </a:r>
            <a:r>
              <a:rPr lang="ru-RU" sz="1600" dirty="0" err="1"/>
              <a:t>активності</a:t>
            </a:r>
            <a:r>
              <a:rPr lang="ru-RU" sz="1600" dirty="0"/>
              <a:t>; </a:t>
            </a:r>
          </a:p>
          <a:p>
            <a:r>
              <a:rPr lang="ru-RU" sz="1600" dirty="0" err="1"/>
              <a:t>Зниження</a:t>
            </a:r>
            <a:r>
              <a:rPr lang="ru-RU" sz="1600" dirty="0"/>
              <a:t> потреби у </a:t>
            </a:r>
            <a:r>
              <a:rPr lang="ru-RU" sz="1600" dirty="0" err="1"/>
              <a:t>сні</a:t>
            </a:r>
            <a:r>
              <a:rPr lang="ru-RU" sz="1600" dirty="0"/>
              <a:t> (</a:t>
            </a:r>
            <a:r>
              <a:rPr lang="ru-RU" sz="1600" dirty="0" err="1"/>
              <a:t>подовження</a:t>
            </a:r>
            <a:r>
              <a:rPr lang="ru-RU" sz="1600" dirty="0"/>
              <a:t> </a:t>
            </a:r>
            <a:r>
              <a:rPr lang="ru-RU" sz="1600" dirty="0" err="1"/>
              <a:t>періоду</a:t>
            </a:r>
            <a:r>
              <a:rPr lang="ru-RU" sz="1600" dirty="0"/>
              <a:t> </a:t>
            </a:r>
            <a:r>
              <a:rPr lang="ru-RU" sz="1600" dirty="0" err="1"/>
              <a:t>неспання</a:t>
            </a:r>
            <a:r>
              <a:rPr lang="ru-RU" sz="1600" dirty="0"/>
              <a:t>); </a:t>
            </a:r>
          </a:p>
          <a:p>
            <a:r>
              <a:rPr lang="ru-RU" sz="1600" dirty="0" err="1"/>
              <a:t>Зниження</a:t>
            </a:r>
            <a:r>
              <a:rPr lang="ru-RU" sz="1600" dirty="0"/>
              <a:t> </a:t>
            </a:r>
            <a:r>
              <a:rPr lang="ru-RU" sz="1600" dirty="0" err="1"/>
              <a:t>апетиту</a:t>
            </a:r>
            <a:r>
              <a:rPr lang="ru-RU" sz="1600" dirty="0"/>
              <a:t>; </a:t>
            </a:r>
          </a:p>
          <a:p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фізичної</a:t>
            </a:r>
            <a:r>
              <a:rPr lang="ru-RU" sz="1600" dirty="0"/>
              <a:t> </a:t>
            </a:r>
            <a:r>
              <a:rPr lang="ru-RU" sz="1600" dirty="0" err="1"/>
              <a:t>витривалості</a:t>
            </a:r>
            <a:r>
              <a:rPr lang="ru-RU" sz="1600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9" y="4609066"/>
            <a:ext cx="3066728" cy="22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45503"/>
            <a:ext cx="8352928" cy="452431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сну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безсоння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нудота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втомлюваність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Нежить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некроз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перегородки;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Нав'язливі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конвульсивні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рук) 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Дратівливість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Тремор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судомна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судомні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напади 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параноїдальні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маячні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Галюцинації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характерно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галюцинаціях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розчухи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інсульт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Аритмія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стенокардія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інфаркт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міокарда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01008"/>
            <a:ext cx="4892600" cy="319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6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149</TotalTime>
  <Words>1510</Words>
  <Application>Microsoft Office PowerPoint</Application>
  <PresentationFormat>Экран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Перспектива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15</cp:revision>
  <dcterms:created xsi:type="dcterms:W3CDTF">2014-03-12T03:17:54Z</dcterms:created>
  <dcterms:modified xsi:type="dcterms:W3CDTF">2014-03-12T05:57:59Z</dcterms:modified>
</cp:coreProperties>
</file>