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отероз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62200"/>
            <a:ext cx="91440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Розвиток життя в </a:t>
            </a:r>
          </a:p>
          <a:p>
            <a:pPr algn="ctr"/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  <a:r>
              <a:rPr lang="uk-UA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ротерозойську еру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-wallpapers_ru_underwaterworld_3263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14465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chemeClr val="accent3">
                    <a:lumMod val="75000"/>
                  </a:schemeClr>
                </a:solidFill>
              </a:rPr>
              <a:t>Дякую за увагу!</a:t>
            </a:r>
            <a:endParaRPr lang="ru-RU" sz="8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-wallpapers_ru_underwaterworld_3263_1920x10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35394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протерозойську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еру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життя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існувало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також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переважно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морі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Однак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панували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вже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не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прокаріоти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а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зелені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водорості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еукаріоти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). У них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з’являється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розчленування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тіла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забезпечувало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більшу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поверхню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всмоктування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Рештки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фауни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цієї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пори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нечисленні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але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відомо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вже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тоді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існували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всі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типи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безхребетних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38600"/>
            <a:ext cx="2557054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fuk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038600"/>
            <a:ext cx="2514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vodoros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038600"/>
            <a:ext cx="2514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-wallpapers_ru_underwaterworld_3263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35394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Важливим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ароморфозом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розвитку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тіла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тварин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була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поява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двобічної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симетрії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З нею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пов’язані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диференціювання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тіла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передню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задню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частини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слинний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черевний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боки. На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передній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частині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зосереджуються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органи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чуття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нервові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вузли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а в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тварин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мають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вищу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організацію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—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головний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мозок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5" y="2905919"/>
            <a:ext cx="2381250" cy="1914525"/>
          </a:xfrm>
        </p:spPr>
      </p:pic>
      <p:pic>
        <p:nvPicPr>
          <p:cNvPr id="4" name="Содержимое 3" descr="hq-wallpapers_ru_underwaterworld_3263_1920x1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206210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цю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еру в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результаті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ідіоадаптивних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змін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від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найдавніших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багатоклітинних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організмів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вели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повзаючий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спосіб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життя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тому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мали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двобічну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симетрію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виникли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плоскі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круглі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черви.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 descr="flatworm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590800"/>
            <a:ext cx="27432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schmidtea_mediterranea_6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590800"/>
            <a:ext cx="27432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26670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ematode-wormimg_assist_cust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072" y="1600200"/>
            <a:ext cx="4199856" cy="4525963"/>
          </a:xfrm>
        </p:spPr>
      </p:pic>
      <p:pic>
        <p:nvPicPr>
          <p:cNvPr id="4" name="Содержимое 3" descr="hq-wallpapers_ru_underwaterworld_3263_1920x1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pcsbsvt5k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048000"/>
            <a:ext cx="3352800" cy="3657600"/>
          </a:xfrm>
          <a:prstGeom prst="rect">
            <a:avLst/>
          </a:prstGeom>
        </p:spPr>
      </p:pic>
      <p:pic>
        <p:nvPicPr>
          <p:cNvPr id="7" name="Рисунок 6" descr="1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28600"/>
            <a:ext cx="7848600" cy="266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nematode-wormimg_assist_cus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0"/>
            <a:ext cx="3384550" cy="364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vustvorchaty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5" name="Содержимое 3" descr="hq-wallpapers_ru_underwaterworld_3263_1920x1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15696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Унаслідок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нових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ароморфозів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ідіоадаптацій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від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нащадків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найдавніших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тварин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мали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двобічну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симетрію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виникли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молюски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та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кільчасті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черви.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 descr="uesc_07_img03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133600"/>
            <a:ext cx="3763566" cy="21336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9" name="Рисунок 8" descr="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4419600"/>
            <a:ext cx="6191250" cy="223837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" name="Рисунок 9" descr="dvustvorchat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33600"/>
            <a:ext cx="3810000" cy="2159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-wallpapers_ru_underwaterworld_3263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353943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Споріднені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кільчастими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червами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членистоногі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Від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найдавніших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тварин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із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двобічною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симетрією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виникли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також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голкошкірі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хордові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мають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низку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подібних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ознак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які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виявляються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характері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розвитку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утворення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скелета,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будові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шкіри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та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відрізняються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за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цими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ознаками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від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інших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типів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тварин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underwaterworld_3263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ranchiostoma_lanceolatu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3048000"/>
            <a:ext cx="6505575" cy="256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156966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протерозої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з’явились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найдавніші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хордові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—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безчерепні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Представником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цих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організмів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сучасній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фауні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є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ланцетник.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underwaterworld_3263_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_bi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048000"/>
            <a:ext cx="3810000" cy="3479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206210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суходолі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вологих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місцях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могли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існувати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бактерії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синьо-зелені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водорості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одноклітинні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тварини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Вони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були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першими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ґрунтоутворювачами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Рисунок 6" descr="бактерии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048000"/>
            <a:ext cx="38100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243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2014-05-05T19:47:51Z</dcterms:modified>
</cp:coreProperties>
</file>