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F0A989-9CF0-44A2-A72A-A6D295BA31C2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68DB9E8-654C-41FF-B5A1-09330BB86C92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20206"/>
            <a:ext cx="7955224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900" dirty="0" err="1">
                <a:effectLst/>
              </a:rPr>
              <a:t>Актинії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b="1" dirty="0"/>
              <a:t/>
            </a:r>
            <a:br>
              <a:rPr lang="ru-RU" b="1" dirty="0"/>
            </a:br>
            <a:endParaRPr lang="en-US" dirty="0"/>
          </a:p>
        </p:txBody>
      </p:sp>
      <p:pic>
        <p:nvPicPr>
          <p:cNvPr id="1027" name="Picture 3" descr="C:\Users\Администратор\Desktop\презентации\ak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80" y="3683352"/>
            <a:ext cx="3744416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51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Актинії</a:t>
            </a:r>
            <a:r>
              <a:rPr lang="ru-RU" b="1" dirty="0"/>
              <a:t> </a:t>
            </a:r>
            <a:r>
              <a:rPr lang="ru-RU" b="1" dirty="0" err="1"/>
              <a:t>поширені</a:t>
            </a:r>
            <a:r>
              <a:rPr lang="ru-RU" b="1" dirty="0"/>
              <a:t> в </a:t>
            </a:r>
            <a:r>
              <a:rPr lang="ru-RU" b="1" dirty="0" err="1"/>
              <a:t>прибережних</a:t>
            </a:r>
            <a:r>
              <a:rPr lang="ru-RU" b="1" dirty="0"/>
              <a:t> водах </a:t>
            </a:r>
            <a:r>
              <a:rPr lang="ru-RU" b="1" dirty="0" err="1"/>
              <a:t>усіх</a:t>
            </a:r>
            <a:r>
              <a:rPr lang="ru-RU" b="1" dirty="0"/>
              <a:t> </a:t>
            </a:r>
            <a:r>
              <a:rPr lang="ru-RU" b="1" dirty="0" err="1"/>
              <a:t>морів</a:t>
            </a:r>
            <a:r>
              <a:rPr lang="ru-RU" b="1" dirty="0"/>
              <a:t> </a:t>
            </a:r>
            <a:r>
              <a:rPr lang="ru-RU" b="1" dirty="0" err="1"/>
              <a:t>світу</a:t>
            </a:r>
            <a:r>
              <a:rPr lang="ru-RU" b="1" dirty="0"/>
              <a:t>. </a:t>
            </a:r>
            <a:r>
              <a:rPr lang="ru-RU" b="1" dirty="0" err="1"/>
              <a:t>Найбільше</a:t>
            </a:r>
            <a:r>
              <a:rPr lang="ru-RU" b="1" dirty="0"/>
              <a:t> </a:t>
            </a:r>
            <a:r>
              <a:rPr lang="ru-RU" b="1" dirty="0" err="1"/>
              <a:t>цих</a:t>
            </a:r>
            <a:r>
              <a:rPr lang="ru-RU" b="1" dirty="0"/>
              <a:t> </a:t>
            </a:r>
            <a:r>
              <a:rPr lang="ru-RU" b="1" dirty="0" err="1"/>
              <a:t>різноманітних</a:t>
            </a:r>
            <a:r>
              <a:rPr lang="ru-RU" b="1" dirty="0"/>
              <a:t> за формою та </a:t>
            </a:r>
            <a:r>
              <a:rPr lang="ru-RU" b="1" dirty="0" err="1"/>
              <a:t>забарвленням</a:t>
            </a:r>
            <a:r>
              <a:rPr lang="ru-RU" b="1" dirty="0"/>
              <a:t> </a:t>
            </a:r>
            <a:r>
              <a:rPr lang="ru-RU" b="1" dirty="0" err="1"/>
              <a:t>тварин</a:t>
            </a:r>
            <a:r>
              <a:rPr lang="ru-RU" b="1" dirty="0"/>
              <a:t> </a:t>
            </a:r>
            <a:r>
              <a:rPr lang="ru-RU" b="1" dirty="0" err="1"/>
              <a:t>живе</a:t>
            </a:r>
            <a:r>
              <a:rPr lang="ru-RU" b="1" dirty="0"/>
              <a:t> на </a:t>
            </a:r>
            <a:r>
              <a:rPr lang="ru-RU" b="1" dirty="0" err="1"/>
              <a:t>коралових</a:t>
            </a:r>
            <a:r>
              <a:rPr lang="ru-RU" b="1" dirty="0"/>
              <a:t> рифах </a:t>
            </a:r>
            <a:r>
              <a:rPr lang="ru-RU" b="1" dirty="0" err="1"/>
              <a:t>тропічного</a:t>
            </a:r>
            <a:r>
              <a:rPr lang="ru-RU" b="1" dirty="0"/>
              <a:t> поясу.</a:t>
            </a:r>
          </a:p>
          <a:p>
            <a:endParaRPr lang="en-US" dirty="0"/>
          </a:p>
        </p:txBody>
      </p:sp>
      <p:pic>
        <p:nvPicPr>
          <p:cNvPr id="6148" name="Picture 4" descr="C:\Users\Администратор\Desktop\презентации\akt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96952"/>
            <a:ext cx="3118788" cy="284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2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i="1" u="sng" dirty="0" smtClean="0"/>
              <a:t>РОЗМІРИ</a:t>
            </a:r>
            <a:r>
              <a:rPr lang="ru-RU" sz="1800" i="1" dirty="0"/>
              <a:t> </a:t>
            </a:r>
            <a:br>
              <a:rPr lang="ru-RU" sz="1800" i="1" dirty="0"/>
            </a:br>
            <a:r>
              <a:rPr lang="ru-RU" sz="1800" i="1" dirty="0" err="1"/>
              <a:t>Довжина</a:t>
            </a:r>
            <a:r>
              <a:rPr lang="ru-RU" sz="1800" i="1" dirty="0"/>
              <a:t>: </a:t>
            </a:r>
            <a:r>
              <a:rPr lang="ru-RU" sz="1800" i="1" dirty="0" err="1"/>
              <a:t>від</a:t>
            </a:r>
            <a:r>
              <a:rPr lang="ru-RU" sz="1800" i="1" dirty="0"/>
              <a:t> </a:t>
            </a:r>
            <a:r>
              <a:rPr lang="ru-RU" sz="1800" i="1" dirty="0" err="1"/>
              <a:t>декількох</a:t>
            </a:r>
            <a:r>
              <a:rPr lang="ru-RU" sz="1800" i="1" dirty="0"/>
              <a:t> </a:t>
            </a:r>
            <a:r>
              <a:rPr lang="ru-RU" sz="1800" i="1" dirty="0" err="1"/>
              <a:t>сантиметрів</a:t>
            </a:r>
            <a:r>
              <a:rPr lang="ru-RU" sz="1800" i="1" dirty="0"/>
              <a:t> до метра і </a:t>
            </a:r>
            <a:r>
              <a:rPr lang="ru-RU" sz="1800" i="1" dirty="0" err="1"/>
              <a:t>навіть</a:t>
            </a:r>
            <a:r>
              <a:rPr lang="ru-RU" sz="1800" i="1" dirty="0"/>
              <a:t> </a:t>
            </a:r>
            <a:r>
              <a:rPr lang="ru-RU" sz="1800" i="1" dirty="0" err="1"/>
              <a:t>більше</a:t>
            </a:r>
            <a:r>
              <a:rPr lang="ru-RU" sz="1800" i="1" dirty="0"/>
              <a:t> в </a:t>
            </a:r>
            <a:r>
              <a:rPr lang="ru-RU" sz="1800" i="1" dirty="0" err="1"/>
              <a:t>діаметрі</a:t>
            </a:r>
            <a:r>
              <a:rPr lang="ru-RU" sz="1800" i="1" dirty="0"/>
              <a:t>. </a:t>
            </a:r>
            <a:br>
              <a:rPr lang="ru-RU" sz="1800" i="1" dirty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i="1" u="sng" dirty="0"/>
              <a:t>РОЗМНОЖЕННЯ</a:t>
            </a:r>
            <a:r>
              <a:rPr lang="ru-RU" sz="1800" i="1" dirty="0"/>
              <a:t> </a:t>
            </a:r>
            <a:br>
              <a:rPr lang="ru-RU" sz="1800" i="1" dirty="0"/>
            </a:br>
            <a:r>
              <a:rPr lang="ru-RU" sz="1800" i="1" dirty="0" err="1"/>
              <a:t>Безстатеве</a:t>
            </a:r>
            <a:r>
              <a:rPr lang="ru-RU" sz="1800" i="1" dirty="0"/>
              <a:t>: </a:t>
            </a:r>
            <a:r>
              <a:rPr lang="ru-RU" sz="1800" i="1" dirty="0" err="1"/>
              <a:t>діленням</a:t>
            </a:r>
            <a:r>
              <a:rPr lang="ru-RU" sz="1800" i="1" dirty="0"/>
              <a:t> </a:t>
            </a:r>
            <a:r>
              <a:rPr lang="ru-RU" sz="1800" i="1" dirty="0" err="1"/>
              <a:t>або</a:t>
            </a:r>
            <a:r>
              <a:rPr lang="ru-RU" sz="1800" i="1" dirty="0"/>
              <a:t> </a:t>
            </a:r>
            <a:r>
              <a:rPr lang="ru-RU" sz="1800" i="1" dirty="0" err="1"/>
              <a:t>брунькуванням</a:t>
            </a:r>
            <a:r>
              <a:rPr lang="ru-RU" sz="1800" i="1" dirty="0"/>
              <a:t>. </a:t>
            </a:r>
            <a:br>
              <a:rPr lang="ru-RU" sz="1800" i="1" dirty="0"/>
            </a:br>
            <a:r>
              <a:rPr lang="ru-RU" sz="1800" i="1" dirty="0" err="1"/>
              <a:t>Статеве</a:t>
            </a:r>
            <a:r>
              <a:rPr lang="ru-RU" sz="1800" i="1" dirty="0"/>
              <a:t>: </a:t>
            </a:r>
            <a:r>
              <a:rPr lang="ru-RU" sz="1800" i="1" dirty="0" err="1"/>
              <a:t>виділенням</a:t>
            </a:r>
            <a:r>
              <a:rPr lang="ru-RU" sz="1800" i="1" dirty="0"/>
              <a:t> </a:t>
            </a:r>
            <a:r>
              <a:rPr lang="ru-RU" sz="1800" i="1" dirty="0" err="1"/>
              <a:t>яйцеклітин</a:t>
            </a:r>
            <a:r>
              <a:rPr lang="ru-RU" sz="1800" i="1" dirty="0"/>
              <a:t> та </a:t>
            </a:r>
            <a:r>
              <a:rPr lang="ru-RU" sz="1800" i="1" dirty="0" err="1"/>
              <a:t>сперми</a:t>
            </a:r>
            <a:r>
              <a:rPr lang="ru-RU" sz="1800" i="1" dirty="0"/>
              <a:t> у воду, де </a:t>
            </a:r>
            <a:r>
              <a:rPr lang="ru-RU" sz="1800" i="1" dirty="0" err="1"/>
              <a:t>розвиваються</a:t>
            </a:r>
            <a:r>
              <a:rPr lang="ru-RU" sz="1800" i="1" dirty="0"/>
              <a:t> </a:t>
            </a:r>
            <a:r>
              <a:rPr lang="ru-RU" sz="1800" i="1" dirty="0" err="1"/>
              <a:t>вільно</a:t>
            </a:r>
            <a:r>
              <a:rPr lang="ru-RU" sz="1800" i="1" dirty="0"/>
              <a:t> </a:t>
            </a:r>
            <a:r>
              <a:rPr lang="ru-RU" sz="1800" i="1" dirty="0" err="1"/>
              <a:t>плаваючі</a:t>
            </a:r>
            <a:r>
              <a:rPr lang="ru-RU" sz="1800" i="1" dirty="0"/>
              <a:t> личинки </a:t>
            </a:r>
            <a:r>
              <a:rPr lang="ru-RU" sz="1800" i="1" dirty="0" err="1"/>
              <a:t>або</a:t>
            </a:r>
            <a:r>
              <a:rPr lang="ru-RU" sz="1800" i="1" dirty="0"/>
              <a:t> шляхом </a:t>
            </a:r>
            <a:r>
              <a:rPr lang="ru-RU" sz="1800" i="1" dirty="0" err="1"/>
              <a:t>внутрішнього</a:t>
            </a:r>
            <a:r>
              <a:rPr lang="ru-RU" sz="1800" i="1" dirty="0"/>
              <a:t> </a:t>
            </a:r>
            <a:r>
              <a:rPr lang="ru-RU" sz="1800" i="1" dirty="0" err="1"/>
              <a:t>запліднення</a:t>
            </a:r>
            <a:r>
              <a:rPr lang="ru-RU" sz="1800" i="1" dirty="0"/>
              <a:t>. </a:t>
            </a:r>
            <a:br>
              <a:rPr lang="ru-RU" sz="1800" i="1" dirty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i="1" u="sng" dirty="0"/>
              <a:t>СПОСІБ ЖИТТЯ</a:t>
            </a:r>
            <a:r>
              <a:rPr lang="ru-RU" sz="1800" i="1" dirty="0"/>
              <a:t> </a:t>
            </a:r>
            <a:br>
              <a:rPr lang="ru-RU" sz="1800" i="1" dirty="0"/>
            </a:br>
            <a:r>
              <a:rPr lang="ru-RU" sz="1800" i="1" dirty="0" err="1"/>
              <a:t>Звички</a:t>
            </a:r>
            <a:r>
              <a:rPr lang="ru-RU" sz="1800" i="1" dirty="0"/>
              <a:t>: </a:t>
            </a:r>
            <a:r>
              <a:rPr lang="ru-RU" sz="1800" i="1" dirty="0" err="1"/>
              <a:t>окремі</a:t>
            </a:r>
            <a:r>
              <a:rPr lang="ru-RU" sz="1800" i="1" dirty="0"/>
              <a:t> </a:t>
            </a:r>
            <a:r>
              <a:rPr lang="ru-RU" sz="1800" i="1" dirty="0" err="1"/>
              <a:t>особини</a:t>
            </a:r>
            <a:r>
              <a:rPr lang="ru-RU" sz="1800" i="1" dirty="0"/>
              <a:t> </a:t>
            </a:r>
            <a:r>
              <a:rPr lang="ru-RU" sz="1800" i="1" dirty="0" err="1"/>
              <a:t>ведуть</a:t>
            </a:r>
            <a:r>
              <a:rPr lang="ru-RU" sz="1800" i="1" dirty="0"/>
              <a:t> </a:t>
            </a:r>
            <a:r>
              <a:rPr lang="ru-RU" sz="1800" i="1" dirty="0" err="1"/>
              <a:t>осілий</a:t>
            </a:r>
            <a:r>
              <a:rPr lang="ru-RU" sz="1800" i="1" dirty="0"/>
              <a:t> </a:t>
            </a:r>
            <a:r>
              <a:rPr lang="ru-RU" sz="1800" i="1" dirty="0" err="1"/>
              <a:t>спосіб</a:t>
            </a:r>
            <a:r>
              <a:rPr lang="ru-RU" sz="1800" i="1" dirty="0"/>
              <a:t> </a:t>
            </a:r>
            <a:r>
              <a:rPr lang="ru-RU" sz="1800" i="1" dirty="0" err="1"/>
              <a:t>життя</a:t>
            </a:r>
            <a:r>
              <a:rPr lang="ru-RU" sz="1800" i="1" dirty="0"/>
              <a:t> на </a:t>
            </a:r>
            <a:r>
              <a:rPr lang="ru-RU" sz="1800" i="1" dirty="0" err="1"/>
              <a:t>морському</a:t>
            </a:r>
            <a:r>
              <a:rPr lang="ru-RU" sz="1800" i="1" dirty="0"/>
              <a:t> </a:t>
            </a:r>
            <a:r>
              <a:rPr lang="ru-RU" sz="1800" i="1" dirty="0" err="1"/>
              <a:t>дні</a:t>
            </a:r>
            <a:r>
              <a:rPr lang="ru-RU" sz="1800" i="1" dirty="0"/>
              <a:t> </a:t>
            </a:r>
            <a:r>
              <a:rPr lang="ru-RU" sz="1800" i="1" dirty="0" err="1"/>
              <a:t>або</a:t>
            </a:r>
            <a:r>
              <a:rPr lang="ru-RU" sz="1800" i="1" dirty="0"/>
              <a:t> </a:t>
            </a:r>
            <a:r>
              <a:rPr lang="ru-RU" sz="1800" i="1" dirty="0" err="1"/>
              <a:t>іншій</a:t>
            </a:r>
            <a:r>
              <a:rPr lang="ru-RU" sz="1800" i="1" dirty="0"/>
              <a:t> </a:t>
            </a:r>
            <a:r>
              <a:rPr lang="ru-RU" sz="1800" i="1" dirty="0" err="1"/>
              <a:t>твердій</a:t>
            </a:r>
            <a:r>
              <a:rPr lang="ru-RU" sz="1800" i="1" dirty="0"/>
              <a:t> </a:t>
            </a:r>
            <a:r>
              <a:rPr lang="ru-RU" sz="1800" i="1" dirty="0" err="1"/>
              <a:t>основі</a:t>
            </a:r>
            <a:r>
              <a:rPr lang="ru-RU" sz="1800" i="1" dirty="0"/>
              <a:t>. </a:t>
            </a:r>
            <a:br>
              <a:rPr lang="ru-RU" sz="1800" i="1" dirty="0"/>
            </a:br>
            <a:r>
              <a:rPr lang="ru-RU" sz="1800" i="1" dirty="0" err="1"/>
              <a:t>Їжа</a:t>
            </a:r>
            <a:r>
              <a:rPr lang="ru-RU" sz="1800" i="1" dirty="0"/>
              <a:t>: </a:t>
            </a:r>
            <a:r>
              <a:rPr lang="ru-RU" sz="1800" i="1" dirty="0" err="1"/>
              <a:t>залежно</a:t>
            </a:r>
            <a:r>
              <a:rPr lang="ru-RU" sz="1800" i="1" dirty="0"/>
              <a:t> </a:t>
            </a:r>
            <a:r>
              <a:rPr lang="ru-RU" sz="1800" i="1" dirty="0" err="1"/>
              <a:t>від</a:t>
            </a:r>
            <a:r>
              <a:rPr lang="ru-RU" sz="1800" i="1" dirty="0"/>
              <a:t> виду, </a:t>
            </a:r>
            <a:r>
              <a:rPr lang="ru-RU" sz="1800" i="1" dirty="0" err="1"/>
              <a:t>від</a:t>
            </a:r>
            <a:r>
              <a:rPr lang="ru-RU" sz="1800" i="1" dirty="0"/>
              <a:t> планктону до </a:t>
            </a:r>
            <a:r>
              <a:rPr lang="ru-RU" sz="1800" i="1" dirty="0" err="1"/>
              <a:t>риби</a:t>
            </a:r>
            <a:r>
              <a:rPr lang="ru-RU" sz="1800" i="1" dirty="0"/>
              <a:t> </a:t>
            </a:r>
            <a:r>
              <a:rPr lang="ru-RU" sz="1800" i="1" dirty="0" err="1"/>
              <a:t>середньої</a:t>
            </a:r>
            <a:r>
              <a:rPr lang="ru-RU" sz="1800" i="1" dirty="0"/>
              <a:t> </a:t>
            </a:r>
            <a:r>
              <a:rPr lang="ru-RU" sz="1800" i="1" dirty="0" err="1"/>
              <a:t>величини</a:t>
            </a:r>
            <a:r>
              <a:rPr lang="ru-RU" sz="1800" i="1" dirty="0"/>
              <a:t>. </a:t>
            </a:r>
            <a:br>
              <a:rPr lang="ru-RU" sz="1800" i="1" dirty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i="1" u="sng" dirty="0"/>
              <a:t>СПОРІДНЕНІ ВИДИ</a:t>
            </a:r>
            <a:r>
              <a:rPr lang="ru-RU" sz="1800" i="1" dirty="0"/>
              <a:t> </a:t>
            </a:r>
            <a:br>
              <a:rPr lang="ru-RU" sz="1800" i="1" dirty="0"/>
            </a:br>
            <a:r>
              <a:rPr lang="ru-RU" sz="1800" i="1" dirty="0" err="1"/>
              <a:t>Актинії</a:t>
            </a:r>
            <a:r>
              <a:rPr lang="ru-RU" sz="1800" i="1" dirty="0"/>
              <a:t> разом з </a:t>
            </a:r>
            <a:r>
              <a:rPr lang="ru-RU" sz="1800" i="1" dirty="0" err="1"/>
              <a:t>коралами</a:t>
            </a:r>
            <a:r>
              <a:rPr lang="ru-RU" sz="1800" i="1" dirty="0"/>
              <a:t> належать до </a:t>
            </a:r>
            <a:r>
              <a:rPr lang="ru-RU" sz="1800" i="1" dirty="0" err="1"/>
              <a:t>класу</a:t>
            </a:r>
            <a:r>
              <a:rPr lang="ru-RU" sz="1800" i="1" dirty="0"/>
              <a:t> </a:t>
            </a:r>
            <a:r>
              <a:rPr lang="ru-RU" sz="1800" i="1" dirty="0" err="1"/>
              <a:t>гідроїдних</a:t>
            </a:r>
            <a:r>
              <a:rPr lang="ru-RU" sz="1800" i="1" dirty="0"/>
              <a:t>, </a:t>
            </a:r>
            <a:r>
              <a:rPr lang="ru-RU" sz="1800" i="1" dirty="0" err="1"/>
              <a:t>який</a:t>
            </a:r>
            <a:r>
              <a:rPr lang="ru-RU" sz="1800" i="1" dirty="0"/>
              <a:t> </a:t>
            </a:r>
            <a:r>
              <a:rPr lang="ru-RU" sz="1800" i="1" dirty="0" err="1"/>
              <a:t>об'єднує</a:t>
            </a:r>
            <a:r>
              <a:rPr lang="ru-RU" sz="1800" i="1" dirty="0"/>
              <a:t> </a:t>
            </a:r>
            <a:r>
              <a:rPr lang="ru-RU" sz="1800" i="1" dirty="0" err="1"/>
              <a:t>близько</a:t>
            </a:r>
            <a:r>
              <a:rPr lang="ru-RU" sz="1800" i="1" dirty="0"/>
              <a:t> 6 500 </a:t>
            </a:r>
            <a:r>
              <a:rPr lang="ru-RU" sz="1800" i="1" dirty="0" err="1"/>
              <a:t>видів</a:t>
            </a:r>
            <a:r>
              <a:rPr lang="ru-RU" sz="1800" i="1" dirty="0"/>
              <a:t>. 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4478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ЇЖА</a:t>
            </a:r>
          </a:p>
          <a:p>
            <a:r>
              <a:rPr lang="ru-RU" sz="2000" dirty="0"/>
              <a:t>   </a:t>
            </a:r>
            <a:r>
              <a:rPr lang="ru-RU" sz="2000" dirty="0" err="1"/>
              <a:t>Актинії</a:t>
            </a:r>
            <a:r>
              <a:rPr lang="ru-RU" sz="2000" dirty="0"/>
              <a:t> </a:t>
            </a:r>
            <a:r>
              <a:rPr lang="ru-RU" sz="2000" dirty="0" err="1"/>
              <a:t>харчуються</a:t>
            </a:r>
            <a:r>
              <a:rPr lang="ru-RU" sz="2000" dirty="0"/>
              <a:t> не </a:t>
            </a:r>
            <a:r>
              <a:rPr lang="ru-RU" sz="2000" dirty="0" err="1"/>
              <a:t>рослинною</a:t>
            </a:r>
            <a:r>
              <a:rPr lang="ru-RU" sz="2000" dirty="0"/>
              <a:t>, а </a:t>
            </a:r>
            <a:r>
              <a:rPr lang="ru-RU" sz="2000" dirty="0" err="1"/>
              <a:t>тваринною</a:t>
            </a:r>
            <a:r>
              <a:rPr lang="ru-RU" sz="2000" dirty="0"/>
              <a:t> </a:t>
            </a:r>
            <a:r>
              <a:rPr lang="ru-RU" sz="2000" dirty="0" err="1"/>
              <a:t>їжею</a:t>
            </a:r>
            <a:r>
              <a:rPr lang="ru-RU" sz="2000" dirty="0"/>
              <a:t>. Вони </a:t>
            </a:r>
            <a:r>
              <a:rPr lang="ru-RU" sz="2000" dirty="0" err="1"/>
              <a:t>захоплюють</a:t>
            </a:r>
            <a:r>
              <a:rPr lang="ru-RU" sz="2000" dirty="0"/>
              <a:t> корм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щупальців</a:t>
            </a:r>
            <a:r>
              <a:rPr lang="ru-RU" sz="2000" dirty="0"/>
              <a:t>. </a:t>
            </a:r>
            <a:r>
              <a:rPr lang="ru-RU" sz="2000" dirty="0" err="1"/>
              <a:t>Невеликі</a:t>
            </a:r>
            <a:r>
              <a:rPr lang="ru-RU" sz="2000" dirty="0"/>
              <a:t> </a:t>
            </a:r>
            <a:r>
              <a:rPr lang="ru-RU" sz="2000" dirty="0" err="1"/>
              <a:t>види</a:t>
            </a:r>
            <a:r>
              <a:rPr lang="ru-RU" sz="2000" dirty="0"/>
              <a:t> </a:t>
            </a:r>
            <a:r>
              <a:rPr lang="ru-RU" sz="2000" dirty="0" err="1"/>
              <a:t>розкривають</a:t>
            </a:r>
            <a:r>
              <a:rPr lang="ru-RU" sz="2000" dirty="0"/>
              <a:t> </a:t>
            </a:r>
            <a:r>
              <a:rPr lang="ru-RU" sz="2000" dirty="0" err="1"/>
              <a:t>щупальця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поросли </a:t>
            </a:r>
            <a:r>
              <a:rPr lang="ru-RU" sz="2000" dirty="0" err="1"/>
              <a:t>дрібними</a:t>
            </a:r>
            <a:r>
              <a:rPr lang="ru-RU" sz="2000" dirty="0"/>
              <a:t> волосками. Рух води, </a:t>
            </a:r>
            <a:r>
              <a:rPr lang="ru-RU" sz="2000" dirty="0" err="1"/>
              <a:t>спричинений</a:t>
            </a:r>
            <a:r>
              <a:rPr lang="ru-RU" sz="2000" dirty="0"/>
              <a:t> </a:t>
            </a:r>
            <a:r>
              <a:rPr lang="ru-RU" sz="2000" dirty="0" err="1"/>
              <a:t>припливом</a:t>
            </a:r>
            <a:r>
              <a:rPr lang="ru-RU" sz="2000" dirty="0"/>
              <a:t>, приносить </a:t>
            </a:r>
            <a:r>
              <a:rPr lang="ru-RU" sz="2000" dirty="0" err="1"/>
              <a:t>мікроорганізми</a:t>
            </a:r>
            <a:r>
              <a:rPr lang="ru-RU" sz="2000" dirty="0"/>
              <a:t> в </a:t>
            </a:r>
            <a:r>
              <a:rPr lang="ru-RU" sz="2000" dirty="0" err="1"/>
              <a:t>ротовий</a:t>
            </a:r>
            <a:r>
              <a:rPr lang="ru-RU" sz="2000" dirty="0"/>
              <a:t> </a:t>
            </a:r>
            <a:r>
              <a:rPr lang="ru-RU" sz="2000" dirty="0" err="1"/>
              <a:t>отвір</a:t>
            </a:r>
            <a:r>
              <a:rPr lang="ru-RU" sz="2000" dirty="0"/>
              <a:t>. </a:t>
            </a:r>
            <a:br>
              <a:rPr lang="ru-RU" sz="2000" dirty="0"/>
            </a:br>
            <a:r>
              <a:rPr lang="ru-RU" sz="2000" dirty="0"/>
              <a:t>   </a:t>
            </a:r>
            <a:r>
              <a:rPr lang="ru-RU" sz="2000" dirty="0" err="1"/>
              <a:t>Більші</a:t>
            </a:r>
            <a:r>
              <a:rPr lang="ru-RU" sz="2000" dirty="0"/>
              <a:t> </a:t>
            </a:r>
            <a:r>
              <a:rPr lang="ru-RU" sz="2000" dirty="0" err="1"/>
              <a:t>види</a:t>
            </a:r>
            <a:r>
              <a:rPr lang="ru-RU" sz="2000" dirty="0"/>
              <a:t> </a:t>
            </a:r>
            <a:r>
              <a:rPr lang="ru-RU" sz="2000" dirty="0" err="1"/>
              <a:t>хапають</a:t>
            </a:r>
            <a:r>
              <a:rPr lang="ru-RU" sz="2000" dirty="0"/>
              <a:t> </a:t>
            </a:r>
            <a:r>
              <a:rPr lang="ru-RU" sz="2000" dirty="0" err="1"/>
              <a:t>рибу</a:t>
            </a:r>
            <a:r>
              <a:rPr lang="ru-RU" sz="2000" dirty="0"/>
              <a:t> і </a:t>
            </a:r>
            <a:r>
              <a:rPr lang="ru-RU" sz="2000" dirty="0" err="1"/>
              <a:t>ракоподібних</a:t>
            </a:r>
            <a:r>
              <a:rPr lang="ru-RU" sz="2000" dirty="0"/>
              <a:t>,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вбивають</a:t>
            </a:r>
            <a:r>
              <a:rPr lang="ru-RU" sz="2000" dirty="0"/>
              <a:t> </a:t>
            </a:r>
            <a:r>
              <a:rPr lang="ru-RU" sz="2000" dirty="0" err="1"/>
              <a:t>отрутою</a:t>
            </a:r>
            <a:r>
              <a:rPr lang="ru-RU" sz="2000" dirty="0"/>
              <a:t> жалких </a:t>
            </a:r>
            <a:r>
              <a:rPr lang="ru-RU" sz="2000" dirty="0" err="1"/>
              <a:t>клітин</a:t>
            </a:r>
            <a:r>
              <a:rPr lang="ru-RU" sz="2000" dirty="0"/>
              <a:t>. </a:t>
            </a:r>
            <a:r>
              <a:rPr lang="ru-RU" sz="2000" dirty="0" err="1"/>
              <a:t>Актинія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своєрідні</a:t>
            </a:r>
            <a:r>
              <a:rPr lang="ru-RU" sz="2000" dirty="0"/>
              <a:t> </a:t>
            </a:r>
            <a:r>
              <a:rPr lang="ru-RU" sz="2000" dirty="0" err="1"/>
              <a:t>травні</a:t>
            </a:r>
            <a:r>
              <a:rPr lang="ru-RU" sz="2000" dirty="0"/>
              <a:t> </a:t>
            </a:r>
            <a:r>
              <a:rPr lang="ru-RU" sz="2000" dirty="0" err="1"/>
              <a:t>органи</a:t>
            </a:r>
            <a:r>
              <a:rPr lang="ru-RU" sz="2000" dirty="0"/>
              <a:t>. </a:t>
            </a:r>
            <a:r>
              <a:rPr lang="ru-RU" sz="2000" dirty="0" err="1"/>
              <a:t>Від</a:t>
            </a:r>
            <a:r>
              <a:rPr lang="ru-RU" sz="2000" dirty="0"/>
              <a:t> ротового </a:t>
            </a:r>
            <a:r>
              <a:rPr lang="ru-RU" sz="2000" dirty="0" err="1"/>
              <a:t>отвору</a:t>
            </a:r>
            <a:r>
              <a:rPr lang="ru-RU" sz="2000" dirty="0"/>
              <a:t> до </a:t>
            </a:r>
            <a:r>
              <a:rPr lang="ru-RU" sz="2000" dirty="0" err="1"/>
              <a:t>гастральної</a:t>
            </a:r>
            <a:r>
              <a:rPr lang="ru-RU" sz="2000" dirty="0"/>
              <a:t> </a:t>
            </a:r>
            <a:r>
              <a:rPr lang="ru-RU" sz="2000" dirty="0" err="1"/>
              <a:t>порожнини</a:t>
            </a:r>
            <a:r>
              <a:rPr lang="ru-RU" sz="2000" dirty="0"/>
              <a:t> </a:t>
            </a:r>
            <a:r>
              <a:rPr lang="ru-RU" sz="2000" dirty="0" err="1"/>
              <a:t>веде</a:t>
            </a:r>
            <a:r>
              <a:rPr lang="ru-RU" sz="2000" dirty="0"/>
              <a:t> </a:t>
            </a:r>
            <a:r>
              <a:rPr lang="ru-RU" sz="2000" dirty="0" err="1"/>
              <a:t>мускульна</a:t>
            </a:r>
            <a:r>
              <a:rPr lang="ru-RU" sz="2000" dirty="0"/>
              <a:t> глотка. Коли в </a:t>
            </a:r>
            <a:r>
              <a:rPr lang="ru-RU" sz="2000" dirty="0" err="1"/>
              <a:t>неї</a:t>
            </a:r>
            <a:r>
              <a:rPr lang="ru-RU" sz="2000" dirty="0"/>
              <a:t> </a:t>
            </a:r>
            <a:r>
              <a:rPr lang="ru-RU" sz="2000" dirty="0" err="1"/>
              <a:t>потрапляє</a:t>
            </a:r>
            <a:r>
              <a:rPr lang="ru-RU" sz="2000" dirty="0"/>
              <a:t> </a:t>
            </a:r>
            <a:r>
              <a:rPr lang="ru-RU" sz="2000" dirty="0" err="1"/>
              <a:t>їжа</a:t>
            </a:r>
            <a:r>
              <a:rPr lang="ru-RU" sz="2000" dirty="0"/>
              <a:t>, з </a:t>
            </a:r>
            <a:r>
              <a:rPr lang="ru-RU" sz="2000" dirty="0" err="1"/>
              <a:t>отворів</a:t>
            </a:r>
            <a:r>
              <a:rPr lang="ru-RU" sz="2000" dirty="0"/>
              <a:t> </a:t>
            </a:r>
            <a:r>
              <a:rPr lang="ru-RU" sz="2000" dirty="0" err="1"/>
              <a:t>залоз</a:t>
            </a:r>
            <a:r>
              <a:rPr lang="ru-RU" sz="2000" dirty="0"/>
              <a:t> </a:t>
            </a:r>
            <a:r>
              <a:rPr lang="ru-RU" sz="2000" dirty="0" err="1"/>
              <a:t>починає</a:t>
            </a:r>
            <a:r>
              <a:rPr lang="ru-RU" sz="2000" dirty="0"/>
              <a:t> </a:t>
            </a:r>
            <a:r>
              <a:rPr lang="ru-RU" sz="2000" dirty="0" err="1"/>
              <a:t>виділятися</a:t>
            </a:r>
            <a:r>
              <a:rPr lang="ru-RU" sz="2000" dirty="0"/>
              <a:t> </a:t>
            </a:r>
            <a:r>
              <a:rPr lang="ru-RU" sz="2000" dirty="0" err="1"/>
              <a:t>травний</a:t>
            </a:r>
            <a:r>
              <a:rPr lang="ru-RU" sz="2000" dirty="0"/>
              <a:t> </a:t>
            </a:r>
            <a:r>
              <a:rPr lang="ru-RU" sz="2000" dirty="0" err="1"/>
              <a:t>сік</a:t>
            </a:r>
            <a:r>
              <a:rPr lang="ru-RU" sz="2000" dirty="0"/>
              <a:t>. </a:t>
            </a:r>
            <a:r>
              <a:rPr lang="ru-RU" sz="2000" dirty="0" err="1"/>
              <a:t>Потім</a:t>
            </a:r>
            <a:r>
              <a:rPr lang="ru-RU" sz="2000" dirty="0"/>
              <a:t> </a:t>
            </a:r>
            <a:r>
              <a:rPr lang="ru-RU" sz="2000" dirty="0" err="1"/>
              <a:t>поживні</a:t>
            </a:r>
            <a:r>
              <a:rPr lang="ru-RU" sz="2000" dirty="0"/>
              <a:t> </a:t>
            </a:r>
            <a:r>
              <a:rPr lang="ru-RU" sz="2000" dirty="0" err="1"/>
              <a:t>речовини</a:t>
            </a:r>
            <a:r>
              <a:rPr lang="ru-RU" sz="2000" dirty="0"/>
              <a:t> </a:t>
            </a:r>
            <a:r>
              <a:rPr lang="ru-RU" sz="2000" dirty="0" err="1"/>
              <a:t>потрапляють</a:t>
            </a:r>
            <a:r>
              <a:rPr lang="ru-RU" sz="2000" dirty="0"/>
              <a:t> у </a:t>
            </a:r>
            <a:r>
              <a:rPr lang="ru-RU" sz="2000" dirty="0" err="1"/>
              <a:t>тканини</a:t>
            </a:r>
            <a:r>
              <a:rPr lang="ru-RU" sz="2000" dirty="0"/>
              <a:t>. </a:t>
            </a:r>
            <a:endParaRPr lang="en-US" sz="2000" dirty="0"/>
          </a:p>
        </p:txBody>
      </p:sp>
      <p:pic>
        <p:nvPicPr>
          <p:cNvPr id="7170" name="Picture 2" descr="C:\Users\Администратор\Desktop\презентации\akt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4437112"/>
            <a:ext cx="2237345" cy="145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055" y="362856"/>
            <a:ext cx="8183880" cy="4187952"/>
          </a:xfrm>
        </p:spPr>
        <p:txBody>
          <a:bodyPr>
            <a:noAutofit/>
          </a:bodyPr>
          <a:lstStyle/>
          <a:p>
            <a:r>
              <a:rPr lang="ru-RU" sz="1800" b="1" dirty="0"/>
              <a:t>ОПИС АКТИНІЙ</a:t>
            </a:r>
          </a:p>
          <a:p>
            <a:r>
              <a:rPr lang="ru-RU" sz="1800" dirty="0"/>
              <a:t>   </a:t>
            </a:r>
            <a:r>
              <a:rPr lang="ru-RU" sz="1800" dirty="0" err="1"/>
              <a:t>Актинії</a:t>
            </a:r>
            <a:r>
              <a:rPr lang="ru-RU" sz="1800" dirty="0"/>
              <a:t> -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група</a:t>
            </a:r>
            <a:r>
              <a:rPr lang="ru-RU" sz="1800" dirty="0"/>
              <a:t> </a:t>
            </a:r>
            <a:r>
              <a:rPr lang="ru-RU" sz="1800" dirty="0" err="1"/>
              <a:t>м'якотілих</a:t>
            </a:r>
            <a:r>
              <a:rPr lang="ru-RU" sz="1800" dirty="0"/>
              <a:t> </a:t>
            </a:r>
            <a:r>
              <a:rPr lang="ru-RU" sz="1800" dirty="0" err="1"/>
              <a:t>тварин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споріднені</a:t>
            </a:r>
            <a:r>
              <a:rPr lang="ru-RU" sz="1800" dirty="0"/>
              <a:t> з </a:t>
            </a:r>
            <a:r>
              <a:rPr lang="ru-RU" sz="1800" dirty="0" err="1"/>
              <a:t>поліпами</a:t>
            </a:r>
            <a:r>
              <a:rPr lang="ru-RU" sz="1800" dirty="0"/>
              <a:t>. </a:t>
            </a:r>
            <a:r>
              <a:rPr lang="ru-RU" sz="1800" dirty="0" err="1"/>
              <a:t>Актинії</a:t>
            </a:r>
            <a:r>
              <a:rPr lang="ru-RU" sz="1800" dirty="0"/>
              <a:t> і </a:t>
            </a:r>
            <a:r>
              <a:rPr lang="ru-RU" sz="1800" dirty="0" err="1"/>
              <a:t>корали</a:t>
            </a:r>
            <a:r>
              <a:rPr lang="ru-RU" sz="1800" dirty="0"/>
              <a:t> належать до </a:t>
            </a:r>
            <a:r>
              <a:rPr lang="ru-RU" sz="1800" dirty="0" err="1"/>
              <a:t>класу</a:t>
            </a:r>
            <a:r>
              <a:rPr lang="ru-RU" sz="1800" dirty="0"/>
              <a:t> </a:t>
            </a:r>
            <a:r>
              <a:rPr lang="ru-RU" sz="1800" dirty="0" err="1"/>
              <a:t>коралових</a:t>
            </a:r>
            <a:r>
              <a:rPr lang="ru-RU" sz="1800" dirty="0"/>
              <a:t> </a:t>
            </a:r>
            <a:r>
              <a:rPr lang="ru-RU" sz="1800" dirty="0" err="1"/>
              <a:t>поліпів</a:t>
            </a:r>
            <a:r>
              <a:rPr lang="ru-RU" sz="1800" dirty="0"/>
              <a:t>. Як і </a:t>
            </a:r>
            <a:r>
              <a:rPr lang="ru-RU" sz="1800" dirty="0" err="1"/>
              <a:t>всі</a:t>
            </a:r>
            <a:r>
              <a:rPr lang="ru-RU" sz="1800" dirty="0"/>
              <a:t> </a:t>
            </a:r>
            <a:r>
              <a:rPr lang="ru-RU" sz="1800" dirty="0" err="1"/>
              <a:t>інші</a:t>
            </a:r>
            <a:r>
              <a:rPr lang="ru-RU" sz="1800" dirty="0"/>
              <a:t> </a:t>
            </a:r>
            <a:r>
              <a:rPr lang="ru-RU" sz="1800" dirty="0" err="1"/>
              <a:t>кишковопорожнинні</a:t>
            </a:r>
            <a:r>
              <a:rPr lang="ru-RU" sz="1800" dirty="0"/>
              <a:t>, вони </a:t>
            </a:r>
            <a:r>
              <a:rPr lang="ru-RU" sz="1800" dirty="0" err="1"/>
              <a:t>мають</a:t>
            </a:r>
            <a:r>
              <a:rPr lang="ru-RU" sz="1800" dirty="0"/>
              <a:t> </a:t>
            </a:r>
            <a:r>
              <a:rPr lang="ru-RU" sz="1800" dirty="0" err="1"/>
              <a:t>дуже</a:t>
            </a:r>
            <a:r>
              <a:rPr lang="ru-RU" sz="1800" dirty="0"/>
              <a:t> </a:t>
            </a:r>
            <a:r>
              <a:rPr lang="ru-RU" sz="1800" dirty="0" err="1"/>
              <a:t>просту</a:t>
            </a:r>
            <a:r>
              <a:rPr lang="ru-RU" sz="1800" dirty="0"/>
              <a:t> </a:t>
            </a:r>
            <a:r>
              <a:rPr lang="ru-RU" sz="1800" dirty="0" err="1"/>
              <a:t>будову</a:t>
            </a:r>
            <a:r>
              <a:rPr lang="ru-RU" sz="1800" dirty="0"/>
              <a:t> </a:t>
            </a:r>
            <a:r>
              <a:rPr lang="ru-RU" sz="1800" dirty="0" err="1"/>
              <a:t>організму</a:t>
            </a:r>
            <a:r>
              <a:rPr lang="ru-RU" sz="1800" dirty="0"/>
              <a:t>. </a:t>
            </a:r>
            <a:r>
              <a:rPr lang="ru-RU" sz="1800" dirty="0" err="1"/>
              <a:t>Його</a:t>
            </a:r>
            <a:r>
              <a:rPr lang="ru-RU" sz="1800" dirty="0"/>
              <a:t> основу </a:t>
            </a:r>
            <a:r>
              <a:rPr lang="ru-RU" sz="1800" dirty="0" err="1"/>
              <a:t>складає</a:t>
            </a:r>
            <a:r>
              <a:rPr lang="ru-RU" sz="1800" dirty="0"/>
              <a:t> один </a:t>
            </a:r>
            <a:r>
              <a:rPr lang="ru-RU" sz="1800" dirty="0" err="1"/>
              <a:t>зовнішній</a:t>
            </a:r>
            <a:r>
              <a:rPr lang="ru-RU" sz="1800" dirty="0"/>
              <a:t> і один </a:t>
            </a:r>
            <a:r>
              <a:rPr lang="ru-RU" sz="1800" dirty="0" err="1"/>
              <a:t>внутрішній</a:t>
            </a:r>
            <a:r>
              <a:rPr lang="ru-RU" sz="1800" dirty="0"/>
              <a:t> шар </a:t>
            </a:r>
            <a:r>
              <a:rPr lang="ru-RU" sz="1800" dirty="0" err="1"/>
              <a:t>клітин</a:t>
            </a:r>
            <a:r>
              <a:rPr lang="ru-RU" sz="1800" dirty="0"/>
              <a:t>. </a:t>
            </a:r>
            <a:r>
              <a:rPr lang="ru-RU" sz="1800" dirty="0" err="1"/>
              <a:t>Внутрішній</a:t>
            </a:r>
            <a:r>
              <a:rPr lang="ru-RU" sz="1800" dirty="0"/>
              <a:t> шар,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ентодерма</a:t>
            </a:r>
            <a:r>
              <a:rPr lang="ru-RU" sz="1800" dirty="0"/>
              <a:t>, </a:t>
            </a:r>
            <a:r>
              <a:rPr lang="ru-RU" sz="1800" dirty="0" err="1"/>
              <a:t>обмежує</a:t>
            </a:r>
            <a:r>
              <a:rPr lang="ru-RU" sz="1800" dirty="0"/>
              <a:t> </a:t>
            </a:r>
            <a:r>
              <a:rPr lang="ru-RU" sz="1800" dirty="0" err="1"/>
              <a:t>гастральну</a:t>
            </a:r>
            <a:r>
              <a:rPr lang="ru-RU" sz="1800" dirty="0"/>
              <a:t> </a:t>
            </a:r>
            <a:r>
              <a:rPr lang="ru-RU" sz="1800" dirty="0" err="1"/>
              <a:t>порожнину</a:t>
            </a:r>
            <a:r>
              <a:rPr lang="ru-RU" sz="1800" dirty="0"/>
              <a:t> </a:t>
            </a:r>
            <a:r>
              <a:rPr lang="ru-RU" sz="1800" dirty="0" err="1"/>
              <a:t>тіла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один </a:t>
            </a:r>
            <a:r>
              <a:rPr lang="ru-RU" sz="1800" dirty="0" err="1"/>
              <a:t>отвір</a:t>
            </a:r>
            <a:r>
              <a:rPr lang="ru-RU" sz="1800" dirty="0"/>
              <a:t>. Через </a:t>
            </a:r>
            <a:r>
              <a:rPr lang="ru-RU" sz="1800" dirty="0" err="1"/>
              <a:t>нього</a:t>
            </a:r>
            <a:r>
              <a:rPr lang="ru-RU" sz="1800" dirty="0"/>
              <a:t> </a:t>
            </a:r>
            <a:r>
              <a:rPr lang="ru-RU" sz="1800" dirty="0" err="1"/>
              <a:t>актинія</a:t>
            </a:r>
            <a:r>
              <a:rPr lang="ru-RU" sz="1800" dirty="0"/>
              <a:t> </a:t>
            </a:r>
            <a:r>
              <a:rPr lang="ru-RU" sz="1800" dirty="0" err="1"/>
              <a:t>отримує</a:t>
            </a:r>
            <a:r>
              <a:rPr lang="ru-RU" sz="1800" dirty="0"/>
              <a:t> </a:t>
            </a:r>
            <a:r>
              <a:rPr lang="ru-RU" sz="1800" dirty="0" err="1"/>
              <a:t>їжу</a:t>
            </a:r>
            <a:r>
              <a:rPr lang="ru-RU" sz="1800" dirty="0"/>
              <a:t> і </a:t>
            </a:r>
            <a:r>
              <a:rPr lang="ru-RU" sz="1800" dirty="0" err="1"/>
              <a:t>виділяє</a:t>
            </a:r>
            <a:r>
              <a:rPr lang="ru-RU" sz="1800" dirty="0"/>
              <a:t> </a:t>
            </a:r>
            <a:r>
              <a:rPr lang="ru-RU" sz="1800" dirty="0" err="1"/>
              <a:t>відходи</a:t>
            </a:r>
            <a:r>
              <a:rPr lang="ru-RU" sz="1800" dirty="0"/>
              <a:t>. </a:t>
            </a:r>
            <a:br>
              <a:rPr lang="ru-RU" sz="1800" dirty="0"/>
            </a:br>
            <a:r>
              <a:rPr lang="ru-RU" sz="1800" dirty="0"/>
              <a:t>   </a:t>
            </a:r>
            <a:r>
              <a:rPr lang="ru-RU" sz="1800" dirty="0" err="1"/>
              <a:t>Зовнішній</a:t>
            </a:r>
            <a:r>
              <a:rPr lang="ru-RU" sz="1800" dirty="0"/>
              <a:t> шар,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ектодерма</a:t>
            </a:r>
            <a:r>
              <a:rPr lang="ru-RU" sz="1800" dirty="0"/>
              <a:t>, </a:t>
            </a:r>
            <a:r>
              <a:rPr lang="ru-RU" sz="1800" dirty="0" err="1"/>
              <a:t>складається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великої</a:t>
            </a:r>
            <a:r>
              <a:rPr lang="ru-RU" sz="1800" dirty="0"/>
              <a:t> </a:t>
            </a:r>
            <a:r>
              <a:rPr lang="ru-RU" sz="1800" dirty="0" err="1"/>
              <a:t>кількості</a:t>
            </a:r>
            <a:r>
              <a:rPr lang="ru-RU" sz="1800" dirty="0"/>
              <a:t> тонких </a:t>
            </a:r>
            <a:r>
              <a:rPr lang="ru-RU" sz="1800" dirty="0" err="1"/>
              <a:t>щупалець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ростуть</a:t>
            </a:r>
            <a:r>
              <a:rPr lang="ru-RU" sz="1800" dirty="0"/>
              <a:t> </a:t>
            </a:r>
            <a:r>
              <a:rPr lang="ru-RU" sz="1800" dirty="0" err="1"/>
              <a:t>навколо</a:t>
            </a:r>
            <a:r>
              <a:rPr lang="ru-RU" sz="1800" dirty="0"/>
              <a:t> </a:t>
            </a:r>
            <a:r>
              <a:rPr lang="ru-RU" sz="1800" dirty="0" err="1"/>
              <a:t>розташованого</a:t>
            </a:r>
            <a:r>
              <a:rPr lang="ru-RU" sz="1800" dirty="0"/>
              <a:t> у </a:t>
            </a:r>
            <a:r>
              <a:rPr lang="ru-RU" sz="1800" dirty="0" err="1"/>
              <a:t>верхній</a:t>
            </a:r>
            <a:r>
              <a:rPr lang="ru-RU" sz="1800" dirty="0"/>
              <a:t> </a:t>
            </a:r>
            <a:r>
              <a:rPr lang="ru-RU" sz="1800" dirty="0" err="1"/>
              <a:t>частині</a:t>
            </a:r>
            <a:r>
              <a:rPr lang="ru-RU" sz="1800" dirty="0"/>
              <a:t> </a:t>
            </a:r>
            <a:r>
              <a:rPr lang="ru-RU" sz="1800" dirty="0" err="1"/>
              <a:t>тіла</a:t>
            </a:r>
            <a:r>
              <a:rPr lang="ru-RU" sz="1800" dirty="0"/>
              <a:t> ротового </a:t>
            </a:r>
            <a:r>
              <a:rPr lang="ru-RU" sz="1800" dirty="0" err="1"/>
              <a:t>отвору</a:t>
            </a:r>
            <a:r>
              <a:rPr lang="ru-RU" sz="1800" dirty="0"/>
              <a:t>. </a:t>
            </a:r>
            <a:r>
              <a:rPr lang="ru-RU" sz="1800" dirty="0" err="1"/>
              <a:t>Щупальця</a:t>
            </a:r>
            <a:r>
              <a:rPr lang="ru-RU" sz="1800" dirty="0"/>
              <a:t> </a:t>
            </a:r>
            <a:r>
              <a:rPr lang="ru-RU" sz="1800" dirty="0" err="1"/>
              <a:t>мають</a:t>
            </a:r>
            <a:r>
              <a:rPr lang="ru-RU" sz="1800" dirty="0"/>
              <a:t> </a:t>
            </a:r>
            <a:r>
              <a:rPr lang="ru-RU" sz="1800" dirty="0" err="1"/>
              <a:t>незчисленну</a:t>
            </a:r>
            <a:r>
              <a:rPr lang="ru-RU" sz="1800" dirty="0"/>
              <a:t> </a:t>
            </a:r>
            <a:r>
              <a:rPr lang="ru-RU" sz="1800" dirty="0" err="1"/>
              <a:t>кількість</a:t>
            </a:r>
            <a:r>
              <a:rPr lang="ru-RU" sz="1800" dirty="0"/>
              <a:t> жалких </a:t>
            </a:r>
            <a:r>
              <a:rPr lang="ru-RU" sz="1800" dirty="0" err="1" smtClean="0"/>
              <a:t>клітин</a:t>
            </a:r>
            <a:r>
              <a:rPr lang="ru-RU" sz="1800" dirty="0" smtClean="0"/>
              <a:t>.</a:t>
            </a:r>
            <a:endParaRPr lang="en-US" sz="1800" dirty="0"/>
          </a:p>
        </p:txBody>
      </p:sp>
      <p:pic>
        <p:nvPicPr>
          <p:cNvPr id="8194" name="Picture 2" descr="C:\Users\Администратор\Desktop\презентации\akt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50" y="3861048"/>
            <a:ext cx="226825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1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ОСОБЛИВОСТІ ПРИСТОСУВАННЯ</a:t>
            </a:r>
          </a:p>
          <a:p>
            <a:r>
              <a:rPr lang="ru-RU" dirty="0"/>
              <a:t>   </a:t>
            </a:r>
            <a:r>
              <a:rPr lang="ru-RU" dirty="0" err="1"/>
              <a:t>Актинії</a:t>
            </a:r>
            <a:r>
              <a:rPr lang="ru-RU" dirty="0"/>
              <a:t> - </a:t>
            </a:r>
            <a:r>
              <a:rPr lang="ru-RU" dirty="0" err="1"/>
              <a:t>одні</a:t>
            </a:r>
            <a:r>
              <a:rPr lang="ru-RU" dirty="0"/>
              <a:t> з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симбіозу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приносить </a:t>
            </a:r>
            <a:r>
              <a:rPr lang="ru-RU" dirty="0" err="1"/>
              <a:t>взаємну</a:t>
            </a:r>
            <a:r>
              <a:rPr lang="ru-RU" dirty="0"/>
              <a:t> </a:t>
            </a:r>
            <a:r>
              <a:rPr lang="ru-RU" dirty="0" err="1"/>
              <a:t>вигоду</a:t>
            </a:r>
            <a:r>
              <a:rPr lang="ru-RU" dirty="0"/>
              <a:t> </a:t>
            </a:r>
            <a:r>
              <a:rPr lang="ru-RU" dirty="0" err="1"/>
              <a:t>двом</a:t>
            </a:r>
            <a:r>
              <a:rPr lang="ru-RU" dirty="0"/>
              <a:t> </a:t>
            </a:r>
            <a:r>
              <a:rPr lang="ru-RU" dirty="0" err="1"/>
              <a:t>співіснуючим</a:t>
            </a:r>
            <a:r>
              <a:rPr lang="ru-RU" dirty="0"/>
              <a:t> </a:t>
            </a:r>
            <a:r>
              <a:rPr lang="ru-RU" dirty="0" err="1"/>
              <a:t>організмам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належать до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систематичних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. </a:t>
            </a:r>
            <a:r>
              <a:rPr lang="ru-RU" dirty="0" err="1"/>
              <a:t>Актинії</a:t>
            </a:r>
            <a:r>
              <a:rPr lang="ru-RU" dirty="0"/>
              <a:t> </a:t>
            </a:r>
            <a:r>
              <a:rPr lang="ru-RU" dirty="0" err="1"/>
              <a:t>озброєні</a:t>
            </a:r>
            <a:r>
              <a:rPr lang="ru-RU" dirty="0"/>
              <a:t> жалкими </a:t>
            </a:r>
            <a:r>
              <a:rPr lang="ru-RU" dirty="0" err="1"/>
              <a:t>клітинами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випорскувати</a:t>
            </a:r>
            <a:r>
              <a:rPr lang="ru-RU" dirty="0"/>
              <a:t> </a:t>
            </a:r>
            <a:r>
              <a:rPr lang="ru-RU" dirty="0" err="1"/>
              <a:t>паралізуючу</a:t>
            </a:r>
            <a:r>
              <a:rPr lang="ru-RU" dirty="0"/>
              <a:t> </a:t>
            </a:r>
            <a:r>
              <a:rPr lang="ru-RU" dirty="0" err="1"/>
              <a:t>отруту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актиній</a:t>
            </a:r>
            <a:r>
              <a:rPr lang="ru-RU" dirty="0"/>
              <a:t> часто </a:t>
            </a:r>
            <a:r>
              <a:rPr lang="ru-RU" dirty="0" err="1"/>
              <a:t>приклеюються</a:t>
            </a:r>
            <a:r>
              <a:rPr lang="ru-RU" dirty="0"/>
              <a:t> до </a:t>
            </a:r>
            <a:r>
              <a:rPr lang="ru-RU" dirty="0" err="1"/>
              <a:t>мушлі</a:t>
            </a:r>
            <a:r>
              <a:rPr lang="ru-RU" dirty="0"/>
              <a:t> рака-</a:t>
            </a:r>
            <a:r>
              <a:rPr lang="ru-RU" dirty="0" err="1"/>
              <a:t>пустельника</a:t>
            </a:r>
            <a:r>
              <a:rPr lang="ru-RU" dirty="0"/>
              <a:t>. Рак-</a:t>
            </a:r>
            <a:r>
              <a:rPr lang="ru-RU" dirty="0" err="1"/>
              <a:t>пустельник</a:t>
            </a:r>
            <a:r>
              <a:rPr lang="ru-RU" dirty="0"/>
              <a:t>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актиній</a:t>
            </a:r>
            <a:r>
              <a:rPr lang="ru-RU" dirty="0"/>
              <a:t> </a:t>
            </a:r>
            <a:r>
              <a:rPr lang="ru-RU" dirty="0" err="1"/>
              <a:t>захищається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ворогів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відлякують</a:t>
            </a:r>
            <a:r>
              <a:rPr lang="ru-RU" dirty="0"/>
              <a:t> </a:t>
            </a:r>
            <a:r>
              <a:rPr lang="ru-RU" dirty="0" err="1"/>
              <a:t>пекучі</a:t>
            </a:r>
            <a:r>
              <a:rPr lang="ru-RU" dirty="0"/>
              <a:t> </a:t>
            </a:r>
            <a:r>
              <a:rPr lang="ru-RU" dirty="0" err="1"/>
              <a:t>щупальця</a:t>
            </a:r>
            <a:r>
              <a:rPr lang="ru-RU" dirty="0"/>
              <a:t> </a:t>
            </a:r>
            <a:r>
              <a:rPr lang="ru-RU" dirty="0" err="1"/>
              <a:t>актинії</a:t>
            </a:r>
            <a:r>
              <a:rPr lang="ru-RU" dirty="0"/>
              <a:t>, а вона,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харчується</a:t>
            </a:r>
            <a:r>
              <a:rPr lang="ru-RU" dirty="0"/>
              <a:t> </a:t>
            </a:r>
            <a:r>
              <a:rPr lang="ru-RU" dirty="0" err="1"/>
              <a:t>залишками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щупалець</a:t>
            </a:r>
            <a:r>
              <a:rPr lang="ru-RU" dirty="0"/>
              <a:t> </a:t>
            </a:r>
            <a:r>
              <a:rPr lang="ru-RU" dirty="0" err="1"/>
              <a:t>актиній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коралових</a:t>
            </a:r>
            <a:r>
              <a:rPr lang="ru-RU" dirty="0"/>
              <a:t> </a:t>
            </a:r>
            <a:r>
              <a:rPr lang="ru-RU" dirty="0" err="1"/>
              <a:t>рибок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з них - </a:t>
            </a:r>
            <a:r>
              <a:rPr lang="ru-RU" dirty="0" err="1"/>
              <a:t>риба</a:t>
            </a:r>
            <a:r>
              <a:rPr lang="ru-RU" dirty="0"/>
              <a:t>-клоун. </a:t>
            </a:r>
            <a:r>
              <a:rPr lang="ru-RU" dirty="0" err="1"/>
              <a:t>Від</a:t>
            </a:r>
            <a:r>
              <a:rPr lang="ru-RU" dirty="0"/>
              <a:t> жалких </a:t>
            </a:r>
            <a:r>
              <a:rPr lang="ru-RU" dirty="0" err="1"/>
              <a:t>щупалець</a:t>
            </a:r>
            <a:r>
              <a:rPr lang="ru-RU" dirty="0"/>
              <a:t> </a:t>
            </a:r>
            <a:r>
              <a:rPr lang="ru-RU" dirty="0" err="1"/>
              <a:t>актинії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рибки</a:t>
            </a:r>
            <a:r>
              <a:rPr lang="ru-RU" dirty="0"/>
              <a:t> </a:t>
            </a:r>
            <a:r>
              <a:rPr lang="ru-RU" dirty="0" err="1"/>
              <a:t>захищають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шаром </a:t>
            </a:r>
            <a:r>
              <a:rPr lang="ru-RU" dirty="0" err="1"/>
              <a:t>слизу</a:t>
            </a:r>
            <a:r>
              <a:rPr lang="ru-RU" dirty="0"/>
              <a:t>. </a:t>
            </a:r>
            <a:r>
              <a:rPr lang="ru-RU" dirty="0" err="1"/>
              <a:t>Співіснування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-клоуна і </a:t>
            </a:r>
            <a:r>
              <a:rPr lang="ru-RU" dirty="0" err="1"/>
              <a:t>актинії</a:t>
            </a:r>
            <a:r>
              <a:rPr lang="ru-RU" dirty="0"/>
              <a:t> приносить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обом</a:t>
            </a:r>
            <a:r>
              <a:rPr lang="ru-RU" dirty="0"/>
              <a:t> сторонам: </a:t>
            </a:r>
            <a:r>
              <a:rPr lang="ru-RU" dirty="0" err="1"/>
              <a:t>актинії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рибам</a:t>
            </a:r>
            <a:r>
              <a:rPr lang="ru-RU" dirty="0"/>
              <a:t> </a:t>
            </a:r>
            <a:r>
              <a:rPr lang="ru-RU" dirty="0" err="1"/>
              <a:t>надійний</a:t>
            </a:r>
            <a:r>
              <a:rPr lang="ru-RU" dirty="0"/>
              <a:t> </a:t>
            </a:r>
            <a:r>
              <a:rPr lang="ru-RU" dirty="0" err="1"/>
              <a:t>притулок</a:t>
            </a:r>
            <a:r>
              <a:rPr lang="ru-RU" dirty="0"/>
              <a:t>, а в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як корм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сміливих</a:t>
            </a:r>
            <a:r>
              <a:rPr lang="ru-RU" dirty="0"/>
              <a:t> </a:t>
            </a:r>
            <a:r>
              <a:rPr lang="ru-RU" dirty="0" err="1"/>
              <a:t>мисливців</a:t>
            </a:r>
            <a:r>
              <a:rPr lang="ru-RU" dirty="0"/>
              <a:t>. </a:t>
            </a:r>
            <a:endParaRPr lang="en-US" dirty="0"/>
          </a:p>
        </p:txBody>
      </p:sp>
      <p:pic>
        <p:nvPicPr>
          <p:cNvPr id="9218" name="Picture 2" descr="C:\Users\Администратор\Desktop\презентации\akt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044" y="4077072"/>
            <a:ext cx="1905000" cy="179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/>
              <a:t>ХАРАКТЕРНІ ОСОБЛИВОСТІ АКТИНІЙ</a:t>
            </a:r>
          </a:p>
          <a:p>
            <a:pPr marL="0" indent="0">
              <a:buNone/>
            </a:pP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   </a:t>
            </a:r>
            <a:r>
              <a:rPr lang="ru-RU" sz="2200" b="1" dirty="0" err="1"/>
              <a:t>Підошва</a:t>
            </a:r>
            <a:r>
              <a:rPr lang="ru-RU" sz="2200" b="1" dirty="0"/>
              <a:t>:</a:t>
            </a:r>
            <a:r>
              <a:rPr lang="ru-RU" sz="2200" dirty="0"/>
              <a:t> </a:t>
            </a:r>
            <a:r>
              <a:rPr lang="ru-RU" sz="2200" dirty="0" err="1"/>
              <a:t>нижній</a:t>
            </a:r>
            <a:r>
              <a:rPr lang="ru-RU" sz="2200" dirty="0"/>
              <a:t> </a:t>
            </a:r>
            <a:r>
              <a:rPr lang="ru-RU" sz="2200" dirty="0" err="1"/>
              <a:t>бік</a:t>
            </a:r>
            <a:r>
              <a:rPr lang="ru-RU" sz="2200" dirty="0"/>
              <a:t> </a:t>
            </a:r>
            <a:r>
              <a:rPr lang="ru-RU" sz="2200" dirty="0" err="1"/>
              <a:t>тіла</a:t>
            </a:r>
            <a:r>
              <a:rPr lang="ru-RU" sz="2200" dirty="0"/>
              <a:t> </a:t>
            </a:r>
            <a:r>
              <a:rPr lang="ru-RU" sz="2200" dirty="0" err="1"/>
              <a:t>виділяє</a:t>
            </a:r>
            <a:r>
              <a:rPr lang="ru-RU" sz="2200" dirty="0"/>
              <a:t> схожу на цемент </a:t>
            </a:r>
            <a:r>
              <a:rPr lang="ru-RU" sz="2200" dirty="0" err="1"/>
              <a:t>речовину</a:t>
            </a:r>
            <a:r>
              <a:rPr lang="ru-RU" sz="2200" dirty="0"/>
              <a:t>, за </a:t>
            </a:r>
            <a:r>
              <a:rPr lang="ru-RU" sz="2200" dirty="0" err="1"/>
              <a:t>допомогою</a:t>
            </a:r>
            <a:r>
              <a:rPr lang="ru-RU" sz="2200" dirty="0"/>
              <a:t> </a:t>
            </a:r>
            <a:r>
              <a:rPr lang="ru-RU" sz="2200" dirty="0" err="1"/>
              <a:t>якої</a:t>
            </a:r>
            <a:r>
              <a:rPr lang="ru-RU" sz="2200" dirty="0"/>
              <a:t> </a:t>
            </a:r>
            <a:r>
              <a:rPr lang="ru-RU" sz="2200" dirty="0" err="1"/>
              <a:t>актинії</a:t>
            </a:r>
            <a:r>
              <a:rPr lang="ru-RU" sz="2200" dirty="0"/>
              <a:t> </a:t>
            </a:r>
            <a:r>
              <a:rPr lang="ru-RU" sz="2200" dirty="0" err="1"/>
              <a:t>прикріпляються</a:t>
            </a:r>
            <a:r>
              <a:rPr lang="ru-RU" sz="2200" dirty="0"/>
              <a:t> до </a:t>
            </a:r>
            <a:r>
              <a:rPr lang="ru-RU" sz="2200" dirty="0" err="1"/>
              <a:t>ґрунту</a:t>
            </a:r>
            <a:r>
              <a:rPr lang="ru-RU" sz="2200" dirty="0"/>
              <a:t>. </a:t>
            </a:r>
            <a:br>
              <a:rPr lang="ru-RU" sz="2200" dirty="0"/>
            </a:br>
            <a:r>
              <a:rPr lang="ru-RU" sz="2200" dirty="0"/>
              <a:t>   </a:t>
            </a:r>
            <a:r>
              <a:rPr lang="ru-RU" sz="2200" b="1" dirty="0" err="1"/>
              <a:t>Щупальця</a:t>
            </a:r>
            <a:r>
              <a:rPr lang="ru-RU" sz="2200" b="1" dirty="0"/>
              <a:t>:</a:t>
            </a:r>
            <a:r>
              <a:rPr lang="ru-RU" sz="2200" dirty="0"/>
              <a:t> </a:t>
            </a:r>
            <a:r>
              <a:rPr lang="ru-RU" sz="2200" dirty="0" err="1"/>
              <a:t>хапають</a:t>
            </a:r>
            <a:r>
              <a:rPr lang="ru-RU" sz="2200" dirty="0"/>
              <a:t> </a:t>
            </a:r>
            <a:r>
              <a:rPr lang="ru-RU" sz="2200" dirty="0" err="1"/>
              <a:t>здобич</a:t>
            </a:r>
            <a:r>
              <a:rPr lang="ru-RU" sz="2200" dirty="0"/>
              <a:t> і </a:t>
            </a:r>
            <a:r>
              <a:rPr lang="ru-RU" sz="2200" dirty="0" err="1"/>
              <a:t>підносять</a:t>
            </a:r>
            <a:r>
              <a:rPr lang="ru-RU" sz="2200" dirty="0"/>
              <a:t> </a:t>
            </a:r>
            <a:r>
              <a:rPr lang="ru-RU" sz="2200" dirty="0" err="1"/>
              <a:t>її</a:t>
            </a:r>
            <a:r>
              <a:rPr lang="ru-RU" sz="2200" dirty="0"/>
              <a:t> до ротового </a:t>
            </a:r>
            <a:r>
              <a:rPr lang="ru-RU" sz="2200" dirty="0" err="1"/>
              <a:t>отвору</a:t>
            </a:r>
            <a:r>
              <a:rPr lang="ru-RU" sz="2200" dirty="0"/>
              <a:t>; </a:t>
            </a:r>
            <a:r>
              <a:rPr lang="ru-RU" sz="2200" dirty="0" err="1"/>
              <a:t>мають</a:t>
            </a:r>
            <a:r>
              <a:rPr lang="ru-RU" sz="2200" dirty="0"/>
              <a:t> </a:t>
            </a:r>
            <a:r>
              <a:rPr lang="ru-RU" sz="2200" dirty="0" err="1"/>
              <a:t>жалкі</a:t>
            </a:r>
            <a:r>
              <a:rPr lang="ru-RU" sz="2200" dirty="0"/>
              <a:t> </a:t>
            </a:r>
            <a:r>
              <a:rPr lang="ru-RU" sz="2200" dirty="0" err="1"/>
              <a:t>клітини</a:t>
            </a:r>
            <a:r>
              <a:rPr lang="ru-RU" sz="2200" dirty="0"/>
              <a:t>. </a:t>
            </a:r>
            <a:br>
              <a:rPr lang="ru-RU" sz="2200" dirty="0"/>
            </a:br>
            <a:r>
              <a:rPr lang="ru-RU" sz="2200" dirty="0"/>
              <a:t>   </a:t>
            </a:r>
            <a:r>
              <a:rPr lang="ru-RU" sz="2200" b="1" dirty="0" err="1"/>
              <a:t>Ротовий</a:t>
            </a:r>
            <a:r>
              <a:rPr lang="ru-RU" sz="2200" b="1" dirty="0"/>
              <a:t> </a:t>
            </a:r>
            <a:r>
              <a:rPr lang="ru-RU" sz="2200" b="1" dirty="0" err="1"/>
              <a:t>отвір</a:t>
            </a:r>
            <a:r>
              <a:rPr lang="ru-RU" sz="2200" b="1" dirty="0"/>
              <a:t>:</a:t>
            </a:r>
            <a:r>
              <a:rPr lang="ru-RU" sz="2200" dirty="0"/>
              <a:t> </a:t>
            </a:r>
            <a:r>
              <a:rPr lang="ru-RU" sz="2200" dirty="0" err="1"/>
              <a:t>містить</a:t>
            </a:r>
            <a:r>
              <a:rPr lang="ru-RU" sz="2200" dirty="0"/>
              <a:t> </a:t>
            </a:r>
            <a:r>
              <a:rPr lang="ru-RU" sz="2200" dirty="0" err="1"/>
              <a:t>мікроскопічні</a:t>
            </a:r>
            <a:r>
              <a:rPr lang="ru-RU" sz="2200" dirty="0"/>
              <a:t> волоски. </a:t>
            </a:r>
            <a:r>
              <a:rPr lang="ru-RU" sz="2200" dirty="0" err="1"/>
              <a:t>Завдяки</a:t>
            </a:r>
            <a:r>
              <a:rPr lang="ru-RU" sz="2200" dirty="0"/>
              <a:t> ним вода </a:t>
            </a:r>
            <a:r>
              <a:rPr lang="ru-RU" sz="2200" dirty="0" err="1"/>
              <a:t>циркулює</a:t>
            </a:r>
            <a:r>
              <a:rPr lang="ru-RU" sz="2200" dirty="0"/>
              <a:t> </a:t>
            </a:r>
            <a:r>
              <a:rPr lang="ru-RU" sz="2200" dirty="0" err="1"/>
              <a:t>навколо</a:t>
            </a:r>
            <a:r>
              <a:rPr lang="ru-RU" sz="2200" dirty="0"/>
              <a:t> </a:t>
            </a:r>
            <a:r>
              <a:rPr lang="ru-RU" sz="2200" dirty="0" err="1"/>
              <a:t>тіла</a:t>
            </a:r>
            <a:r>
              <a:rPr lang="ru-RU" sz="2200" dirty="0"/>
              <a:t>. </a:t>
            </a:r>
            <a:br>
              <a:rPr lang="ru-RU" sz="2200" dirty="0"/>
            </a:br>
            <a:r>
              <a:rPr lang="ru-RU" sz="2200" dirty="0"/>
              <a:t>   </a:t>
            </a:r>
            <a:r>
              <a:rPr lang="ru-RU" sz="2200" b="1" dirty="0" err="1"/>
              <a:t>Слиз</a:t>
            </a:r>
            <a:r>
              <a:rPr lang="ru-RU" sz="2200" b="1" dirty="0"/>
              <a:t>:</a:t>
            </a:r>
            <a:r>
              <a:rPr lang="ru-RU" sz="2200" dirty="0"/>
              <a:t> </a:t>
            </a:r>
            <a:r>
              <a:rPr lang="ru-RU" sz="2200" dirty="0" err="1"/>
              <a:t>потрібен</a:t>
            </a:r>
            <a:r>
              <a:rPr lang="ru-RU" sz="2200" dirty="0"/>
              <a:t>, </a:t>
            </a:r>
            <a:r>
              <a:rPr lang="ru-RU" sz="2200" dirty="0" err="1"/>
              <a:t>щоб</a:t>
            </a:r>
            <a:r>
              <a:rPr lang="ru-RU" sz="2200" dirty="0"/>
              <a:t> </a:t>
            </a:r>
            <a:r>
              <a:rPr lang="ru-RU" sz="2200" dirty="0" err="1"/>
              <a:t>впіймати</a:t>
            </a:r>
            <a:r>
              <a:rPr lang="ru-RU" sz="2200" dirty="0"/>
              <a:t> </a:t>
            </a:r>
            <a:r>
              <a:rPr lang="ru-RU" sz="2200" dirty="0" err="1"/>
              <a:t>здобич</a:t>
            </a:r>
            <a:r>
              <a:rPr lang="ru-RU" sz="2200" dirty="0"/>
              <a:t>.</a:t>
            </a:r>
            <a:r>
              <a:rPr lang="ru-RU" dirty="0"/>
              <a:t> </a:t>
            </a:r>
            <a:endParaRPr lang="en-US" dirty="0"/>
          </a:p>
        </p:txBody>
      </p:sp>
      <p:pic>
        <p:nvPicPr>
          <p:cNvPr id="10242" name="Picture 2" descr="C:\Users\Администратор\Desktop\презентации\akt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389" y="4221088"/>
            <a:ext cx="1771699" cy="161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5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МІСЦЯ ПРОЖИВАННЯ</a:t>
            </a: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 err="1"/>
              <a:t>Актини</a:t>
            </a:r>
            <a:r>
              <a:rPr lang="ru-RU" sz="2000" dirty="0"/>
              <a:t> </a:t>
            </a:r>
            <a:r>
              <a:rPr lang="ru-RU" sz="2000" dirty="0" err="1"/>
              <a:t>живуть</a:t>
            </a:r>
            <a:r>
              <a:rPr lang="ru-RU" sz="2000" dirty="0"/>
              <a:t> </a:t>
            </a:r>
            <a:r>
              <a:rPr lang="ru-RU" sz="2000" dirty="0" err="1"/>
              <a:t>майже</a:t>
            </a:r>
            <a:r>
              <a:rPr lang="ru-RU" sz="2000" dirty="0"/>
              <a:t> в </a:t>
            </a:r>
            <a:r>
              <a:rPr lang="ru-RU" sz="2000" dirty="0" err="1"/>
              <a:t>усіх</a:t>
            </a:r>
            <a:r>
              <a:rPr lang="ru-RU" sz="2000" dirty="0"/>
              <a:t> морях </a:t>
            </a:r>
            <a:r>
              <a:rPr lang="ru-RU" sz="2000" dirty="0" err="1"/>
              <a:t>світу</a:t>
            </a:r>
            <a:r>
              <a:rPr lang="ru-RU" sz="2000" dirty="0"/>
              <a:t>, </a:t>
            </a:r>
            <a:r>
              <a:rPr lang="ru-RU" sz="2000" dirty="0" err="1"/>
              <a:t>найчастіше</a:t>
            </a:r>
            <a:r>
              <a:rPr lang="ru-RU" sz="2000" dirty="0"/>
              <a:t> в </a:t>
            </a:r>
            <a:r>
              <a:rPr lang="ru-RU" sz="2000" dirty="0" err="1"/>
              <a:t>тропічних</a:t>
            </a:r>
            <a:r>
              <a:rPr lang="ru-RU" sz="2000" dirty="0"/>
              <a:t> водах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b="1" dirty="0"/>
              <a:t>ЗБЕРЕЖЕННЯ</a:t>
            </a: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 err="1"/>
              <a:t>Актинія</a:t>
            </a:r>
            <a:r>
              <a:rPr lang="ru-RU" sz="2000" dirty="0"/>
              <a:t> </a:t>
            </a:r>
            <a:r>
              <a:rPr lang="en-US" sz="2000" dirty="0" err="1"/>
              <a:t>Nematostella</a:t>
            </a:r>
            <a:r>
              <a:rPr lang="en-US" sz="2000" dirty="0"/>
              <a:t> </a:t>
            </a:r>
            <a:r>
              <a:rPr lang="en-US" sz="2000" dirty="0" err="1"/>
              <a:t>vectensis</a:t>
            </a:r>
            <a:r>
              <a:rPr lang="en-US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живе</a:t>
            </a:r>
            <a:r>
              <a:rPr lang="ru-RU" sz="2000" dirty="0"/>
              <a:t> в </a:t>
            </a:r>
            <a:r>
              <a:rPr lang="ru-RU" sz="2000" dirty="0" err="1"/>
              <a:t>солоному</a:t>
            </a:r>
            <a:r>
              <a:rPr lang="ru-RU" sz="2000" dirty="0"/>
              <a:t> </a:t>
            </a:r>
            <a:r>
              <a:rPr lang="ru-RU" sz="2000" dirty="0" err="1"/>
              <a:t>середовищі</a:t>
            </a:r>
            <a:r>
              <a:rPr lang="ru-RU" sz="2000" dirty="0"/>
              <a:t>, у </a:t>
            </a:r>
            <a:r>
              <a:rPr lang="ru-RU" sz="2000" dirty="0" err="1"/>
              <a:t>зв'язку</a:t>
            </a:r>
            <a:r>
              <a:rPr lang="ru-RU" sz="2000" dirty="0"/>
              <a:t> з </a:t>
            </a:r>
            <a:r>
              <a:rPr lang="ru-RU" sz="2000" dirty="0" err="1"/>
              <a:t>осушенням</a:t>
            </a:r>
            <a:r>
              <a:rPr lang="ru-RU" sz="2000" dirty="0"/>
              <a:t> і </a:t>
            </a:r>
            <a:r>
              <a:rPr lang="ru-RU" sz="2000" dirty="0" err="1"/>
              <a:t>забрудненням</a:t>
            </a:r>
            <a:r>
              <a:rPr lang="ru-RU" sz="2000" dirty="0"/>
              <a:t> вод у </a:t>
            </a:r>
            <a:r>
              <a:rPr lang="ru-RU" sz="2000" dirty="0" err="1"/>
              <a:t>наші</a:t>
            </a:r>
            <a:r>
              <a:rPr lang="ru-RU" sz="2000" dirty="0"/>
              <a:t> </a:t>
            </a:r>
            <a:r>
              <a:rPr lang="ru-RU" sz="2000" dirty="0" err="1"/>
              <a:t>дні</a:t>
            </a:r>
            <a:r>
              <a:rPr lang="ru-RU" sz="2000" dirty="0"/>
              <a:t> </a:t>
            </a:r>
            <a:r>
              <a:rPr lang="ru-RU" sz="2000" dirty="0" err="1"/>
              <a:t>трапляється</a:t>
            </a:r>
            <a:r>
              <a:rPr lang="ru-RU" sz="2000" dirty="0"/>
              <a:t> в </a:t>
            </a:r>
            <a:r>
              <a:rPr lang="ru-RU" sz="2000" dirty="0" err="1"/>
              <a:t>Європі</a:t>
            </a:r>
            <a:r>
              <a:rPr lang="ru-RU" sz="2000" dirty="0"/>
              <a:t> </a:t>
            </a:r>
            <a:r>
              <a:rPr lang="ru-RU" sz="2000" dirty="0" err="1"/>
              <a:t>рідко</a:t>
            </a:r>
            <a:r>
              <a:rPr lang="ru-RU" sz="2000" dirty="0"/>
              <a:t>. </a:t>
            </a:r>
            <a:r>
              <a:rPr lang="ru-RU" sz="2000" dirty="0" err="1"/>
              <a:t>Деяким</a:t>
            </a:r>
            <a:r>
              <a:rPr lang="ru-RU" sz="2000" dirty="0"/>
              <a:t> </a:t>
            </a:r>
            <a:r>
              <a:rPr lang="ru-RU" sz="2000" dirty="0" err="1"/>
              <a:t>тропічним</a:t>
            </a:r>
            <a:r>
              <a:rPr lang="ru-RU" sz="2000" dirty="0"/>
              <a:t> видам </a:t>
            </a:r>
            <a:r>
              <a:rPr lang="ru-RU" sz="2000" dirty="0" err="1"/>
              <a:t>загрожує</a:t>
            </a:r>
            <a:r>
              <a:rPr lang="ru-RU" sz="2000" dirty="0"/>
              <a:t> </a:t>
            </a:r>
            <a:r>
              <a:rPr lang="ru-RU" sz="2000" dirty="0" err="1"/>
              <a:t>зникнення</a:t>
            </a:r>
            <a:r>
              <a:rPr lang="ru-RU" sz="2000" dirty="0"/>
              <a:t> через </a:t>
            </a:r>
            <a:r>
              <a:rPr lang="ru-RU" sz="2000" dirty="0" err="1"/>
              <a:t>руйнування</a:t>
            </a:r>
            <a:r>
              <a:rPr lang="ru-RU" sz="2000" dirty="0"/>
              <a:t> </a:t>
            </a:r>
            <a:r>
              <a:rPr lang="ru-RU" sz="2000" dirty="0" err="1"/>
              <a:t>коралових</a:t>
            </a:r>
            <a:r>
              <a:rPr lang="ru-RU" sz="2000" dirty="0"/>
              <a:t> </a:t>
            </a:r>
            <a:r>
              <a:rPr lang="ru-RU" sz="2000" dirty="0" err="1" smtClean="0"/>
              <a:t>рифів</a:t>
            </a:r>
            <a:r>
              <a:rPr lang="ru-RU" sz="2000" dirty="0" smtClean="0"/>
              <a:t>.</a:t>
            </a:r>
            <a:endParaRPr lang="en-US" sz="2000" dirty="0"/>
          </a:p>
        </p:txBody>
      </p:sp>
      <p:pic>
        <p:nvPicPr>
          <p:cNvPr id="11266" name="Picture 2" descr="C:\Users\Администратор\Desktop\презентации\akt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03530"/>
            <a:ext cx="3816424" cy="229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2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36</Words>
  <Application>Microsoft Office PowerPoint</Application>
  <PresentationFormat>Екран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Аспект</vt:lpstr>
      <vt:lpstr>Актинії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Черв'як дощовий звичайний</dc:title>
  <dc:creator>GYPNORION</dc:creator>
  <cp:lastModifiedBy>UserT</cp:lastModifiedBy>
  <cp:revision>4</cp:revision>
  <dcterms:created xsi:type="dcterms:W3CDTF">2014-04-02T08:10:07Z</dcterms:created>
  <dcterms:modified xsi:type="dcterms:W3CDTF">2014-10-16T09:22:47Z</dcterms:modified>
</cp:coreProperties>
</file>