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 id="262" r:id="rId8"/>
    <p:sldId id="263" r:id="rId9"/>
    <p:sldId id="264" r:id="rId10"/>
    <p:sldId id="265" r:id="rId11"/>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127" d="100"/>
          <a:sy n="127" d="100"/>
        </p:scale>
        <p:origin x="-324"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15" name="Скругленный прямоугольник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Скругленный прямоугольник 9"/>
          <p:cNvSpPr/>
          <p:nvPr/>
        </p:nvSpPr>
        <p:spPr>
          <a:xfrm>
            <a:off x="418596" y="434162"/>
            <a:ext cx="8306809" cy="3108960"/>
          </a:xfrm>
          <a:prstGeom prst="roundRect">
            <a:avLst>
              <a:gd name="adj" fmla="val 4578"/>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Заголовок 4"/>
          <p:cNvSpPr>
            <a:spLocks noGrp="1"/>
          </p:cNvSpPr>
          <p:nvPr>
            <p:ph type="ctrTitle"/>
          </p:nvPr>
        </p:nvSpPr>
        <p:spPr>
          <a:xfrm>
            <a:off x="722376" y="1820206"/>
            <a:ext cx="7772400" cy="1828800"/>
          </a:xfrm>
        </p:spPr>
        <p:txBody>
          <a:bodyPr lIns="45720" rIns="45720" bIns="45720"/>
          <a:lstStyle>
            <a:lvl1pPr algn="r">
              <a:defRPr sz="4500" b="1">
                <a:solidFill>
                  <a:schemeClr val="accent1">
                    <a:tint val="88000"/>
                    <a:satMod val="150000"/>
                  </a:schemeClr>
                </a:solidFill>
                <a:effectLst>
                  <a:outerShdw blurRad="53975" dist="22860" dir="5400000" algn="tl" rotWithShape="0">
                    <a:srgbClr val="000000">
                      <a:alpha val="55000"/>
                    </a:srgbClr>
                  </a:outerShdw>
                </a:effectLst>
              </a:defRPr>
            </a:lvl1pPr>
            <a:extLst/>
          </a:lstStyle>
          <a:p>
            <a:r>
              <a:rPr kumimoji="0" lang="ru-RU" smtClean="0"/>
              <a:t>Образец заголовка</a:t>
            </a:r>
            <a:endParaRPr kumimoji="0" lang="en-US"/>
          </a:p>
        </p:txBody>
      </p:sp>
      <p:sp>
        <p:nvSpPr>
          <p:cNvPr id="20" name="Подзаголовок 19"/>
          <p:cNvSpPr>
            <a:spLocks noGrp="1"/>
          </p:cNvSpPr>
          <p:nvPr>
            <p:ph type="subTitle" idx="1"/>
          </p:nvPr>
        </p:nvSpPr>
        <p:spPr>
          <a:xfrm>
            <a:off x="722376" y="3685032"/>
            <a:ext cx="7772400" cy="914400"/>
          </a:xfrm>
        </p:spPr>
        <p:txBody>
          <a:bodyPr lIns="182880" tIns="0"/>
          <a:lstStyle>
            <a:lvl1pPr marL="36576" indent="0" algn="r">
              <a:spcBef>
                <a:spcPts val="0"/>
              </a:spcBef>
              <a:buNone/>
              <a:defRPr sz="2000">
                <a:solidFill>
                  <a:schemeClr val="bg2">
                    <a:shade val="2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ru-RU" smtClean="0"/>
              <a:t>Образец подзаголовка</a:t>
            </a:r>
            <a:endParaRPr kumimoji="0" lang="en-US"/>
          </a:p>
        </p:txBody>
      </p:sp>
      <p:sp>
        <p:nvSpPr>
          <p:cNvPr id="19" name="Дата 18"/>
          <p:cNvSpPr>
            <a:spLocks noGrp="1"/>
          </p:cNvSpPr>
          <p:nvPr>
            <p:ph type="dt" sz="half" idx="10"/>
          </p:nvPr>
        </p:nvSpPr>
        <p:spPr/>
        <p:txBody>
          <a:bodyPr/>
          <a:lstStyle>
            <a:extLst/>
          </a:lstStyle>
          <a:p>
            <a:fld id="{815CF4E9-FD63-4ACF-9353-A97C9EBFFAA4}" type="datetimeFigureOut">
              <a:rPr lang="ru-RU" smtClean="0"/>
              <a:pPr/>
              <a:t>24.12.2013</a:t>
            </a:fld>
            <a:endParaRPr lang="ru-RU"/>
          </a:p>
        </p:txBody>
      </p:sp>
      <p:sp>
        <p:nvSpPr>
          <p:cNvPr id="8" name="Нижний колонтитул 7"/>
          <p:cNvSpPr>
            <a:spLocks noGrp="1"/>
          </p:cNvSpPr>
          <p:nvPr>
            <p:ph type="ftr" sz="quarter" idx="11"/>
          </p:nvPr>
        </p:nvSpPr>
        <p:spPr/>
        <p:txBody>
          <a:bodyPr/>
          <a:lstStyle>
            <a:extLst/>
          </a:lstStyle>
          <a:p>
            <a:endParaRPr lang="ru-RU"/>
          </a:p>
        </p:txBody>
      </p:sp>
      <p:sp>
        <p:nvSpPr>
          <p:cNvPr id="11" name="Номер слайда 10"/>
          <p:cNvSpPr>
            <a:spLocks noGrp="1"/>
          </p:cNvSpPr>
          <p:nvPr>
            <p:ph type="sldNum" sz="quarter" idx="12"/>
          </p:nvPr>
        </p:nvSpPr>
        <p:spPr/>
        <p:txBody>
          <a:bodyPr/>
          <a:lstStyle>
            <a:extLst/>
          </a:lstStyle>
          <a:p>
            <a:fld id="{6D87454F-C500-42B6-B83B-D65097AE1D56}"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2920" y="4983480"/>
            <a:ext cx="8183880" cy="1051560"/>
          </a:xfrm>
        </p:spPr>
        <p:txBody>
          <a:bodyPr/>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502920" y="530352"/>
            <a:ext cx="8183880" cy="4187952"/>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815CF4E9-FD63-4ACF-9353-A97C9EBFFAA4}" type="datetimeFigureOut">
              <a:rPr lang="ru-RU" smtClean="0"/>
              <a:pPr/>
              <a:t>24.12.2013</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6D87454F-C500-42B6-B83B-D65097AE1D56}"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533404"/>
            <a:ext cx="1981200" cy="5257799"/>
          </a:xfrm>
        </p:spPr>
        <p:txBody>
          <a:bodyPr vert="eaVert"/>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533400" y="533402"/>
            <a:ext cx="5943600" cy="5257801"/>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815CF4E9-FD63-4ACF-9353-A97C9EBFFAA4}" type="datetimeFigureOut">
              <a:rPr lang="ru-RU" smtClean="0"/>
              <a:pPr/>
              <a:t>24.12.2013</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6D87454F-C500-42B6-B83B-D65097AE1D56}"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2920" y="4983480"/>
            <a:ext cx="8183880" cy="1051560"/>
          </a:xfrm>
        </p:spPr>
        <p:txBody>
          <a:bodyPr/>
          <a:lstStyle>
            <a:extLst/>
          </a:lstStyle>
          <a:p>
            <a:r>
              <a:rPr kumimoji="0" lang="ru-RU" smtClean="0"/>
              <a:t>Образец заголовка</a:t>
            </a:r>
            <a:endParaRPr kumimoji="0" lang="en-US"/>
          </a:p>
        </p:txBody>
      </p:sp>
      <p:sp>
        <p:nvSpPr>
          <p:cNvPr id="3" name="Содержимое 2"/>
          <p:cNvSpPr>
            <a:spLocks noGrp="1"/>
          </p:cNvSpPr>
          <p:nvPr>
            <p:ph idx="1"/>
          </p:nvPr>
        </p:nvSpPr>
        <p:spPr>
          <a:xfrm>
            <a:off x="502920" y="530352"/>
            <a:ext cx="8183880" cy="4187952"/>
          </a:xfrm>
        </p:spPr>
        <p:txBody>
          <a:bodyPr/>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815CF4E9-FD63-4ACF-9353-A97C9EBFFAA4}" type="datetimeFigureOut">
              <a:rPr lang="ru-RU" smtClean="0"/>
              <a:pPr/>
              <a:t>24.12.2013</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6D87454F-C500-42B6-B83B-D65097AE1D56}"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14" name="Скругленный прямоугольник 13"/>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Скругленный прямоугольник 10"/>
          <p:cNvSpPr/>
          <p:nvPr/>
        </p:nvSpPr>
        <p:spPr>
          <a:xfrm>
            <a:off x="418596" y="434162"/>
            <a:ext cx="8306809" cy="4341329"/>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Заголовок 1"/>
          <p:cNvSpPr>
            <a:spLocks noGrp="1"/>
          </p:cNvSpPr>
          <p:nvPr>
            <p:ph type="title"/>
          </p:nvPr>
        </p:nvSpPr>
        <p:spPr>
          <a:xfrm>
            <a:off x="468344" y="4928616"/>
            <a:ext cx="8183880" cy="676656"/>
          </a:xfrm>
        </p:spPr>
        <p:txBody>
          <a:bodyPr lIns="91440" bIns="0" anchor="b"/>
          <a:lstStyle>
            <a:lvl1pPr algn="l">
              <a:buNone/>
              <a:defRPr sz="3600" b="0" cap="none" baseline="0">
                <a:solidFill>
                  <a:schemeClr val="bg2">
                    <a:shade val="25000"/>
                  </a:schemeClr>
                </a:solidFill>
                <a:effectLst/>
              </a:defRPr>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468344" y="5624484"/>
            <a:ext cx="8183880" cy="420624"/>
          </a:xfrm>
        </p:spPr>
        <p:txBody>
          <a:bodyPr lIns="118872" tIns="0" anchor="t"/>
          <a:lstStyle>
            <a:lvl1pPr marL="0" marR="36576" indent="0" algn="l">
              <a:spcBef>
                <a:spcPts val="0"/>
              </a:spcBef>
              <a:spcAft>
                <a:spcPts val="0"/>
              </a:spcAft>
              <a:buNone/>
              <a:defRPr sz="1800" b="0">
                <a:solidFill>
                  <a:schemeClr val="accent1">
                    <a:shade val="50000"/>
                    <a:satMod val="110000"/>
                  </a:schemeClr>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extLst/>
          </a:lstStyle>
          <a:p>
            <a:fld id="{815CF4E9-FD63-4ACF-9353-A97C9EBFFAA4}" type="datetimeFigureOut">
              <a:rPr lang="ru-RU" smtClean="0"/>
              <a:pPr/>
              <a:t>24.12.2013</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6D87454F-C500-42B6-B83B-D65097AE1D56}"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Содержимое 2"/>
          <p:cNvSpPr>
            <a:spLocks noGrp="1"/>
          </p:cNvSpPr>
          <p:nvPr>
            <p:ph sz="half" idx="1"/>
          </p:nvPr>
        </p:nvSpPr>
        <p:spPr>
          <a:xfrm>
            <a:off x="514352"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755360"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815CF4E9-FD63-4ACF-9353-A97C9EBFFAA4}" type="datetimeFigureOut">
              <a:rPr lang="ru-RU" smtClean="0"/>
              <a:pPr/>
              <a:t>24.12.2013</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6D87454F-C500-42B6-B83B-D65097AE1D56}"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2920" y="4983480"/>
            <a:ext cx="8183880" cy="1051560"/>
          </a:xfrm>
        </p:spPr>
        <p:txBody>
          <a:bodyPr anchor="b"/>
          <a:lstStyle>
            <a:lvl1pPr>
              <a:defRPr b="1"/>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607224" y="579438"/>
            <a:ext cx="3931920" cy="792162"/>
          </a:xfrm>
        </p:spPr>
        <p:txBody>
          <a:bodyPr lIns="146304"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52169" y="579438"/>
            <a:ext cx="3931920" cy="792162"/>
          </a:xfrm>
        </p:spPr>
        <p:txBody>
          <a:bodyPr lIns="137160"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607224"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652169"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extLst/>
          </a:lstStyle>
          <a:p>
            <a:fld id="{815CF4E9-FD63-4ACF-9353-A97C9EBFFAA4}" type="datetimeFigureOut">
              <a:rPr lang="ru-RU" smtClean="0"/>
              <a:pPr/>
              <a:t>24.12.2013</a:t>
            </a:fld>
            <a:endParaRPr lang="ru-RU"/>
          </a:p>
        </p:txBody>
      </p:sp>
      <p:sp>
        <p:nvSpPr>
          <p:cNvPr id="8" name="Нижний колонтитул 7"/>
          <p:cNvSpPr>
            <a:spLocks noGrp="1"/>
          </p:cNvSpPr>
          <p:nvPr>
            <p:ph type="ftr" sz="quarter" idx="11"/>
          </p:nvPr>
        </p:nvSpPr>
        <p:spPr/>
        <p:txBody>
          <a:bodyPr/>
          <a:lstStyle>
            <a:extLst/>
          </a:lstStyle>
          <a:p>
            <a:endParaRPr lang="ru-RU"/>
          </a:p>
        </p:txBody>
      </p:sp>
      <p:sp>
        <p:nvSpPr>
          <p:cNvPr id="9" name="Номер слайда 8"/>
          <p:cNvSpPr>
            <a:spLocks noGrp="1"/>
          </p:cNvSpPr>
          <p:nvPr>
            <p:ph type="sldNum" sz="quarter" idx="12"/>
          </p:nvPr>
        </p:nvSpPr>
        <p:spPr/>
        <p:txBody>
          <a:bodyPr/>
          <a:lstStyle>
            <a:extLst/>
          </a:lstStyle>
          <a:p>
            <a:fld id="{6D87454F-C500-42B6-B83B-D65097AE1D56}"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extLst/>
          </a:lstStyle>
          <a:p>
            <a:fld id="{815CF4E9-FD63-4ACF-9353-A97C9EBFFAA4}" type="datetimeFigureOut">
              <a:rPr lang="ru-RU" smtClean="0"/>
              <a:pPr/>
              <a:t>24.12.2013</a:t>
            </a:fld>
            <a:endParaRPr lang="ru-RU"/>
          </a:p>
        </p:txBody>
      </p:sp>
      <p:sp>
        <p:nvSpPr>
          <p:cNvPr id="4" name="Нижний колонтитул 3"/>
          <p:cNvSpPr>
            <a:spLocks noGrp="1"/>
          </p:cNvSpPr>
          <p:nvPr>
            <p:ph type="ftr" sz="quarter" idx="11"/>
          </p:nvPr>
        </p:nvSpPr>
        <p:spPr/>
        <p:txBody>
          <a:bodyPr/>
          <a:lstStyle>
            <a:extLst/>
          </a:lstStyle>
          <a:p>
            <a:endParaRPr lang="ru-RU"/>
          </a:p>
        </p:txBody>
      </p:sp>
      <p:sp>
        <p:nvSpPr>
          <p:cNvPr id="5" name="Номер слайда 4"/>
          <p:cNvSpPr>
            <a:spLocks noGrp="1"/>
          </p:cNvSpPr>
          <p:nvPr>
            <p:ph type="sldNum" sz="quarter" idx="12"/>
          </p:nvPr>
        </p:nvSpPr>
        <p:spPr/>
        <p:txBody>
          <a:bodyPr/>
          <a:lstStyle>
            <a:extLst/>
          </a:lstStyle>
          <a:p>
            <a:fld id="{6D87454F-C500-42B6-B83B-D65097AE1D56}"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7" name="Скругленный прямоугольник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Дата 1"/>
          <p:cNvSpPr>
            <a:spLocks noGrp="1"/>
          </p:cNvSpPr>
          <p:nvPr>
            <p:ph type="dt" sz="half" idx="10"/>
          </p:nvPr>
        </p:nvSpPr>
        <p:spPr/>
        <p:txBody>
          <a:bodyPr/>
          <a:lstStyle>
            <a:extLst/>
          </a:lstStyle>
          <a:p>
            <a:fld id="{815CF4E9-FD63-4ACF-9353-A97C9EBFFAA4}" type="datetimeFigureOut">
              <a:rPr lang="ru-RU" smtClean="0"/>
              <a:pPr/>
              <a:t>24.12.2013</a:t>
            </a:fld>
            <a:endParaRPr lang="ru-RU"/>
          </a:p>
        </p:txBody>
      </p:sp>
      <p:sp>
        <p:nvSpPr>
          <p:cNvPr id="3" name="Нижний колонтитул 2"/>
          <p:cNvSpPr>
            <a:spLocks noGrp="1"/>
          </p:cNvSpPr>
          <p:nvPr>
            <p:ph type="ftr" sz="quarter" idx="11"/>
          </p:nvPr>
        </p:nvSpPr>
        <p:spPr/>
        <p:txBody>
          <a:bodyPr/>
          <a:lstStyle>
            <a:extLst/>
          </a:lstStyle>
          <a:p>
            <a:endParaRPr lang="ru-RU"/>
          </a:p>
        </p:txBody>
      </p:sp>
      <p:sp>
        <p:nvSpPr>
          <p:cNvPr id="4" name="Номер слайда 3"/>
          <p:cNvSpPr>
            <a:spLocks noGrp="1"/>
          </p:cNvSpPr>
          <p:nvPr>
            <p:ph type="sldNum" sz="quarter" idx="12"/>
          </p:nvPr>
        </p:nvSpPr>
        <p:spPr/>
        <p:txBody>
          <a:bodyPr/>
          <a:lstStyle>
            <a:extLst/>
          </a:lstStyle>
          <a:p>
            <a:fld id="{6D87454F-C500-42B6-B83B-D65097AE1D56}"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538784" y="533400"/>
            <a:ext cx="2971800" cy="914400"/>
          </a:xfrm>
        </p:spPr>
        <p:txBody>
          <a:bodyPr anchor="b"/>
          <a:lstStyle>
            <a:lvl1pPr algn="l">
              <a:buNone/>
              <a:defRPr sz="2200" b="1">
                <a:solidFill>
                  <a:schemeClr val="accent1"/>
                </a:solidFill>
              </a:defRPr>
            </a:lvl1pPr>
            <a:extLst/>
          </a:lstStyle>
          <a:p>
            <a:r>
              <a:rPr kumimoji="0" lang="ru-RU" smtClean="0"/>
              <a:t>Образец заголовка</a:t>
            </a:r>
            <a:endParaRPr kumimoji="0" lang="en-US"/>
          </a:p>
        </p:txBody>
      </p:sp>
      <p:sp>
        <p:nvSpPr>
          <p:cNvPr id="3" name="Текст 2"/>
          <p:cNvSpPr>
            <a:spLocks noGrp="1"/>
          </p:cNvSpPr>
          <p:nvPr>
            <p:ph type="body" idx="2"/>
          </p:nvPr>
        </p:nvSpPr>
        <p:spPr>
          <a:xfrm>
            <a:off x="5538847" y="1447802"/>
            <a:ext cx="2971800" cy="4206112"/>
          </a:xfrm>
        </p:spPr>
        <p:txBody>
          <a:bodyPr lIns="91440"/>
          <a:lstStyle>
            <a:lvl1pPr marL="18288" marR="18288" indent="0">
              <a:spcBef>
                <a:spcPts val="0"/>
              </a:spcBef>
              <a:buNone/>
              <a:defRPr sz="1400">
                <a:solidFill>
                  <a:schemeClr val="tx1"/>
                </a:solidFill>
              </a:defRPr>
            </a:lvl1pPr>
            <a:lvl2pPr>
              <a:buNone/>
              <a:defRPr sz="1200">
                <a:solidFill>
                  <a:schemeClr val="tx1"/>
                </a:solidFill>
              </a:defRPr>
            </a:lvl2pPr>
            <a:lvl3pPr>
              <a:buNone/>
              <a:defRPr sz="1000">
                <a:solidFill>
                  <a:schemeClr val="tx1"/>
                </a:solidFill>
              </a:defRPr>
            </a:lvl3pPr>
            <a:lvl4pPr>
              <a:buNone/>
              <a:defRPr sz="900">
                <a:solidFill>
                  <a:schemeClr val="tx1"/>
                </a:solidFill>
              </a:defRPr>
            </a:lvl4pPr>
            <a:lvl5pPr>
              <a:buNone/>
              <a:defRPr sz="900">
                <a:solidFill>
                  <a:schemeClr val="tx1"/>
                </a:solidFill>
              </a:defRPr>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1"/>
          </p:nvPr>
        </p:nvSpPr>
        <p:spPr>
          <a:xfrm>
            <a:off x="761372" y="930144"/>
            <a:ext cx="4626159" cy="4724402"/>
          </a:xfrm>
        </p:spPr>
        <p:txBody>
          <a:bodyPr/>
          <a:lstStyle>
            <a:lvl1pPr>
              <a:defRPr sz="2800">
                <a:solidFill>
                  <a:schemeClr val="tx1"/>
                </a:solidFill>
              </a:defRPr>
            </a:lvl1pPr>
            <a:lvl2pPr>
              <a:defRPr sz="2600">
                <a:solidFill>
                  <a:schemeClr val="tx1"/>
                </a:solidFill>
              </a:defRPr>
            </a:lvl2pPr>
            <a:lvl3pPr>
              <a:defRPr sz="2400">
                <a:solidFill>
                  <a:schemeClr val="tx1"/>
                </a:solidFill>
              </a:defRPr>
            </a:lvl3pPr>
            <a:lvl4pPr>
              <a:defRPr sz="2000">
                <a:solidFill>
                  <a:schemeClr val="tx1"/>
                </a:solidFill>
              </a:defRPr>
            </a:lvl4pPr>
            <a:lvl5pPr>
              <a:defRPr sz="2000">
                <a:solidFill>
                  <a:schemeClr val="tx1"/>
                </a:solidFill>
              </a:defRPr>
            </a:lvl5pPr>
            <a:lvl6pPr>
              <a:buNone/>
              <a:defRPr/>
            </a:lvl6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815CF4E9-FD63-4ACF-9353-A97C9EBFFAA4}" type="datetimeFigureOut">
              <a:rPr lang="ru-RU" smtClean="0"/>
              <a:pPr/>
              <a:t>24.12.2013</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6D87454F-C500-42B6-B83B-D65097AE1D56}"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15" name="Скругленный прямоугольник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Прямоугольник с одним скругленным углом 10"/>
          <p:cNvSpPr/>
          <p:nvPr/>
        </p:nvSpPr>
        <p:spPr>
          <a:xfrm>
            <a:off x="6400800" y="434162"/>
            <a:ext cx="2324605" cy="4343400"/>
          </a:xfrm>
          <a:prstGeom prst="round1Rect">
            <a:avLst>
              <a:gd name="adj" fmla="val 2748"/>
            </a:avLst>
          </a:prstGeom>
          <a:solidFill>
            <a:srgbClr val="1C1C1C"/>
          </a:soli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Заголовок 1"/>
          <p:cNvSpPr>
            <a:spLocks noGrp="1"/>
          </p:cNvSpPr>
          <p:nvPr>
            <p:ph type="title"/>
          </p:nvPr>
        </p:nvSpPr>
        <p:spPr>
          <a:xfrm>
            <a:off x="457200" y="5012056"/>
            <a:ext cx="8229600" cy="1051560"/>
          </a:xfrm>
        </p:spPr>
        <p:txBody>
          <a:bodyPr anchor="t"/>
          <a:lstStyle>
            <a:lvl1pPr algn="l">
              <a:buNone/>
              <a:defRPr sz="3600" b="0">
                <a:solidFill>
                  <a:schemeClr val="bg2">
                    <a:shade val="25000"/>
                  </a:schemeClr>
                </a:solidFill>
                <a:effectLst/>
              </a:defRPr>
            </a:lvl1pPr>
            <a:extLst/>
          </a:lstStyle>
          <a:p>
            <a:r>
              <a:rPr kumimoji="0" lang="ru-RU" smtClean="0"/>
              <a:t>Образец заголовка</a:t>
            </a:r>
            <a:endParaRPr kumimoji="0" lang="en-US"/>
          </a:p>
        </p:txBody>
      </p:sp>
      <p:sp>
        <p:nvSpPr>
          <p:cNvPr id="4" name="Текст 3"/>
          <p:cNvSpPr>
            <a:spLocks noGrp="1"/>
          </p:cNvSpPr>
          <p:nvPr>
            <p:ph type="body" sz="half" idx="2"/>
          </p:nvPr>
        </p:nvSpPr>
        <p:spPr bwMode="grayWhite">
          <a:xfrm>
            <a:off x="6462712" y="533400"/>
            <a:ext cx="2240280" cy="4211480"/>
          </a:xfrm>
        </p:spPr>
        <p:txBody>
          <a:bodyPr lIns="91440"/>
          <a:lstStyle>
            <a:lvl1pPr marL="45720" indent="0" algn="l">
              <a:spcBef>
                <a:spcPts val="0"/>
              </a:spcBef>
              <a:buNone/>
              <a:defRPr sz="1400">
                <a:solidFill>
                  <a:srgbClr val="FFFFFF"/>
                </a:solidFill>
              </a:defRPr>
            </a:lvl1pPr>
            <a:lvl2pPr>
              <a:defRPr sz="1200">
                <a:solidFill>
                  <a:srgbClr val="FFFFFF"/>
                </a:solidFill>
              </a:defRPr>
            </a:lvl2pPr>
            <a:lvl3pPr>
              <a:defRPr sz="1000">
                <a:solidFill>
                  <a:srgbClr val="FFFFFF"/>
                </a:solidFill>
              </a:defRPr>
            </a:lvl3pPr>
            <a:lvl4pPr>
              <a:defRPr sz="900">
                <a:solidFill>
                  <a:srgbClr val="FFFFFF"/>
                </a:solidFill>
              </a:defRPr>
            </a:lvl4pPr>
            <a:lvl5pPr>
              <a:defRPr sz="900">
                <a:solidFill>
                  <a:srgbClr val="FFFFFF"/>
                </a:solidFill>
              </a:defRPr>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815CF4E9-FD63-4ACF-9353-A97C9EBFFAA4}" type="datetimeFigureOut">
              <a:rPr lang="ru-RU" smtClean="0"/>
              <a:pPr/>
              <a:t>24.12.2013</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6D87454F-C500-42B6-B83B-D65097AE1D56}" type="slidenum">
              <a:rPr lang="ru-RU" smtClean="0"/>
              <a:pPr/>
              <a:t>‹#›</a:t>
            </a:fld>
            <a:endParaRPr lang="ru-RU"/>
          </a:p>
        </p:txBody>
      </p:sp>
      <p:sp>
        <p:nvSpPr>
          <p:cNvPr id="3" name="Рисунок 2"/>
          <p:cNvSpPr>
            <a:spLocks noGrp="1"/>
          </p:cNvSpPr>
          <p:nvPr>
            <p:ph type="pic" idx="1"/>
          </p:nvPr>
        </p:nvSpPr>
        <p:spPr>
          <a:xfrm>
            <a:off x="421480" y="435768"/>
            <a:ext cx="5925312" cy="4343400"/>
          </a:xfrm>
          <a:prstGeom prst="snipRoundRect">
            <a:avLst>
              <a:gd name="adj1" fmla="val 1040"/>
              <a:gd name="adj2" fmla="val 0"/>
            </a:avLst>
          </a:prstGeom>
          <a:solidFill>
            <a:schemeClr val="bg2">
              <a:shade val="10000"/>
            </a:schemeClr>
          </a:solidFill>
        </p:spPr>
        <p:txBody>
          <a:bodyPr/>
          <a:lstStyle>
            <a:lvl1pPr marL="0" indent="0">
              <a:buNone/>
              <a:defRPr sz="3200"/>
            </a:lvl1pPr>
            <a:extLst/>
          </a:lstStyle>
          <a:p>
            <a:r>
              <a:rPr kumimoji="0" lang="ru-RU" smtClean="0"/>
              <a:t>Вставка рисунка</a:t>
            </a:r>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Скругленный прямоугольник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Скругленный прямоугольник 8"/>
          <p:cNvSpPr/>
          <p:nvPr/>
        </p:nvSpPr>
        <p:spPr>
          <a:xfrm>
            <a:off x="418596" y="434162"/>
            <a:ext cx="8306809" cy="5486400"/>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3" name="Заголовок 12"/>
          <p:cNvSpPr>
            <a:spLocks noGrp="1"/>
          </p:cNvSpPr>
          <p:nvPr>
            <p:ph type="title"/>
          </p:nvPr>
        </p:nvSpPr>
        <p:spPr>
          <a:xfrm>
            <a:off x="502920" y="4985590"/>
            <a:ext cx="8183880" cy="1051560"/>
          </a:xfrm>
          <a:prstGeom prst="rect">
            <a:avLst/>
          </a:prstGeom>
        </p:spPr>
        <p:txBody>
          <a:bodyPr vert="horz" anchor="b">
            <a:normAutofit/>
          </a:bodyPr>
          <a:lstStyle>
            <a:extLst/>
          </a:lstStyle>
          <a:p>
            <a:r>
              <a:rPr kumimoji="0" lang="ru-RU" smtClean="0"/>
              <a:t>Образец заголовка</a:t>
            </a:r>
            <a:endParaRPr kumimoji="0" lang="en-US"/>
          </a:p>
        </p:txBody>
      </p:sp>
      <p:sp>
        <p:nvSpPr>
          <p:cNvPr id="4" name="Текст 3"/>
          <p:cNvSpPr>
            <a:spLocks noGrp="1"/>
          </p:cNvSpPr>
          <p:nvPr>
            <p:ph type="body" idx="1"/>
          </p:nvPr>
        </p:nvSpPr>
        <p:spPr>
          <a:xfrm>
            <a:off x="502920" y="530352"/>
            <a:ext cx="8183880" cy="4187952"/>
          </a:xfrm>
          <a:prstGeom prst="rect">
            <a:avLst/>
          </a:prstGeom>
        </p:spPr>
        <p:txBody>
          <a:bodyPr vert="horz" lIns="182880" tIns="91440">
            <a:normAutofit/>
          </a:bodyPr>
          <a:lstStyle>
            <a:extLst/>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25" name="Дата 24"/>
          <p:cNvSpPr>
            <a:spLocks noGrp="1"/>
          </p:cNvSpPr>
          <p:nvPr>
            <p:ph type="dt" sz="half" idx="2"/>
          </p:nvPr>
        </p:nvSpPr>
        <p:spPr>
          <a:xfrm>
            <a:off x="3776328" y="6111875"/>
            <a:ext cx="22860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815CF4E9-FD63-4ACF-9353-A97C9EBFFAA4}" type="datetimeFigureOut">
              <a:rPr lang="ru-RU" smtClean="0"/>
              <a:pPr/>
              <a:t>24.12.2013</a:t>
            </a:fld>
            <a:endParaRPr lang="ru-RU"/>
          </a:p>
        </p:txBody>
      </p:sp>
      <p:sp>
        <p:nvSpPr>
          <p:cNvPr id="18" name="Нижний колонтитул 17"/>
          <p:cNvSpPr>
            <a:spLocks noGrp="1"/>
          </p:cNvSpPr>
          <p:nvPr>
            <p:ph type="ftr" sz="quarter" idx="3"/>
          </p:nvPr>
        </p:nvSpPr>
        <p:spPr>
          <a:xfrm>
            <a:off x="6062328" y="6111875"/>
            <a:ext cx="2286000" cy="365125"/>
          </a:xfrm>
          <a:prstGeom prst="rect">
            <a:avLst/>
          </a:prstGeom>
        </p:spPr>
        <p:txBody>
          <a:bodyPr vert="horz" anchor="b"/>
          <a:lstStyle>
            <a:lvl1pPr algn="l" eaLnBrk="1" latinLnBrk="0" hangingPunct="1">
              <a:defRPr kumimoji="0" sz="1000">
                <a:solidFill>
                  <a:schemeClr val="bg2">
                    <a:shade val="50000"/>
                  </a:schemeClr>
                </a:solidFill>
              </a:defRPr>
            </a:lvl1pPr>
            <a:extLst/>
          </a:lstStyle>
          <a:p>
            <a:endParaRPr lang="ru-RU"/>
          </a:p>
        </p:txBody>
      </p:sp>
      <p:sp>
        <p:nvSpPr>
          <p:cNvPr id="5" name="Номер слайда 4"/>
          <p:cNvSpPr>
            <a:spLocks noGrp="1"/>
          </p:cNvSpPr>
          <p:nvPr>
            <p:ph type="sldNum" sz="quarter" idx="4"/>
          </p:nvPr>
        </p:nvSpPr>
        <p:spPr>
          <a:xfrm>
            <a:off x="8348328" y="6111875"/>
            <a:ext cx="4572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6D87454F-C500-42B6-B83B-D65097AE1D56}"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3600" b="1" kern="1200">
          <a:solidFill>
            <a:schemeClr val="accent1">
              <a:tint val="88000"/>
              <a:satMod val="150000"/>
            </a:schemeClr>
          </a:solidFill>
          <a:effectLst>
            <a:outerShdw blurRad="53975" dist="22860" dir="5400000" algn="tl" rotWithShape="0">
              <a:srgbClr val="000000">
                <a:alpha val="55000"/>
              </a:srgbClr>
            </a:outerShdw>
          </a:effectLst>
          <a:latin typeface="+mj-lt"/>
          <a:ea typeface="+mj-ea"/>
          <a:cs typeface="+mj-cs"/>
        </a:defRPr>
      </a:lvl1pPr>
      <a:extLst/>
    </p:titleStyle>
    <p:bodyStyle>
      <a:lvl1pPr marL="265176" indent="-265176" algn="l" rtl="0" eaLnBrk="1" latinLnBrk="0" hangingPunct="1">
        <a:spcBef>
          <a:spcPts val="250"/>
        </a:spcBef>
        <a:buClr>
          <a:schemeClr val="accent1"/>
        </a:buClr>
        <a:buSzPct val="80000"/>
        <a:buFont typeface="Wingdings 2"/>
        <a:buChar char=""/>
        <a:defRPr kumimoji="0" sz="2800" kern="1200">
          <a:solidFill>
            <a:schemeClr val="tx1"/>
          </a:solidFill>
          <a:effectLst/>
          <a:latin typeface="+mn-lt"/>
          <a:ea typeface="+mn-ea"/>
          <a:cs typeface="+mn-cs"/>
        </a:defRPr>
      </a:lvl1pPr>
      <a:lvl2pPr marL="548640" indent="-201168" algn="l" rtl="0" eaLnBrk="1" latinLnBrk="0" hangingPunct="1">
        <a:spcBef>
          <a:spcPts val="250"/>
        </a:spcBef>
        <a:buClr>
          <a:schemeClr val="accent1"/>
        </a:buClr>
        <a:buSzPct val="100000"/>
        <a:buFont typeface="Verdana"/>
        <a:buChar char="◦"/>
        <a:defRPr kumimoji="0" sz="2400" kern="1200">
          <a:solidFill>
            <a:schemeClr val="tx1"/>
          </a:solidFill>
          <a:latin typeface="+mn-lt"/>
          <a:ea typeface="+mn-ea"/>
          <a:cs typeface="+mn-cs"/>
        </a:defRPr>
      </a:lvl2pPr>
      <a:lvl3pPr marL="786384" indent="-182880" algn="l" rtl="0" eaLnBrk="1" latinLnBrk="0" hangingPunct="1">
        <a:spcBef>
          <a:spcPts val="250"/>
        </a:spcBef>
        <a:buClr>
          <a:schemeClr val="accent2">
            <a:tint val="85000"/>
            <a:satMod val="285000"/>
          </a:schemeClr>
        </a:buClr>
        <a:buSzPct val="100000"/>
        <a:buFont typeface="Wingdings 2"/>
        <a:buChar char=""/>
        <a:defRPr kumimoji="0" sz="2200" kern="1200">
          <a:solidFill>
            <a:schemeClr val="tx1"/>
          </a:solidFill>
          <a:latin typeface="+mn-lt"/>
          <a:ea typeface="+mn-ea"/>
          <a:cs typeface="+mn-cs"/>
        </a:defRPr>
      </a:lvl3pPr>
      <a:lvl4pPr marL="1024128" indent="-182880" algn="l" rtl="0" eaLnBrk="1" latinLnBrk="0" hangingPunct="1">
        <a:spcBef>
          <a:spcPts val="230"/>
        </a:spcBef>
        <a:buClr>
          <a:schemeClr val="accent2">
            <a:tint val="85000"/>
            <a:satMod val="285000"/>
          </a:schemeClr>
        </a:buClr>
        <a:buSzPct val="112000"/>
        <a:buFont typeface="Verdana"/>
        <a:buChar char="◦"/>
        <a:defRPr kumimoji="0" sz="1900" kern="1200">
          <a:solidFill>
            <a:schemeClr val="tx1"/>
          </a:solidFill>
          <a:latin typeface="+mn-lt"/>
          <a:ea typeface="+mn-ea"/>
          <a:cs typeface="+mn-cs"/>
        </a:defRPr>
      </a:lvl4pPr>
      <a:lvl5pPr marL="1280160" indent="-182880" algn="l" rtl="0" eaLnBrk="1" latinLnBrk="0" hangingPunct="1">
        <a:spcBef>
          <a:spcPts val="250"/>
        </a:spcBef>
        <a:buClr>
          <a:schemeClr val="accent3">
            <a:tint val="85000"/>
            <a:satMod val="275000"/>
          </a:schemeClr>
        </a:buClr>
        <a:buSzPct val="100000"/>
        <a:buFont typeface="Wingdings 2"/>
        <a:buChar char=""/>
        <a:defRPr kumimoji="0" sz="1800" kern="1200">
          <a:solidFill>
            <a:schemeClr val="tx1"/>
          </a:solidFill>
          <a:latin typeface="+mn-lt"/>
          <a:ea typeface="+mn-ea"/>
          <a:cs typeface="+mn-cs"/>
        </a:defRPr>
      </a:lvl5pPr>
      <a:lvl6pPr marL="1490472" indent="-182880" algn="l" rtl="0"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l" rtl="0"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idx="4294967295"/>
          </p:nvPr>
        </p:nvSpPr>
        <p:spPr>
          <a:xfrm>
            <a:off x="785786" y="4643446"/>
            <a:ext cx="7772400" cy="1828800"/>
          </a:xfrm>
        </p:spPr>
        <p:txBody>
          <a:bodyPr/>
          <a:lstStyle/>
          <a:p>
            <a:r>
              <a:rPr lang="ru-RU" dirty="0" smtClean="0"/>
              <a:t>       Переломи </a:t>
            </a:r>
            <a:r>
              <a:rPr lang="uk-UA" dirty="0" smtClean="0"/>
              <a:t>і вивихи</a:t>
            </a:r>
            <a:endParaRPr lang="ru-RU" dirty="0"/>
          </a:p>
        </p:txBody>
      </p:sp>
      <p:pic>
        <p:nvPicPr>
          <p:cNvPr id="6" name="Рисунок 5" descr="00006.jpg"/>
          <p:cNvPicPr>
            <a:picLocks noChangeAspect="1"/>
          </p:cNvPicPr>
          <p:nvPr/>
        </p:nvPicPr>
        <p:blipFill>
          <a:blip r:embed="rId2"/>
          <a:stretch>
            <a:fillRect/>
          </a:stretch>
        </p:blipFill>
        <p:spPr>
          <a:xfrm>
            <a:off x="2428860" y="500042"/>
            <a:ext cx="4353280" cy="5104220"/>
          </a:xfrm>
          <a:prstGeom prst="rect">
            <a:avLst/>
          </a:prstGeom>
          <a:ln>
            <a:noFill/>
          </a:ln>
          <a:effectLst>
            <a:softEdge rad="112500"/>
          </a:effectLst>
        </p:spPr>
      </p:pic>
    </p:spTree>
  </p:cSld>
  <p:clrMapOvr>
    <a:masterClrMapping/>
  </p:clrMapOvr>
  <p:transition spd="slow">
    <p:wipe dir="u"/>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00628" y="4143380"/>
            <a:ext cx="3714776" cy="1750894"/>
          </a:xfrm>
        </p:spPr>
        <p:txBody>
          <a:bodyPr>
            <a:normAutofit/>
          </a:bodyPr>
          <a:lstStyle/>
          <a:p>
            <a:r>
              <a:rPr lang="uk-UA" sz="2400" dirty="0" smtClean="0"/>
              <a:t>Підготувала</a:t>
            </a:r>
            <a:br>
              <a:rPr lang="uk-UA" sz="2400" dirty="0" smtClean="0"/>
            </a:br>
            <a:r>
              <a:rPr lang="uk-UA" sz="2400" dirty="0" smtClean="0"/>
              <a:t>Учениця 11-Б класу</a:t>
            </a:r>
            <a:br>
              <a:rPr lang="uk-UA" sz="2400" dirty="0" smtClean="0"/>
            </a:br>
            <a:r>
              <a:rPr lang="uk-UA" sz="2400" dirty="0" smtClean="0"/>
              <a:t>Ярошевська Дар</a:t>
            </a:r>
            <a:r>
              <a:rPr lang="en-US" sz="2400" dirty="0" smtClean="0"/>
              <a:t>’</a:t>
            </a:r>
            <a:r>
              <a:rPr lang="ru-RU" sz="2400" dirty="0" smtClean="0"/>
              <a:t>я</a:t>
            </a:r>
            <a:endParaRPr lang="ru-RU" sz="2400" dirty="0"/>
          </a:p>
        </p:txBody>
      </p:sp>
      <p:pic>
        <p:nvPicPr>
          <p:cNvPr id="3" name="Рисунок 2" descr="normal.jpg"/>
          <p:cNvPicPr>
            <a:picLocks noChangeAspect="1"/>
          </p:cNvPicPr>
          <p:nvPr/>
        </p:nvPicPr>
        <p:blipFill>
          <a:blip r:embed="rId2"/>
          <a:stretch>
            <a:fillRect/>
          </a:stretch>
        </p:blipFill>
        <p:spPr>
          <a:xfrm>
            <a:off x="1000100" y="571480"/>
            <a:ext cx="7072362" cy="3929090"/>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spTree>
  </p:cSld>
  <p:clrMapOvr>
    <a:masterClrMapping/>
  </p:clrMapOvr>
  <p:transition spd="slow">
    <p:cover dir="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sz="half" idx="1"/>
          </p:nvPr>
        </p:nvSpPr>
        <p:spPr>
          <a:xfrm>
            <a:off x="514352" y="530352"/>
            <a:ext cx="3931920" cy="5327540"/>
          </a:xfrm>
        </p:spPr>
        <p:txBody>
          <a:bodyPr>
            <a:normAutofit fontScale="92500" lnSpcReduction="10000"/>
          </a:bodyPr>
          <a:lstStyle/>
          <a:p>
            <a:r>
              <a:rPr lang="ru-RU" sz="2000" dirty="0" smtClean="0"/>
              <a:t>Вивих — це стійке зміщення суглобних кінців костей за межі їх нормальної рухомості, інколи з розривом суглобної сумки і зв'язок і виходом однієї з кісток з сумки.</a:t>
            </a:r>
          </a:p>
          <a:p>
            <a:r>
              <a:rPr lang="ru-RU" sz="2000" dirty="0" smtClean="0"/>
              <a:t>Вивихи можливі внаслідок різких, надмірних рухів у суглобі, у випадках падіння з висоти на витягнуту кінцівку, в результаті сильного удару в область суглоба.</a:t>
            </a:r>
          </a:p>
          <a:p>
            <a:r>
              <a:rPr lang="ru-RU" sz="2000" dirty="0" smtClean="0"/>
              <a:t> Часто вивихи супроводжуються переломами.</a:t>
            </a:r>
            <a:endParaRPr lang="ru-RU" sz="2000" dirty="0"/>
          </a:p>
        </p:txBody>
      </p:sp>
      <p:pic>
        <p:nvPicPr>
          <p:cNvPr id="6" name="Содержимое 5" descr="perelom6.jpg"/>
          <p:cNvPicPr>
            <a:picLocks noGrp="1" noChangeAspect="1"/>
          </p:cNvPicPr>
          <p:nvPr>
            <p:ph sz="half" idx="2"/>
          </p:nvPr>
        </p:nvPicPr>
        <p:blipFill>
          <a:blip r:embed="rId2"/>
          <a:stretch>
            <a:fillRect/>
          </a:stretch>
        </p:blipFill>
        <p:spPr>
          <a:xfrm>
            <a:off x="5214942" y="928670"/>
            <a:ext cx="2928958" cy="4500594"/>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cSld>
  <p:clrMapOvr>
    <a:masterClrMapping/>
  </p:clrMapOvr>
  <p:transition>
    <p:dissolv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p:txBody>
          <a:bodyPr/>
          <a:lstStyle/>
          <a:p>
            <a:r>
              <a:rPr lang="uk-UA" dirty="0" smtClean="0"/>
              <a:t>Ознаки</a:t>
            </a:r>
            <a:endParaRPr lang="ru-RU" dirty="0"/>
          </a:p>
        </p:txBody>
      </p:sp>
      <p:pic>
        <p:nvPicPr>
          <p:cNvPr id="16" name="Содержимое 15" descr="image099.jpg"/>
          <p:cNvPicPr>
            <a:picLocks noGrp="1" noChangeAspect="1"/>
          </p:cNvPicPr>
          <p:nvPr>
            <p:ph sz="half" idx="1"/>
          </p:nvPr>
        </p:nvPicPr>
        <p:blipFill>
          <a:blip r:embed="rId2"/>
          <a:stretch>
            <a:fillRect/>
          </a:stretch>
        </p:blipFill>
        <p:spPr>
          <a:xfrm>
            <a:off x="1142976" y="714356"/>
            <a:ext cx="3071834" cy="3143272"/>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
        <p:nvSpPr>
          <p:cNvPr id="15" name="Содержимое 14"/>
          <p:cNvSpPr>
            <a:spLocks noGrp="1"/>
          </p:cNvSpPr>
          <p:nvPr>
            <p:ph sz="half" idx="2"/>
          </p:nvPr>
        </p:nvSpPr>
        <p:spPr/>
        <p:txBody>
          <a:bodyPr>
            <a:normAutofit fontScale="92500"/>
          </a:bodyPr>
          <a:lstStyle/>
          <a:p>
            <a:r>
              <a:rPr lang="ru-RU" dirty="0" smtClean="0"/>
              <a:t>Біль в області ушкодженого суглоба.</a:t>
            </a:r>
          </a:p>
          <a:p>
            <a:r>
              <a:rPr lang="ru-RU" dirty="0" smtClean="0"/>
              <a:t>Втрата звичайної рухливості в суглобі.</a:t>
            </a:r>
          </a:p>
          <a:p>
            <a:r>
              <a:rPr lang="ru-RU" dirty="0" smtClean="0"/>
              <a:t>Вимушене положення кінцівки.</a:t>
            </a:r>
          </a:p>
          <a:p>
            <a:r>
              <a:rPr lang="ru-RU" dirty="0" smtClean="0"/>
              <a:t>Зміна форми кінцівки з області суглоба.</a:t>
            </a:r>
          </a:p>
          <a:p>
            <a:endParaRPr lang="ru-RU" dirty="0"/>
          </a:p>
        </p:txBody>
      </p:sp>
    </p:spTree>
  </p:cSld>
  <p:clrMapOvr>
    <a:masterClrMapping/>
  </p:clrMapOvr>
  <p:transition spd="slow">
    <p:pull dir="u"/>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Допомога </a:t>
            </a:r>
            <a:endParaRPr lang="ru-RU" dirty="0"/>
          </a:p>
        </p:txBody>
      </p:sp>
      <p:sp>
        <p:nvSpPr>
          <p:cNvPr id="3" name="Текст 2"/>
          <p:cNvSpPr>
            <a:spLocks noGrp="1"/>
          </p:cNvSpPr>
          <p:nvPr>
            <p:ph type="body" idx="2"/>
          </p:nvPr>
        </p:nvSpPr>
        <p:spPr/>
        <p:txBody>
          <a:bodyPr/>
          <a:lstStyle/>
          <a:p>
            <a:r>
              <a:rPr lang="ru-RU" dirty="0" smtClean="0"/>
              <a:t>Потерпілого необхідно якнайшвидше доставити до медичного закладу.На час транспортування потерпілого до медичного закладу на ушкоджений суглоб потрібно накласти транспортну шину їй пов'язку, що надійно фіксує кінцівку. Для зменшення болю можна дати потерпілому таблетку анальгіну чи іншого обезболювального засобу. Ні в якому разі не слід вправляти вивих самостійно.</a:t>
            </a:r>
            <a:endParaRPr lang="ru-RU" dirty="0"/>
          </a:p>
        </p:txBody>
      </p:sp>
      <p:pic>
        <p:nvPicPr>
          <p:cNvPr id="5" name="Содержимое 4" descr="perelom5.jpg"/>
          <p:cNvPicPr>
            <a:picLocks noGrp="1" noChangeAspect="1"/>
          </p:cNvPicPr>
          <p:nvPr>
            <p:ph sz="half" idx="1"/>
          </p:nvPr>
        </p:nvPicPr>
        <p:blipFill>
          <a:blip r:embed="rId2"/>
          <a:stretch>
            <a:fillRect/>
          </a:stretch>
        </p:blipFill>
        <p:spPr>
          <a:xfrm>
            <a:off x="1000100" y="1000108"/>
            <a:ext cx="4071966" cy="4000528"/>
          </a:xfrm>
          <a:prstGeom prst="rect">
            <a:avLst/>
          </a:prstGeom>
          <a:ln>
            <a:noFill/>
          </a:ln>
          <a:effectLst>
            <a:outerShdw blurRad="292100" dist="139700" dir="2700000" algn="tl" rotWithShape="0">
              <a:srgbClr val="333333">
                <a:alpha val="65000"/>
              </a:srgbClr>
            </a:outerShdw>
          </a:effectLst>
        </p:spPr>
      </p:pic>
    </p:spTree>
  </p:cSld>
  <p:clrMapOvr>
    <a:masterClrMapping/>
  </p:clrMapOvr>
  <p:transition spd="slow">
    <p:split dir="in"/>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0034" y="4643446"/>
            <a:ext cx="8183880" cy="1051560"/>
          </a:xfrm>
        </p:spPr>
        <p:txBody>
          <a:bodyPr>
            <a:normAutofit/>
          </a:bodyPr>
          <a:lstStyle/>
          <a:p>
            <a:r>
              <a:rPr lang="ru-RU" sz="1800" b="0" dirty="0" smtClean="0"/>
              <a:t>Перелом — це порушення цілісності кістки. Розрізняють закриті переломи, коли не відбувається пошкодження шкіри, та відкриті, коли зламана кістка виходить назовні.</a:t>
            </a:r>
            <a:endParaRPr lang="ru-RU" sz="1800" dirty="0"/>
          </a:p>
        </p:txBody>
      </p:sp>
      <p:pic>
        <p:nvPicPr>
          <p:cNvPr id="4" name="Содержимое 3" descr="2648_1677999093.jpg"/>
          <p:cNvPicPr>
            <a:picLocks noGrp="1" noChangeAspect="1"/>
          </p:cNvPicPr>
          <p:nvPr>
            <p:ph idx="1"/>
          </p:nvPr>
        </p:nvPicPr>
        <p:blipFill>
          <a:blip r:embed="rId2"/>
          <a:stretch>
            <a:fillRect/>
          </a:stretch>
        </p:blipFill>
        <p:spPr>
          <a:xfrm>
            <a:off x="1000100" y="857232"/>
            <a:ext cx="7215238" cy="2542384"/>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cSld>
  <p:clrMapOvr>
    <a:masterClrMapping/>
  </p:clrMapOvr>
  <p:transition spd="slow">
    <p:newsflash/>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2920" y="4985590"/>
            <a:ext cx="8183880" cy="872302"/>
          </a:xfrm>
        </p:spPr>
        <p:txBody>
          <a:bodyPr/>
          <a:lstStyle/>
          <a:p>
            <a:r>
              <a:rPr lang="uk-UA" dirty="0" smtClean="0"/>
              <a:t>Ознаки</a:t>
            </a:r>
            <a:endParaRPr lang="ru-RU" dirty="0"/>
          </a:p>
        </p:txBody>
      </p:sp>
      <p:sp>
        <p:nvSpPr>
          <p:cNvPr id="3" name="Содержимое 2"/>
          <p:cNvSpPr>
            <a:spLocks noGrp="1"/>
          </p:cNvSpPr>
          <p:nvPr>
            <p:ph sz="half" idx="1"/>
          </p:nvPr>
        </p:nvSpPr>
        <p:spPr>
          <a:xfrm>
            <a:off x="514352" y="530352"/>
            <a:ext cx="3931920" cy="4613160"/>
          </a:xfrm>
        </p:spPr>
        <p:txBody>
          <a:bodyPr>
            <a:noAutofit/>
          </a:bodyPr>
          <a:lstStyle/>
          <a:p>
            <a:r>
              <a:rPr lang="ru-RU" sz="2000" dirty="0" smtClean="0"/>
              <a:t>Біль постійний чи такий, що виникає в разі навантаження на ушкоджену кінцівку або при обмацуванні області перелому.</a:t>
            </a:r>
          </a:p>
          <a:p>
            <a:r>
              <a:rPr lang="ru-RU" sz="2000" dirty="0" smtClean="0"/>
              <a:t>Неможливість рухів в ушкодженій області.</a:t>
            </a:r>
          </a:p>
          <a:p>
            <a:r>
              <a:rPr lang="ru-RU" sz="2000" dirty="0" smtClean="0"/>
              <a:t>Зміна форми частини тіла (кінцівки) в області перелому.</a:t>
            </a:r>
          </a:p>
          <a:p>
            <a:r>
              <a:rPr lang="ru-RU" sz="2000" dirty="0" smtClean="0"/>
              <a:t>Ненормальна рухомість кістки в області перелому.</a:t>
            </a:r>
            <a:endParaRPr lang="ru-RU" sz="2000" dirty="0"/>
          </a:p>
        </p:txBody>
      </p:sp>
      <p:pic>
        <p:nvPicPr>
          <p:cNvPr id="5" name="Содержимое 4" descr="6402_html_9182d4c.png"/>
          <p:cNvPicPr>
            <a:picLocks noGrp="1" noChangeAspect="1"/>
          </p:cNvPicPr>
          <p:nvPr>
            <p:ph sz="half" idx="2"/>
          </p:nvPr>
        </p:nvPicPr>
        <p:blipFill>
          <a:blip r:embed="rId2"/>
          <a:stretch>
            <a:fillRect/>
          </a:stretch>
        </p:blipFill>
        <p:spPr>
          <a:xfrm>
            <a:off x="4643438" y="642918"/>
            <a:ext cx="3811636" cy="4899039"/>
          </a:xfrm>
        </p:spPr>
      </p:pic>
    </p:spTree>
  </p:cSld>
  <p:clrMapOvr>
    <a:masterClrMapping/>
  </p:clrMapOvr>
  <p:transition spd="slow">
    <p:cover dir="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a:xfrm>
            <a:off x="642910" y="5000636"/>
            <a:ext cx="8115328" cy="1000132"/>
          </a:xfrm>
        </p:spPr>
        <p:txBody>
          <a:bodyPr>
            <a:normAutofit fontScale="90000"/>
          </a:bodyPr>
          <a:lstStyle/>
          <a:p>
            <a:r>
              <a:rPr lang="ru-RU" sz="1800" b="0" dirty="0" smtClean="0"/>
              <a:t>Загальний стан потерпілого залежить від характеру перелому і може бути досить тяжким (особливо в разі переломів кісток черепа, таза, стегна тощо), часто підвищується температура тіла.</a:t>
            </a:r>
            <a:r>
              <a:rPr lang="ru-RU" dirty="0" smtClean="0"/>
              <a:t/>
            </a:r>
            <a:br>
              <a:rPr lang="ru-RU" dirty="0" smtClean="0"/>
            </a:br>
            <a:endParaRPr lang="ru-RU" dirty="0"/>
          </a:p>
        </p:txBody>
      </p:sp>
      <p:pic>
        <p:nvPicPr>
          <p:cNvPr id="8" name="Содержимое 7" descr="ris18.png"/>
          <p:cNvPicPr>
            <a:picLocks noGrp="1" noChangeAspect="1"/>
          </p:cNvPicPr>
          <p:nvPr>
            <p:ph idx="1"/>
          </p:nvPr>
        </p:nvPicPr>
        <p:blipFill>
          <a:blip r:embed="rId2"/>
          <a:stretch>
            <a:fillRect/>
          </a:stretch>
        </p:blipFill>
        <p:spPr>
          <a:xfrm>
            <a:off x="1071538" y="857232"/>
            <a:ext cx="6929486" cy="2809892"/>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cSld>
  <p:clrMapOvr>
    <a:masterClrMapping/>
  </p:clrMapOvr>
  <p:transition spd="slow">
    <p:circl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0034" y="5143512"/>
            <a:ext cx="8183880" cy="714380"/>
          </a:xfrm>
        </p:spPr>
        <p:txBody>
          <a:bodyPr/>
          <a:lstStyle/>
          <a:p>
            <a:r>
              <a:rPr lang="uk-UA" dirty="0" smtClean="0"/>
              <a:t>Допомога</a:t>
            </a:r>
            <a:endParaRPr lang="ru-RU" dirty="0"/>
          </a:p>
        </p:txBody>
      </p:sp>
      <p:sp>
        <p:nvSpPr>
          <p:cNvPr id="3" name="Содержимое 2"/>
          <p:cNvSpPr>
            <a:spLocks noGrp="1"/>
          </p:cNvSpPr>
          <p:nvPr>
            <p:ph sz="half" idx="1"/>
          </p:nvPr>
        </p:nvSpPr>
        <p:spPr/>
        <p:txBody>
          <a:bodyPr>
            <a:noAutofit/>
          </a:bodyPr>
          <a:lstStyle/>
          <a:p>
            <a:r>
              <a:rPr lang="ru-RU" sz="1400" dirty="0" smtClean="0"/>
              <a:t>Забезпечення повного спокою пошкодженої частини тіла. </a:t>
            </a:r>
          </a:p>
          <a:p>
            <a:r>
              <a:rPr lang="ru-RU" sz="1400" dirty="0" smtClean="0"/>
              <a:t>Усунення рухомості уламків кісток у місці перелому. </a:t>
            </a:r>
          </a:p>
          <a:p>
            <a:r>
              <a:rPr lang="ru-RU" sz="1400" dirty="0" smtClean="0"/>
              <a:t>Для цього потрібно іммобілізувати пошкоджену частину тіла, тобто зробити її нерухомою. Це досягається накладанням утримуючої пов'язки.</a:t>
            </a:r>
          </a:p>
          <a:p>
            <a:r>
              <a:rPr lang="ru-RU" sz="1400" dirty="0" smtClean="0"/>
              <a:t>Для транспортної іммобілізації найкраще користуватися готовими стандартними шинами, в разі їх відсутності шини виготовляють самі, їх можна зробити з будь-яких матеріалів, які можна знайти на місці нещасного випадку — палиці, дошки, дранки, кори дерева, очерету тощо. </a:t>
            </a:r>
          </a:p>
          <a:p>
            <a:r>
              <a:rPr lang="ru-RU" sz="1400" dirty="0" smtClean="0"/>
              <a:t>Головна вимога — достатня довжина та міцність шини.</a:t>
            </a:r>
            <a:endParaRPr lang="ru-RU" sz="1400" dirty="0"/>
          </a:p>
        </p:txBody>
      </p:sp>
      <p:pic>
        <p:nvPicPr>
          <p:cNvPr id="5" name="Содержимое 4" descr="ris15.png"/>
          <p:cNvPicPr>
            <a:picLocks noGrp="1" noChangeAspect="1"/>
          </p:cNvPicPr>
          <p:nvPr>
            <p:ph sz="half" idx="2"/>
          </p:nvPr>
        </p:nvPicPr>
        <p:blipFill>
          <a:blip r:embed="rId2"/>
          <a:stretch>
            <a:fillRect/>
          </a:stretch>
        </p:blipFill>
        <p:spPr>
          <a:xfrm>
            <a:off x="5072066" y="1253331"/>
            <a:ext cx="3071834" cy="3390115"/>
          </a:xfrm>
          <a:prstGeom prst="rect">
            <a:avLst/>
          </a:prstGeom>
          <a:ln>
            <a:noFill/>
          </a:ln>
          <a:effectLst>
            <a:outerShdw blurRad="190500" algn="tl" rotWithShape="0">
              <a:srgbClr val="000000">
                <a:alpha val="70000"/>
              </a:srgbClr>
            </a:outerShdw>
          </a:effectLst>
        </p:spPr>
      </p:pic>
    </p:spTree>
  </p:cSld>
  <p:clrMapOvr>
    <a:masterClrMapping/>
  </p:clrMapOvr>
  <p:transition spd="slow">
    <p:push dir="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p:txBody>
          <a:bodyPr>
            <a:normAutofit fontScale="90000"/>
          </a:bodyPr>
          <a:lstStyle/>
          <a:p>
            <a:r>
              <a:rPr lang="ru-RU" sz="2200" dirty="0" smtClean="0"/>
              <a:t/>
            </a:r>
            <a:br>
              <a:rPr lang="ru-RU" sz="2200" dirty="0" smtClean="0"/>
            </a:br>
            <a:r>
              <a:rPr lang="ru-RU" sz="2200" b="0" dirty="0" smtClean="0"/>
              <a:t>Переломи деяких кісток вимагають особливого підходу до надання першої допомоги.</a:t>
            </a:r>
            <a:r>
              <a:rPr lang="ru-RU" dirty="0" smtClean="0"/>
              <a:t/>
            </a:r>
            <a:br>
              <a:rPr lang="ru-RU" dirty="0" smtClean="0"/>
            </a:br>
            <a:endParaRPr lang="ru-RU" dirty="0"/>
          </a:p>
        </p:txBody>
      </p:sp>
      <p:pic>
        <p:nvPicPr>
          <p:cNvPr id="6" name="Содержимое 5" descr="907612_html_7681eb3b.png"/>
          <p:cNvPicPr>
            <a:picLocks noGrp="1" noChangeAspect="1"/>
          </p:cNvPicPr>
          <p:nvPr>
            <p:ph idx="1"/>
          </p:nvPr>
        </p:nvPicPr>
        <p:blipFill>
          <a:blip r:embed="rId2"/>
          <a:stretch>
            <a:fillRect/>
          </a:stretch>
        </p:blipFill>
        <p:spPr>
          <a:xfrm>
            <a:off x="1357290" y="1142984"/>
            <a:ext cx="6429420" cy="3180907"/>
          </a:xfrm>
          <a:prstGeom prst="rect">
            <a:avLst/>
          </a:prstGeom>
          <a:ln>
            <a:noFill/>
          </a:ln>
          <a:effectLst>
            <a:outerShdw blurRad="292100" dist="139700" dir="2700000" algn="tl" rotWithShape="0">
              <a:srgbClr val="333333">
                <a:alpha val="65000"/>
              </a:srgbClr>
            </a:outerShdw>
          </a:effectLst>
        </p:spPr>
      </p:pic>
    </p:spTree>
  </p:cSld>
  <p:clrMapOvr>
    <a:masterClrMapping/>
  </p:clrMapOvr>
  <p:transition spd="slow">
    <p:plus/>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Аспект">
  <a:themeElements>
    <a:clrScheme name="Аспект">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Аспект">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Аспект">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Aspect</Template>
  <TotalTime>32</TotalTime>
  <Words>331</Words>
  <Application>Microsoft Office PowerPoint</Application>
  <PresentationFormat>Экран (4:3)</PresentationFormat>
  <Paragraphs>26</Paragraphs>
  <Slides>10</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10</vt:i4>
      </vt:variant>
    </vt:vector>
  </HeadingPairs>
  <TitlesOfParts>
    <vt:vector size="11" baseType="lpstr">
      <vt:lpstr>Аспект</vt:lpstr>
      <vt:lpstr>       Переломи і вивихи</vt:lpstr>
      <vt:lpstr>Слайд 2</vt:lpstr>
      <vt:lpstr>Ознаки</vt:lpstr>
      <vt:lpstr>Допомога </vt:lpstr>
      <vt:lpstr>Перелом — це порушення цілісності кістки. Розрізняють закриті переломи, коли не відбувається пошкодження шкіри, та відкриті, коли зламана кістка виходить назовні.</vt:lpstr>
      <vt:lpstr>Ознаки</vt:lpstr>
      <vt:lpstr>Загальний стан потерпілого залежить від характеру перелому і може бути досить тяжким (особливо в разі переломів кісток черепа, таза, стегна тощо), часто підвищується температура тіла. </vt:lpstr>
      <vt:lpstr>Допомога</vt:lpstr>
      <vt:lpstr> Переломи деяких кісток вимагають особливого підходу до надання першої допомоги. </vt:lpstr>
      <vt:lpstr>Підготувала Учениця 11-Б класу Ярошевська Дар’я</vt:lpstr>
    </vt:vector>
  </TitlesOfParts>
  <Company>Reanimator Extreme Edition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Переломи і вивихи</dc:title>
  <dc:creator>volden</dc:creator>
  <cp:lastModifiedBy>volden</cp:lastModifiedBy>
  <cp:revision>5</cp:revision>
  <dcterms:created xsi:type="dcterms:W3CDTF">2013-12-24T18:25:42Z</dcterms:created>
  <dcterms:modified xsi:type="dcterms:W3CDTF">2013-12-24T19:00:26Z</dcterms:modified>
</cp:coreProperties>
</file>