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746F-73EB-41B3-9424-1E7B4717002C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203C-DAA1-480E-B7F2-4F758FD9389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oma.pblogs.gr/files/f/184742-Morning_dew_-_Close_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99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6600" dirty="0" err="1" smtClean="0">
                <a:solidFill>
                  <a:srgbClr val="002060"/>
                </a:solidFill>
              </a:rPr>
              <a:t>Фотосистема</a:t>
            </a:r>
            <a:r>
              <a:rPr lang="uk-UA" sz="6600" dirty="0" smtClean="0">
                <a:solidFill>
                  <a:srgbClr val="002060"/>
                </a:solidFill>
              </a:rPr>
              <a:t> ІІ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Підготувала: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Учениця Луцької гімназії № 18</a:t>
            </a:r>
          </a:p>
          <a:p>
            <a:r>
              <a:rPr lang="uk-UA" b="1" dirty="0" err="1" smtClean="0">
                <a:solidFill>
                  <a:srgbClr val="002060"/>
                </a:solidFill>
              </a:rPr>
              <a:t>Давидюк</a:t>
            </a:r>
            <a:r>
              <a:rPr lang="uk-UA" b="1" dirty="0" smtClean="0">
                <a:solidFill>
                  <a:srgbClr val="002060"/>
                </a:solidFill>
              </a:rPr>
              <a:t> Іванна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nkoboev.ru/images/MzQ0MjAz/Bankoboev.Ru_zelenyi_listok_der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00034" y="2143116"/>
            <a:ext cx="777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Листок – 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справжнє диво природи!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ellbiol.ru/files/editor4/chlorop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Блок-схема: альтернативний процес 4"/>
          <p:cNvSpPr/>
          <p:nvPr/>
        </p:nvSpPr>
        <p:spPr>
          <a:xfrm>
            <a:off x="0" y="1428736"/>
            <a:ext cx="4643438" cy="142876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Фотосистема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4714876" y="1428736"/>
            <a:ext cx="4429124" cy="142876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Фотосистема</a:t>
            </a:r>
            <a:r>
              <a:rPr lang="uk-UA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ІІ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Рівнобедрений трикутник 6"/>
          <p:cNvSpPr/>
          <p:nvPr/>
        </p:nvSpPr>
        <p:spPr>
          <a:xfrm>
            <a:off x="4714876" y="3643314"/>
            <a:ext cx="2928958" cy="2857520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Фотоліз води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Вигнута донизу стрілка 7"/>
          <p:cNvSpPr/>
          <p:nvPr/>
        </p:nvSpPr>
        <p:spPr>
          <a:xfrm rot="18176913">
            <a:off x="6438320" y="3423874"/>
            <a:ext cx="1932306" cy="10715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072330" y="4786322"/>
            <a:ext cx="1819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електрони</a:t>
            </a:r>
            <a:endParaRPr lang="uk-U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трілка вниз 10"/>
          <p:cNvSpPr/>
          <p:nvPr/>
        </p:nvSpPr>
        <p:spPr>
          <a:xfrm>
            <a:off x="571472" y="3286124"/>
            <a:ext cx="857256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0" y="4000504"/>
            <a:ext cx="1892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електрон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10800000">
            <a:off x="3071802" y="2857496"/>
            <a:ext cx="2571768" cy="928694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571868" y="3857628"/>
            <a:ext cx="1892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електрон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Множення 15"/>
          <p:cNvSpPr/>
          <p:nvPr/>
        </p:nvSpPr>
        <p:spPr>
          <a:xfrm>
            <a:off x="3929058" y="4143380"/>
            <a:ext cx="4714908" cy="300039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643570" y="4211122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Рівнобедрений трикутник 17"/>
          <p:cNvSpPr/>
          <p:nvPr/>
        </p:nvSpPr>
        <p:spPr>
          <a:xfrm>
            <a:off x="3500430" y="4357694"/>
            <a:ext cx="4286280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Сірководень, сульфід, сірка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-desktop.ru/files/priroda/800/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2.gstatic.com/images?q=tbn:ANd9GcS5F2BnJ6I_WvAYzBHfHxalB64TShindNnE8k2f7MU0DKL3e8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095067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uvie.com/wp-content/uploads/the-energy-efficient-leaf-car-produces-oxygen-to-keep-the-environment-gre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g.namonitore.ru/uploads/catalog/landscapes/listok_s_kapelkami_vodi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786050" y="2143116"/>
            <a:ext cx="41672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</a:t>
            </a:r>
          </a:p>
          <a:p>
            <a:pPr algn="ctr"/>
            <a:r>
              <a:rPr lang="uk-UA" sz="72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увагу!</a:t>
            </a:r>
            <a:endParaRPr lang="uk-UA" sz="7200" b="1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</Words>
  <Application>Microsoft Office PowerPoint</Application>
  <PresentationFormat>Екран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Фотосистема ІІ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IBAHKA</dc:creator>
  <cp:lastModifiedBy>IBAHKA</cp:lastModifiedBy>
  <cp:revision>13</cp:revision>
  <dcterms:created xsi:type="dcterms:W3CDTF">2013-09-18T16:08:32Z</dcterms:created>
  <dcterms:modified xsi:type="dcterms:W3CDTF">2013-09-18T18:06:13Z</dcterms:modified>
</cp:coreProperties>
</file>