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5" r:id="rId8"/>
    <p:sldId id="269" r:id="rId9"/>
    <p:sldId id="266" r:id="rId10"/>
    <p:sldId id="267" r:id="rId11"/>
    <p:sldId id="270" r:id="rId12"/>
    <p:sldId id="273" r:id="rId13"/>
    <p:sldId id="271" r:id="rId14"/>
    <p:sldId id="260" r:id="rId15"/>
    <p:sldId id="26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5400" dirty="0" err="1" smtClean="0"/>
              <a:t>Єра</a:t>
            </a:r>
            <a:r>
              <a:rPr lang="uk-UA" sz="5400" dirty="0" smtClean="0"/>
              <a:t> динозаврів</a:t>
            </a:r>
            <a:endParaRPr lang="uk-UA" sz="4400" dirty="0" smtClean="0"/>
          </a:p>
          <a:p>
            <a:r>
              <a:rPr lang="uk-UA" sz="2400" dirty="0" smtClean="0"/>
              <a:t>Виконала: </a:t>
            </a:r>
            <a:r>
              <a:rPr lang="uk-UA" sz="2400" dirty="0" err="1"/>
              <a:t>Г</a:t>
            </a:r>
            <a:r>
              <a:rPr lang="uk-UA" sz="2400" dirty="0" err="1" smtClean="0"/>
              <a:t>оровенко</a:t>
            </a:r>
            <a:r>
              <a:rPr lang="uk-UA" sz="2400" dirty="0" smtClean="0"/>
              <a:t> Надія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Тема: Історичний розвиток і різноманітність органічного світу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47248" cy="966936"/>
          </a:xfrm>
        </p:spPr>
        <p:txBody>
          <a:bodyPr>
            <a:normAutofit/>
          </a:bodyPr>
          <a:lstStyle/>
          <a:p>
            <a:r>
              <a:rPr lang="uk-UA" sz="2400" dirty="0">
                <a:effectLst/>
              </a:rPr>
              <a:t>Тазові кістки Ящіротазових динозаврів. Лобкові кістки виступають вперед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158567" cy="35763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84984"/>
            <a:ext cx="4680520" cy="3264662"/>
          </a:xfrm>
        </p:spPr>
      </p:pic>
    </p:spTree>
    <p:extLst>
      <p:ext uri="{BB962C8B-B14F-4D97-AF65-F5344CB8AC3E}">
        <p14:creationId xmlns:p14="http://schemas.microsoft.com/office/powerpoint/2010/main" val="10138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548680"/>
            <a:ext cx="8165410" cy="421196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Розміри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311902" cy="1800200"/>
          </a:xfrm>
        </p:spPr>
        <p:txBody>
          <a:bodyPr>
            <a:normAutofit fontScale="90000"/>
          </a:bodyPr>
          <a:lstStyle/>
          <a:p>
            <a:r>
              <a:rPr lang="uk-UA" sz="2200" b="1" dirty="0">
                <a:effectLst/>
              </a:rPr>
              <a:t>Фіолетовий</a:t>
            </a:r>
            <a:r>
              <a:rPr lang="uk-UA" sz="2200" dirty="0">
                <a:effectLst/>
              </a:rPr>
              <a:t> - амфіцелія - 60 метрів (ставиться під сумнів учених ).</a:t>
            </a:r>
            <a:r>
              <a:rPr lang="ru-RU" sz="2200" dirty="0">
                <a:effectLst/>
              </a:rPr>
              <a:t/>
            </a:r>
            <a:br>
              <a:rPr lang="ru-RU" sz="2200" dirty="0">
                <a:effectLst/>
              </a:rPr>
            </a:br>
            <a:r>
              <a:rPr lang="uk-UA" sz="2200" b="1" dirty="0">
                <a:effectLst/>
              </a:rPr>
              <a:t>Темно-червоний</a:t>
            </a:r>
            <a:r>
              <a:rPr lang="uk-UA" sz="2200" dirty="0">
                <a:effectLst/>
              </a:rPr>
              <a:t> - шантунгозавр - 15 метрів. </a:t>
            </a:r>
            <a:r>
              <a:rPr lang="ru-RU" sz="2200" dirty="0">
                <a:effectLst/>
              </a:rPr>
              <a:t/>
            </a:r>
            <a:br>
              <a:rPr lang="ru-RU" sz="2200" dirty="0">
                <a:effectLst/>
              </a:rPr>
            </a:br>
            <a:r>
              <a:rPr lang="uk-UA" sz="2200" b="1" dirty="0">
                <a:effectLst/>
              </a:rPr>
              <a:t>Зелений</a:t>
            </a:r>
            <a:r>
              <a:rPr lang="uk-UA" sz="2200" dirty="0">
                <a:effectLst/>
              </a:rPr>
              <a:t> - спинозавр - 14 метрів. </a:t>
            </a:r>
            <a:r>
              <a:rPr lang="ru-RU" sz="2200" dirty="0">
                <a:effectLst/>
              </a:rPr>
              <a:t/>
            </a:r>
            <a:br>
              <a:rPr lang="ru-RU" sz="2200" dirty="0">
                <a:effectLst/>
              </a:rPr>
            </a:br>
            <a:r>
              <a:rPr lang="uk-UA" sz="2200" b="1" dirty="0">
                <a:effectLst/>
              </a:rPr>
              <a:t>Помаранчевий</a:t>
            </a:r>
            <a:r>
              <a:rPr lang="uk-UA" sz="2200" dirty="0">
                <a:effectLst/>
              </a:rPr>
              <a:t> - стегозавр - 9 метрів. </a:t>
            </a:r>
            <a:r>
              <a:rPr lang="ru-RU" sz="2200" dirty="0">
                <a:effectLst/>
              </a:rPr>
              <a:t/>
            </a:r>
            <a:br>
              <a:rPr lang="ru-RU" sz="2200" dirty="0">
                <a:effectLst/>
              </a:rPr>
            </a:br>
            <a:r>
              <a:rPr lang="uk-UA" sz="2200" b="1" dirty="0">
                <a:effectLst/>
              </a:rPr>
              <a:t>Синій </a:t>
            </a:r>
            <a:r>
              <a:rPr lang="uk-UA" sz="2200" dirty="0">
                <a:effectLst/>
              </a:rPr>
              <a:t>- трицератопс - 8 метрів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  <p:pic>
        <p:nvPicPr>
          <p:cNvPr id="4" name="Объект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167886" cy="246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499176" cy="1219200"/>
          </a:xfrm>
        </p:spPr>
        <p:txBody>
          <a:bodyPr/>
          <a:lstStyle/>
          <a:p>
            <a:r>
              <a:rPr lang="uk-UA" dirty="0" smtClean="0"/>
              <a:t>Їжа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836493" cy="476254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04864"/>
            <a:ext cx="4814987" cy="3816424"/>
          </a:xfrm>
        </p:spPr>
      </p:pic>
    </p:spTree>
    <p:extLst>
      <p:ext uri="{BB962C8B-B14F-4D97-AF65-F5344CB8AC3E}">
        <p14:creationId xmlns:p14="http://schemas.microsoft.com/office/powerpoint/2010/main" val="13895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340769"/>
            <a:ext cx="5934315" cy="51453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894928"/>
          </a:xfrm>
        </p:spPr>
        <p:txBody>
          <a:bodyPr/>
          <a:lstStyle/>
          <a:p>
            <a:r>
              <a:rPr lang="uk-UA" dirty="0" smtClean="0"/>
              <a:t>Розмноження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8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52400"/>
            <a:ext cx="8147248" cy="972344"/>
          </a:xfrm>
        </p:spPr>
        <p:txBody>
          <a:bodyPr/>
          <a:lstStyle/>
          <a:p>
            <a:r>
              <a:rPr lang="uk-UA" dirty="0" smtClean="0"/>
              <a:t>Причина зникнення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3946"/>
            <a:ext cx="7344816" cy="5092406"/>
          </a:xfrm>
        </p:spPr>
      </p:pic>
    </p:spTree>
    <p:extLst>
      <p:ext uri="{BB962C8B-B14F-4D97-AF65-F5344CB8AC3E}">
        <p14:creationId xmlns:p14="http://schemas.microsoft.com/office/powerpoint/2010/main" val="8160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6862288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47248" cy="1368152"/>
          </a:xfrm>
        </p:spPr>
        <p:txBody>
          <a:bodyPr>
            <a:normAutofit/>
          </a:bodyPr>
          <a:lstStyle/>
          <a:p>
            <a:r>
              <a:rPr lang="uk-UA" sz="2700" b="1" dirty="0">
                <a:effectLst/>
              </a:rPr>
              <a:t>Динозаври у творах мистецтва і в масовій культурі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uk-UA" sz="2400" dirty="0">
                <a:effectLst/>
              </a:rPr>
              <a:t>Статуя муттабурразавра</a:t>
            </a:r>
            <a:r>
              <a:rPr lang="uk-UA" sz="2400" dirty="0">
                <a:effectLst/>
              </a:rPr>
              <a:t> в </a:t>
            </a:r>
            <a:r>
              <a:rPr lang="uk-UA" sz="2400" dirty="0" err="1" smtClean="0">
                <a:effectLst/>
              </a:rPr>
              <a:t>Хьюендені</a:t>
            </a:r>
            <a:r>
              <a:rPr lang="uk-UA" sz="2400" dirty="0" smtClean="0">
                <a:effectLst/>
              </a:rPr>
              <a:t> </a:t>
            </a:r>
            <a:r>
              <a:rPr lang="uk-UA" sz="2400" dirty="0">
                <a:effectLst/>
              </a:rPr>
              <a:t>, штат </a:t>
            </a:r>
            <a:r>
              <a:rPr lang="uk-UA" sz="2400" dirty="0">
                <a:effectLst/>
              </a:rPr>
              <a:t>Квінсленд , Австралія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41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 err="1"/>
              <a:t>Процарював</a:t>
            </a:r>
            <a:r>
              <a:rPr lang="ru-RU" sz="1700" dirty="0"/>
              <a:t> на </a:t>
            </a:r>
            <a:r>
              <a:rPr lang="ru-RU" sz="1700" dirty="0" err="1"/>
              <a:t>Землі</a:t>
            </a:r>
            <a:r>
              <a:rPr lang="ru-RU" sz="1700" dirty="0"/>
              <a:t> 160 </a:t>
            </a:r>
            <a:r>
              <a:rPr lang="ru-RU" sz="1700" dirty="0" err="1"/>
              <a:t>мільйонів</a:t>
            </a:r>
            <a:r>
              <a:rPr lang="ru-RU" sz="1700" dirty="0"/>
              <a:t> </a:t>
            </a:r>
            <a:r>
              <a:rPr lang="ru-RU" sz="1700" dirty="0" err="1"/>
              <a:t>років</a:t>
            </a:r>
            <a:r>
              <a:rPr lang="ru-RU" sz="1700" dirty="0"/>
              <a:t>, </a:t>
            </a:r>
            <a:r>
              <a:rPr lang="ru-RU" sz="1700" dirty="0" err="1"/>
              <a:t>динозаври</a:t>
            </a:r>
            <a:r>
              <a:rPr lang="ru-RU" sz="1700" dirty="0"/>
              <a:t> </a:t>
            </a:r>
            <a:r>
              <a:rPr lang="ru-RU" sz="1700" dirty="0" err="1"/>
              <a:t>зникли</a:t>
            </a:r>
            <a:r>
              <a:rPr lang="ru-RU" sz="1700" dirty="0"/>
              <a:t> з </a:t>
            </a:r>
            <a:r>
              <a:rPr lang="ru-RU" sz="1700" dirty="0" err="1" smtClean="0"/>
              <a:t>планети</a:t>
            </a:r>
            <a:r>
              <a:rPr lang="ru-RU" sz="1700" dirty="0" smtClean="0"/>
              <a:t> </a:t>
            </a:r>
            <a:r>
              <a:rPr lang="ru-RU" sz="1700" dirty="0" err="1"/>
              <a:t>близько</a:t>
            </a:r>
            <a:r>
              <a:rPr lang="ru-RU" sz="1700" dirty="0"/>
              <a:t> 65 </a:t>
            </a:r>
            <a:r>
              <a:rPr lang="ru-RU" sz="1700" dirty="0" err="1"/>
              <a:t>мільйонів</a:t>
            </a:r>
            <a:r>
              <a:rPr lang="ru-RU" sz="1700" dirty="0"/>
              <a:t> </a:t>
            </a:r>
            <a:r>
              <a:rPr lang="ru-RU" sz="1700" dirty="0" err="1"/>
              <a:t>років</a:t>
            </a:r>
            <a:r>
              <a:rPr lang="ru-RU" sz="1700" dirty="0"/>
              <a:t> </a:t>
            </a:r>
            <a:r>
              <a:rPr lang="ru-RU" sz="1700" dirty="0" smtClean="0"/>
              <a:t>назад , а </a:t>
            </a:r>
            <a:r>
              <a:rPr lang="uk-UA" sz="1700" dirty="0" smtClean="0"/>
              <a:t>їх </a:t>
            </a:r>
            <a:r>
              <a:rPr lang="uk-UA" sz="1700" dirty="0"/>
              <a:t>скелети, що зараз зберігаються у музеях палеонтології, звісно, пролили світло на </a:t>
            </a:r>
            <a:r>
              <a:rPr lang="uk-UA" sz="1700" dirty="0" err="1"/>
              <a:t>далеколітнє</a:t>
            </a:r>
            <a:r>
              <a:rPr lang="uk-UA" sz="1700" dirty="0"/>
              <a:t> </a:t>
            </a:r>
            <a:r>
              <a:rPr lang="uk-UA" sz="1700" dirty="0" err="1"/>
              <a:t>тогочасся</a:t>
            </a:r>
            <a:r>
              <a:rPr lang="uk-UA" sz="1700" dirty="0"/>
              <a:t>, але достатньо ще таємниць, пов’язаних із вимерлими тваринами іще тільки очікують на розгадку</a:t>
            </a:r>
            <a:r>
              <a:rPr lang="uk-UA" sz="1700" dirty="0" smtClean="0"/>
              <a:t>.</a:t>
            </a:r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26822"/>
            <a:ext cx="4994151" cy="374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2420888"/>
            <a:ext cx="8229600" cy="1219200"/>
          </a:xfrm>
        </p:spPr>
        <p:txBody>
          <a:bodyPr/>
          <a:lstStyle/>
          <a:p>
            <a:r>
              <a:rPr lang="uk-UA" dirty="0" smtClean="0"/>
              <a:t>Дякую за увагу </a:t>
            </a:r>
            <a:r>
              <a:rPr lang="uk-UA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60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13748"/>
            <a:ext cx="7776864" cy="50526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Динозаври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4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02" y="1324653"/>
            <a:ext cx="4477046" cy="498466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Гідеон Ментел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7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10549"/>
            <a:ext cx="4248472" cy="52667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</a:t>
            </a:r>
            <a:r>
              <a:rPr lang="ru-RU" dirty="0" err="1" smtClean="0"/>
              <a:t>ічард</a:t>
            </a:r>
            <a:r>
              <a:rPr lang="ru-RU" dirty="0" smtClean="0"/>
              <a:t> </a:t>
            </a:r>
            <a:r>
              <a:rPr lang="ru-RU" dirty="0" err="1"/>
              <a:t>О</a:t>
            </a:r>
            <a:r>
              <a:rPr lang="ru-RU" dirty="0" err="1" smtClean="0"/>
              <a:t>уен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3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22920"/>
          </a:xfrm>
        </p:spPr>
        <p:txBody>
          <a:bodyPr/>
          <a:lstStyle/>
          <a:p>
            <a:r>
              <a:rPr lang="uk-UA" dirty="0" smtClean="0"/>
              <a:t>Розкопки в мексиканській пустелі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248472" cy="283467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4593951" cy="3093260"/>
          </a:xfrm>
        </p:spPr>
      </p:pic>
    </p:spTree>
    <p:extLst>
      <p:ext uri="{BB962C8B-B14F-4D97-AF65-F5344CB8AC3E}">
        <p14:creationId xmlns:p14="http://schemas.microsoft.com/office/powerpoint/2010/main" val="18307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1876"/>
            <a:ext cx="7056784" cy="5914646"/>
          </a:xfrm>
        </p:spPr>
      </p:pic>
    </p:spTree>
    <p:extLst>
      <p:ext uri="{BB962C8B-B14F-4D97-AF65-F5344CB8AC3E}">
        <p14:creationId xmlns:p14="http://schemas.microsoft.com/office/powerpoint/2010/main" val="41195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effectLst/>
              </a:rPr>
              <a:t>С</a:t>
            </a:r>
            <a:r>
              <a:rPr lang="uk-UA" dirty="0" err="1" smtClean="0">
                <a:effectLst/>
              </a:rPr>
              <a:t>таврікозавр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4563294" cy="456329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037709" cy="4572000"/>
          </a:xfrm>
        </p:spPr>
      </p:pic>
    </p:spTree>
    <p:extLst>
      <p:ext uri="{BB962C8B-B14F-4D97-AF65-F5344CB8AC3E}">
        <p14:creationId xmlns:p14="http://schemas.microsoft.com/office/powerpoint/2010/main" val="270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00" y="91789"/>
            <a:ext cx="4836848" cy="6505563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5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1080120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effectLst/>
              </a:rPr>
              <a:t/>
            </a:r>
            <a:br>
              <a:rPr lang="uk-UA" sz="2700" dirty="0" smtClean="0">
                <a:effectLst/>
              </a:rPr>
            </a:br>
            <a:r>
              <a:rPr lang="uk-UA" sz="2700" dirty="0">
                <a:effectLst/>
              </a:rPr>
              <a:t/>
            </a:r>
            <a:br>
              <a:rPr lang="uk-UA" sz="2700" dirty="0">
                <a:effectLst/>
              </a:rPr>
            </a:br>
            <a:r>
              <a:rPr lang="uk-UA" sz="2700" dirty="0" smtClean="0">
                <a:effectLst/>
              </a:rPr>
              <a:t/>
            </a:r>
            <a:br>
              <a:rPr lang="uk-UA" sz="2700" dirty="0" smtClean="0">
                <a:effectLst/>
              </a:rPr>
            </a:br>
            <a:r>
              <a:rPr lang="uk-UA" sz="2700" dirty="0">
                <a:effectLst/>
              </a:rPr>
              <a:t/>
            </a:r>
            <a:br>
              <a:rPr lang="uk-UA" sz="2700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791806" cy="45365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864767" cy="4539208"/>
          </a:xfrm>
        </p:spPr>
      </p:pic>
      <p:sp>
        <p:nvSpPr>
          <p:cNvPr id="7" name="Прямоугольник 6"/>
          <p:cNvSpPr/>
          <p:nvPr/>
        </p:nvSpPr>
        <p:spPr>
          <a:xfrm>
            <a:off x="1259632" y="404664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Тазові кістки </a:t>
            </a:r>
            <a:r>
              <a:rPr lang="uk-UA" sz="2400" dirty="0" err="1"/>
              <a:t>Птахотазових</a:t>
            </a:r>
            <a:r>
              <a:rPr lang="uk-UA" sz="2400" dirty="0"/>
              <a:t> динозаврів. Лобкові кістки спрямовані назад.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45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</TotalTime>
  <Words>125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Тема: Історичний розвиток і різноманітність органічного світу</vt:lpstr>
      <vt:lpstr>Динозаври</vt:lpstr>
      <vt:lpstr>Гідеон Ментел </vt:lpstr>
      <vt:lpstr>Річард Оуен</vt:lpstr>
      <vt:lpstr>Розкопки в мексиканській пустелі</vt:lpstr>
      <vt:lpstr>Презентация PowerPoint</vt:lpstr>
      <vt:lpstr>Ставрікозавр</vt:lpstr>
      <vt:lpstr>Презентация PowerPoint</vt:lpstr>
      <vt:lpstr>     </vt:lpstr>
      <vt:lpstr>Тазові кістки Ящіротазових динозаврів. Лобкові кістки виступають вперед</vt:lpstr>
      <vt:lpstr>Фіолетовий - амфіцелія - 60 метрів (ставиться під сумнів учених ). Темно-червоний - шантунгозавр - 15 метрів.  Зелений - спинозавр - 14 метрів.  Помаранчевий - стегозавр - 9 метрів.  Синій - трицератопс - 8 метрів </vt:lpstr>
      <vt:lpstr>Їжа</vt:lpstr>
      <vt:lpstr>Розмноження</vt:lpstr>
      <vt:lpstr>Причина зникнення</vt:lpstr>
      <vt:lpstr>Динозаври у творах мистецтва і в масовій культурі  Статуя муттабурразавра в Хьюендені , штат Квінсленд , Австралія</vt:lpstr>
      <vt:lpstr>Висновок</vt:lpstr>
      <vt:lpstr>Дякую за увагу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Історичний розвиток і різноманітність органічного світу</dc:title>
  <dc:creator>Надя</dc:creator>
  <cp:lastModifiedBy>Надя</cp:lastModifiedBy>
  <cp:revision>7</cp:revision>
  <dcterms:created xsi:type="dcterms:W3CDTF">2014-05-04T21:29:43Z</dcterms:created>
  <dcterms:modified xsi:type="dcterms:W3CDTF">2014-05-04T22:38:56Z</dcterms:modified>
</cp:coreProperties>
</file>