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848600" cy="2514600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>Біологія в ХХІ столітті. Генетика. Штучний геном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370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389708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Презентацію підготував</a:t>
            </a:r>
          </a:p>
          <a:p>
            <a:r>
              <a:rPr lang="uk-UA" sz="2800" dirty="0" smtClean="0"/>
              <a:t> учень 11-А класу </a:t>
            </a:r>
          </a:p>
          <a:p>
            <a:r>
              <a:rPr lang="uk-UA" sz="2800" dirty="0" smtClean="0"/>
              <a:t>Йожиков Микита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27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4919133" cy="349673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Наука біологія отримала свою назву, чітку визначенність та набула всесвітньої відомості лише у ХІХ столітті . Але те, що вивчає ця наука (а саме, живих створінь та їх взаємодію з навколишнім середовищем) бере свій початок ще з античності, а саме, з робіт Арістотеля і Теофраста. 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Історичний відступ</a:t>
            </a:r>
            <a:endParaRPr lang="ru-RU" dirty="0"/>
          </a:p>
        </p:txBody>
      </p:sp>
      <p:pic>
        <p:nvPicPr>
          <p:cNvPr id="1026" name="Picture 2" descr="C:\Users\Администратор\Desktop\Новая папка (5)\533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15" y="2819400"/>
            <a:ext cx="2862208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вая папка (5)\415px-Cork_Micrographia_Hoo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30" y="3288603"/>
            <a:ext cx="2486770" cy="3589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787" y="2590800"/>
            <a:ext cx="8869213" cy="345069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Відчутних зрушень біологія (зокрема медецина) зазнала у середньовіччі, а саме у Х</a:t>
            </a:r>
            <a:r>
              <a:rPr lang="en-US" dirty="0" smtClean="0"/>
              <a:t>VII</a:t>
            </a:r>
            <a:r>
              <a:rPr lang="ru-RU" dirty="0" smtClean="0"/>
              <a:t> стол</a:t>
            </a:r>
            <a:r>
              <a:rPr lang="uk-UA" dirty="0" smtClean="0"/>
              <a:t>ітті, адже в цей час закладалися основи анатомії , починалися перші мікроскопічні дослідження.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Історичний відступ</a:t>
            </a:r>
            <a:endParaRPr lang="ru-RU" dirty="0"/>
          </a:p>
        </p:txBody>
      </p:sp>
      <p:pic>
        <p:nvPicPr>
          <p:cNvPr id="2051" name="Picture 3" descr="C:\Users\Администратор\Desktop\Новая папка (5)\BelonBirdS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7" y="3962401"/>
            <a:ext cx="3687613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Новая папка (5)\Musei_Wormiani_Histo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3163442" cy="2515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514600"/>
            <a:ext cx="6476999" cy="36115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Та чим далі рухалося людство, тим більше зростала кількість наукових досягнень, а надто, в області біології. З розвитком технологій ми отримували і продовжуємо отримувати все нові й нові можливості для вивчення цієї науки.</a:t>
            </a:r>
            <a:endParaRPr lang="ru-RU" dirty="0"/>
          </a:p>
        </p:txBody>
      </p:sp>
      <p:pic>
        <p:nvPicPr>
          <p:cNvPr id="3075" name="Picture 3" descr="C:\Users\Администратор\Desktop\Новая папка (5)\microscope-altami-school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99" y="3056546"/>
            <a:ext cx="2539812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Історичний відступ</a:t>
            </a:r>
            <a:endParaRPr lang="ru-RU" dirty="0"/>
          </a:p>
        </p:txBody>
      </p:sp>
      <p:pic>
        <p:nvPicPr>
          <p:cNvPr id="3074" name="Picture 2" descr="C:\Users\Администратор\Desktop\Новая папка (5)\44d3321b79014b2ea83fa771df75fa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64822"/>
            <a:ext cx="3565032" cy="2370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5223933" cy="4182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Якщо говорити про досягнення науки, а надто про ті, що пов</a:t>
            </a:r>
            <a:r>
              <a:rPr lang="en-US" dirty="0" smtClean="0"/>
              <a:t>’</a:t>
            </a:r>
            <a:r>
              <a:rPr lang="uk-UA" dirty="0" smtClean="0"/>
              <a:t>язані з основним напрямком 21 століття – генетикою, то одразу згадується вівця Доллі. </a:t>
            </a:r>
            <a:br>
              <a:rPr lang="uk-UA" dirty="0" smtClean="0"/>
            </a:br>
            <a:r>
              <a:rPr lang="uk-UA" dirty="0" smtClean="0"/>
              <a:t>Вона – перший успішний результат клонування ссавців, методом пересадки ядра соматичної клітини в цитоплазму яйцеклітини. </a:t>
            </a:r>
            <a:r>
              <a:rPr lang="ru-RU" dirty="0"/>
              <a:t>Проживши 6 років, </a:t>
            </a:r>
            <a:r>
              <a:rPr lang="ru-RU" dirty="0" smtClean="0"/>
              <a:t>залишивши після себе нащадків, вона </a:t>
            </a:r>
            <a:r>
              <a:rPr lang="ru-RU" dirty="0"/>
              <a:t>померла 14 лютого 2003 року.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Досягнення сучасної біології</a:t>
            </a:r>
            <a:endParaRPr lang="ru-RU" dirty="0"/>
          </a:p>
        </p:txBody>
      </p:sp>
      <p:pic>
        <p:nvPicPr>
          <p:cNvPr id="4098" name="Picture 2" descr="C:\Users\Администратор\Desktop\Новая папка (5)\391px-Dolly_clo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42994"/>
            <a:ext cx="3358497" cy="44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3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Новая папка (5)\pic_1358453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9624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514600"/>
            <a:ext cx="8610600" cy="3611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/>
              <a:t>Наступним кроком у генетиці стало не просто клонування клітин , а їх штучне створення.</a:t>
            </a:r>
            <a:br>
              <a:rPr lang="uk-UA" dirty="0"/>
            </a:br>
            <a:r>
              <a:rPr lang="uk-UA" dirty="0" smtClean="0"/>
              <a:t>Напрям </a:t>
            </a:r>
            <a:r>
              <a:rPr lang="uk-UA" dirty="0"/>
              <a:t>у біологічних дослідженнях, </a:t>
            </a:r>
            <a:r>
              <a:rPr lang="uk-UA" dirty="0" smtClean="0"/>
              <a:t>пов'язаний </a:t>
            </a:r>
            <a:r>
              <a:rPr lang="uk-UA" dirty="0"/>
              <a:t>з генетичною модифікацією існуючих організмів з метою створення </a:t>
            </a:r>
            <a:r>
              <a:rPr lang="uk-UA" dirty="0" smtClean="0"/>
              <a:t>організмів </a:t>
            </a:r>
            <a:r>
              <a:rPr lang="uk-UA" dirty="0"/>
              <a:t>з новими </a:t>
            </a:r>
            <a:r>
              <a:rPr lang="uk-UA" dirty="0" smtClean="0"/>
              <a:t>властивостями </a:t>
            </a:r>
          </a:p>
          <a:p>
            <a:pPr marL="0" indent="0">
              <a:buNone/>
            </a:pPr>
            <a:r>
              <a:rPr lang="uk-UA" dirty="0" smtClean="0"/>
              <a:t>називається штучним геномом. </a:t>
            </a:r>
          </a:p>
          <a:p>
            <a:pPr marL="0" indent="0">
              <a:buNone/>
            </a:pPr>
            <a:r>
              <a:rPr lang="uk-UA" dirty="0" smtClean="0"/>
              <a:t>На </a:t>
            </a:r>
            <a:r>
              <a:rPr lang="uk-UA" dirty="0"/>
              <a:t>відміну від генної інженерії,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штучний </a:t>
            </a:r>
            <a:r>
              <a:rPr lang="uk-UA" dirty="0"/>
              <a:t>геном складається з генів,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синтезованих </a:t>
            </a:r>
            <a:r>
              <a:rPr lang="uk-UA" dirty="0"/>
              <a:t>хімічним шляхом.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Досягнення сучасної біології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7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438400"/>
            <a:ext cx="6019799" cy="434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Групою Крейга Вентера була розроблена технологія синтезу великих молекул ДНК на основі хімічно синтезованих фрагментів розміром 5-7 тис. Пар, званих касетами (англ. Cassette). Започаткована у 2008 році перша спроба створення штучного генома полягала в синтезі хромосоми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Mycoplasma </a:t>
            </a:r>
            <a:r>
              <a:rPr lang="en-US" dirty="0" err="1"/>
              <a:t>genitalium</a:t>
            </a:r>
            <a:r>
              <a:rPr lang="en-US" dirty="0"/>
              <a:t> </a:t>
            </a:r>
            <a:r>
              <a:rPr lang="ru-RU" dirty="0"/>
              <a:t>довжиною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582 </a:t>
            </a:r>
            <a:r>
              <a:rPr lang="ru-RU" dirty="0"/>
              <a:t>970 пар.</a:t>
            </a:r>
          </a:p>
          <a:p>
            <a:pPr marL="0" indent="0">
              <a:buNone/>
            </a:pPr>
            <a:r>
              <a:rPr lang="ru-RU" dirty="0"/>
              <a:t>  </a:t>
            </a:r>
            <a:r>
              <a:rPr lang="ru-RU" dirty="0" smtClean="0"/>
              <a:t>Секвенування </a:t>
            </a:r>
            <a:r>
              <a:rPr lang="ru-RU" dirty="0"/>
              <a:t>отриманої хромосоми підтвердило точність </a:t>
            </a:r>
            <a:r>
              <a:rPr lang="ru-RU" dirty="0" smtClean="0"/>
              <a:t>синтезу.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Досягнення сучасної біології</a:t>
            </a:r>
          </a:p>
        </p:txBody>
      </p:sp>
      <p:pic>
        <p:nvPicPr>
          <p:cNvPr id="6146" name="Picture 2" descr="C:\Users\Администратор\Desktop\Новая папка (5)\1mikoplazma-genital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71335"/>
            <a:ext cx="2438866" cy="1829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Новая папка (5)\F1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07" y="4648200"/>
            <a:ext cx="3486893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438400"/>
            <a:ext cx="8839200" cy="4419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Друга спроба синтезувати бактеріальний геном була зроблена в 2010 році. Як прототип була вибрана хромосома бактерії </a:t>
            </a:r>
            <a:r>
              <a:rPr lang="en-US" dirty="0"/>
              <a:t>Mycoplasma </a:t>
            </a:r>
            <a:r>
              <a:rPr lang="en-US" dirty="0" err="1"/>
              <a:t>mycoides</a:t>
            </a:r>
            <a:r>
              <a:rPr lang="en-US" dirty="0"/>
              <a:t> (</a:t>
            </a:r>
            <a:r>
              <a:rPr lang="ru-RU" dirty="0"/>
              <a:t>підвид </a:t>
            </a:r>
            <a:r>
              <a:rPr lang="en-US" dirty="0" err="1"/>
              <a:t>capri</a:t>
            </a:r>
            <a:r>
              <a:rPr lang="en-US" dirty="0"/>
              <a:t> GM12) </a:t>
            </a:r>
            <a:r>
              <a:rPr lang="ru-RU" dirty="0"/>
              <a:t>об'ємом 1080000. Нуклеотидних пар.</a:t>
            </a:r>
          </a:p>
          <a:p>
            <a:pPr marL="0" indent="0">
              <a:buNone/>
            </a:pPr>
            <a:r>
              <a:rPr lang="ru-RU" dirty="0"/>
              <a:t>а базі зразка </a:t>
            </a:r>
            <a:r>
              <a:rPr lang="en-US" dirty="0"/>
              <a:t>CP001621 </a:t>
            </a:r>
            <a:r>
              <a:rPr lang="ru-RU" dirty="0"/>
              <a:t>були синтезовані касети,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використані </a:t>
            </a:r>
            <a:r>
              <a:rPr lang="ru-RU" dirty="0"/>
              <a:t>для подальшого синтезу.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Після </a:t>
            </a:r>
            <a:r>
              <a:rPr lang="ru-RU" dirty="0"/>
              <a:t>закінчення секвенування зразка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CP001668 </a:t>
            </a:r>
            <a:r>
              <a:rPr lang="ru-RU" dirty="0"/>
              <a:t>була проведена звірка, що </a:t>
            </a:r>
            <a:r>
              <a:rPr lang="ru-RU" dirty="0" smtClean="0"/>
              <a:t>виявила </a:t>
            </a:r>
          </a:p>
          <a:p>
            <a:pPr marL="0" indent="0">
              <a:buNone/>
            </a:pPr>
            <a:r>
              <a:rPr lang="ru-RU" dirty="0" smtClean="0"/>
              <a:t>відмінності </a:t>
            </a:r>
            <a:r>
              <a:rPr lang="ru-RU" dirty="0"/>
              <a:t>в 95 </a:t>
            </a:r>
            <a:r>
              <a:rPr lang="ru-RU" dirty="0" smtClean="0"/>
              <a:t>фрагментах.Відмінності</a:t>
            </a:r>
            <a:r>
              <a:rPr lang="ru-RU" dirty="0"/>
              <a:t>, визнані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біологічно </a:t>
            </a:r>
            <a:r>
              <a:rPr lang="ru-RU" dirty="0"/>
              <a:t>значимими, </a:t>
            </a:r>
            <a:r>
              <a:rPr lang="ru-RU" dirty="0" smtClean="0"/>
              <a:t>були </a:t>
            </a:r>
            <a:r>
              <a:rPr lang="ru-RU" dirty="0"/>
              <a:t>скориговані в уже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синтезованих </a:t>
            </a:r>
            <a:r>
              <a:rPr lang="ru-RU" dirty="0"/>
              <a:t>касетах. 19 відмінностей, які не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впливають </a:t>
            </a:r>
            <a:r>
              <a:rPr lang="ru-RU" dirty="0"/>
              <a:t>на життєдіяльність бактерії, </a:t>
            </a:r>
            <a:r>
              <a:rPr lang="ru-RU" dirty="0" smtClean="0"/>
              <a:t>залишені </a:t>
            </a:r>
          </a:p>
          <a:p>
            <a:pPr marL="0" indent="0">
              <a:buNone/>
            </a:pPr>
            <a:r>
              <a:rPr lang="ru-RU" dirty="0" smtClean="0"/>
              <a:t>без </a:t>
            </a:r>
            <a:r>
              <a:rPr lang="ru-RU" dirty="0"/>
              <a:t>змін.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Досягнення сучасної біології</a:t>
            </a:r>
          </a:p>
        </p:txBody>
      </p:sp>
      <p:pic>
        <p:nvPicPr>
          <p:cNvPr id="7170" name="Picture 2" descr="C:\Users\Администратор\Desktop\Новая папка (5)\C0099123-Synthetic_Mycoplasma_bacteria%2C_SEM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96" y="3424727"/>
            <a:ext cx="2264594" cy="1701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Новая папка (5)\129093032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06" y="5029200"/>
            <a:ext cx="2731888" cy="1707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514600"/>
            <a:ext cx="52578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Отож досягнення людства у біології набирають темпу з кожним роком . </a:t>
            </a:r>
          </a:p>
          <a:p>
            <a:pPr marL="0" indent="0">
              <a:buNone/>
            </a:pPr>
            <a:r>
              <a:rPr lang="uk-UA" dirty="0" smtClean="0"/>
              <a:t>Наведені досягнення є на мою думку найцікавішими, але їх значно більше. </a:t>
            </a:r>
          </a:p>
          <a:p>
            <a:pPr marL="0" indent="0">
              <a:buNone/>
            </a:pPr>
            <a:r>
              <a:rPr lang="uk-UA" dirty="0" smtClean="0"/>
              <a:t>Перспективними є також ідеї використання стовбурових клітин ,  створення складних клітин, і як наслідок штучних організмів 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pic>
        <p:nvPicPr>
          <p:cNvPr id="8194" name="Picture 2" descr="C:\Users\Администратор\Desktop\Новая папка (5)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33" y="4456632"/>
            <a:ext cx="3498365" cy="2501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Новая папка (5)\fca2c734c8a53a996eff78b4158eb5b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57" y="2514600"/>
            <a:ext cx="3095641" cy="2099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382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Біологія в ХХІ столітті. Генетика. Штучний геном</vt:lpstr>
      <vt:lpstr>Історичний відступ</vt:lpstr>
      <vt:lpstr>Історичний відступ</vt:lpstr>
      <vt:lpstr>Історичний відступ</vt:lpstr>
      <vt:lpstr>Досягнення сучасної біології</vt:lpstr>
      <vt:lpstr>Досягнення сучасної біології</vt:lpstr>
      <vt:lpstr>Досягнення сучасної біології</vt:lpstr>
      <vt:lpstr>Досягнення сучасної біології</vt:lpstr>
      <vt:lpstr>Висновок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Біологія в ХХІ столітті. Штучний геном</dc:title>
  <dc:creator>Администратор</dc:creator>
  <cp:lastModifiedBy>DNA7 X86</cp:lastModifiedBy>
  <cp:revision>9</cp:revision>
  <dcterms:created xsi:type="dcterms:W3CDTF">2006-08-16T00:00:00Z</dcterms:created>
  <dcterms:modified xsi:type="dcterms:W3CDTF">2015-01-29T23:37:09Z</dcterms:modified>
</cp:coreProperties>
</file>