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Як пристосувалися тварини до повітряного середовища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Підготував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Учень 8-Б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КНВК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Воротинцев</a:t>
            </a:r>
            <a:r>
              <a:rPr lang="uk-UA" dirty="0" smtClean="0">
                <a:solidFill>
                  <a:schemeClr val="tx1"/>
                </a:solidFill>
              </a:rPr>
              <a:t> Артем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Повітряне середовище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У ході еволюції повітряне середовище була освоєне пізніше, ніж водне. Його особливість полягає в тому, що воно газоподібне, тому характеризується низькими вологістю, щільністю і тиском, високим вмістом кисню. У ході еволюції у живих організмів виробилися необхідні </a:t>
            </a:r>
            <a:r>
              <a:rPr lang="uk-UA" dirty="0" err="1" smtClean="0"/>
              <a:t>анатомо-морфологічні</a:t>
            </a:r>
            <a:r>
              <a:rPr lang="uk-UA" dirty="0" smtClean="0"/>
              <a:t>, фізіологічні, поведінкові й інші адаптації.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Повітряне середовище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3200" dirty="0" smtClean="0"/>
              <a:t>Мала піднімальна сила повітря визначає максимальну масу і розміри наземних </a:t>
            </a:r>
            <a:r>
              <a:rPr lang="uk-UA" sz="3200" dirty="0" smtClean="0"/>
              <a:t>організмів.</a:t>
            </a:r>
            <a:r>
              <a:rPr lang="uk-UA" dirty="0" smtClean="0"/>
              <a:t> Тварини </a:t>
            </a:r>
            <a:r>
              <a:rPr lang="uk-UA" dirty="0" smtClean="0"/>
              <a:t>в наземно-повітряному середовищі пересуваються по ґрунту або по повітрю (птахи, комахи). У зв'язку з цим, у тварин з'явилися легені і трахеї. Сильний розвиток отримали скелетні органи, що забезпечують автономність пересування по суші і підтримують тіла з усіма його органами.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Повітряне середовище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Мешканці повітряного середовища повинні мати власну опорну систему, яка підтримує тіло: </a:t>
            </a:r>
            <a:br>
              <a:rPr lang="uk-UA" dirty="0" smtClean="0"/>
            </a:br>
            <a:r>
              <a:rPr lang="uk-UA" dirty="0" smtClean="0"/>
              <a:t>- тварини – твердим або гідростатичним скелетом.</a:t>
            </a:r>
            <a:br>
              <a:rPr lang="uk-UA" dirty="0" smtClean="0"/>
            </a:br>
            <a:r>
              <a:rPr lang="uk-UA" dirty="0" smtClean="0"/>
              <a:t>Всі мешканці повітряного середовища тісно пов’язані з поверхнею землі, яка служить їм для прикріплення і опори, тому що життя у завислому стані в повітрі неможливе.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Повітряне середовище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 </a:t>
            </a:r>
            <a:r>
              <a:rPr lang="uk-UA" dirty="0" smtClean="0"/>
              <a:t>До активного польоту здатні 75% видів усіх наземних тварин, переважно комахи та птахи. Літають наземні тварини в основному з допомогою мускульних зусиль і планувати за рахунок повітряних течій.</a:t>
            </a:r>
            <a:br>
              <a:rPr lang="uk-UA" dirty="0" smtClean="0"/>
            </a:br>
            <a:r>
              <a:rPr lang="uk-UA" dirty="0" smtClean="0"/>
              <a:t>Завдяки рухливості повітря, вертикальним та горизонтальним переміщенням повітряних мас у нижніх шарах атмосфери можливий пасивний політ ряду організмів.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916832"/>
            <a:ext cx="7467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7200" dirty="0" smtClean="0"/>
              <a:t>Дякую за увагу</a:t>
            </a:r>
            <a:endParaRPr lang="ru-RU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</TotalTime>
  <Words>180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Як пристосувалися тварини до повітряного середовища</vt:lpstr>
      <vt:lpstr>Повітряне середовище</vt:lpstr>
      <vt:lpstr>Повітряне середовище</vt:lpstr>
      <vt:lpstr>Повітряне середовище</vt:lpstr>
      <vt:lpstr>Повітряне середовище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пристосувалися тварини до повітряного середовища</dc:title>
  <dc:creator>Люба</dc:creator>
  <cp:lastModifiedBy>Пользователь Windows</cp:lastModifiedBy>
  <cp:revision>3</cp:revision>
  <dcterms:created xsi:type="dcterms:W3CDTF">2013-09-25T17:50:41Z</dcterms:created>
  <dcterms:modified xsi:type="dcterms:W3CDTF">2013-09-25T18:32:25Z</dcterms:modified>
</cp:coreProperties>
</file>