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4A588B-6AE8-4C29-BD3D-D843A5128728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C17FE8-F46D-4A91-B7A9-C9DE1A60758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170766" cy="1185858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Інфекційні захворювання</a:t>
            </a:r>
            <a:endParaRPr lang="ru-RU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5715016"/>
            <a:ext cx="7854696" cy="1343472"/>
          </a:xfrm>
        </p:spPr>
        <p:txBody>
          <a:bodyPr/>
          <a:lstStyle/>
          <a:p>
            <a:r>
              <a:rPr lang="uk-UA" dirty="0" smtClean="0"/>
              <a:t>Виконала учениця 11-А класу</a:t>
            </a:r>
          </a:p>
          <a:p>
            <a:r>
              <a:rPr lang="uk-UA" dirty="0" smtClean="0"/>
              <a:t>Ковальова Анастасія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pid-vihvacuna-670xxx80_fm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vi-VN" b="1" dirty="0" smtClean="0">
                <a:solidFill>
                  <a:schemeClr val="bg1"/>
                </a:solidFill>
                <a:latin typeface="Verdana" pitchFamily="34" charset="0"/>
              </a:rPr>
              <a:t>Інфекці́йні хворо́би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 — розлади здоров'я людей, що </a:t>
            </a:r>
            <a:endParaRPr lang="uk-UA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спричиняються 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живими 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збудниками</a:t>
            </a:r>
            <a:r>
              <a:rPr lang="uk-UA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(вірусами, </a:t>
            </a:r>
            <a:endParaRPr lang="uk-UA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різноманітними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 бактеріями, найпростішими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Verdana" pitchFamily="34" charset="0"/>
              </a:rPr>
              <a:t> грибками,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endParaRPr lang="uk-UA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гельмінтами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, продуктами їх життєдіяльності (токсинами), </a:t>
            </a:r>
            <a:endParaRPr lang="uk-UA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патогенними </a:t>
            </a: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білками (пріонами), здатні передаватися від </a:t>
            </a:r>
            <a:endParaRPr lang="uk-UA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r>
              <a:rPr lang="vi-VN" dirty="0" smtClean="0">
                <a:solidFill>
                  <a:schemeClr val="bg1"/>
                </a:solidFill>
                <a:latin typeface="Verdana" pitchFamily="34" charset="0"/>
              </a:rPr>
              <a:t>заражених осіб здоровим і схильні до масового поширення</a:t>
            </a:r>
            <a:endParaRPr lang="uk-UA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endParaRPr lang="ru-RU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Інфекційні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хвороби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характеризуються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:</a:t>
            </a:r>
          </a:p>
          <a:p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певною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етіологією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(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патоген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або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його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токсини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)</a:t>
            </a:r>
          </a:p>
          <a:p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заразливістю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нерідко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 —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схильністю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до широкого </a:t>
            </a:r>
            <a:endParaRPr lang="ru-RU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епідемічного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розповсюдження</a:t>
            </a:r>
            <a:endParaRPr lang="ru-RU" dirty="0" smtClean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циклічністю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перебігу</a:t>
            </a:r>
            <a:endParaRPr lang="ru-RU" dirty="0" smtClean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формуванням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імунітету</a:t>
            </a:r>
            <a:endParaRPr lang="ru-RU" dirty="0" smtClean="0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найважливішою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особливістю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інфекційних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хвороб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є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те, </a:t>
            </a:r>
            <a:endParaRPr lang="ru-RU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безпосередньою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причиною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їх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виникнення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є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endParaRPr lang="ru-RU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потрапляння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до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макроорганізму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патогенних</a:t>
            </a:r>
            <a:r>
              <a:rPr lang="ru-RU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Verdana" pitchFamily="34" charset="0"/>
              </a:rPr>
              <a:t>мікроорганізмів</a:t>
            </a:r>
            <a:endParaRPr lang="ru-RU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інфекції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Ознаки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інфекційних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хвороб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Характерною </a:t>
            </a:r>
            <a:r>
              <a:rPr lang="ru-RU" dirty="0" err="1" smtClean="0">
                <a:solidFill>
                  <a:schemeClr val="bg1"/>
                </a:solidFill>
              </a:rPr>
              <a:t>ознакою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інфекційних</a:t>
            </a:r>
            <a:r>
              <a:rPr lang="ru-RU" dirty="0" smtClean="0">
                <a:solidFill>
                  <a:schemeClr val="bg1"/>
                </a:solidFill>
              </a:rPr>
              <a:t> хвороб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циклічність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тобто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наявність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інкубаційного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періоду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продромального,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періоду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активних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проявів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хвороби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р</a:t>
            </a:r>
            <a:r>
              <a:rPr lang="ru-RU" dirty="0" err="1" smtClean="0">
                <a:solidFill>
                  <a:schemeClr val="bg1"/>
                </a:solidFill>
              </a:rPr>
              <a:t>еконвалесценції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Інкубаційний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період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Триває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моменту </a:t>
            </a:r>
            <a:r>
              <a:rPr lang="ru-RU" dirty="0" err="1" smtClean="0">
                <a:solidFill>
                  <a:schemeClr val="bg1"/>
                </a:solidFill>
              </a:rPr>
              <a:t>потрапляння</a:t>
            </a:r>
            <a:r>
              <a:rPr lang="ru-RU" dirty="0" smtClean="0">
                <a:solidFill>
                  <a:schemeClr val="bg1"/>
                </a:solidFill>
              </a:rPr>
              <a:t> патогенного </a:t>
            </a:r>
            <a:r>
              <a:rPr lang="ru-RU" dirty="0" err="1" smtClean="0">
                <a:solidFill>
                  <a:schemeClr val="bg1"/>
                </a:solidFill>
              </a:rPr>
              <a:t>мікробу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організм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до </a:t>
            </a:r>
            <a:r>
              <a:rPr lang="ru-RU" dirty="0" err="1" smtClean="0">
                <a:solidFill>
                  <a:schemeClr val="bg1"/>
                </a:solidFill>
              </a:rPr>
              <a:t>появи</a:t>
            </a:r>
            <a:r>
              <a:rPr lang="ru-RU" dirty="0" smtClean="0">
                <a:solidFill>
                  <a:schemeClr val="bg1"/>
                </a:solidFill>
              </a:rPr>
              <a:t> перших </a:t>
            </a:r>
            <a:r>
              <a:rPr lang="ru-RU" dirty="0" err="1" smtClean="0">
                <a:solidFill>
                  <a:schemeClr val="bg1"/>
                </a:solidFill>
              </a:rPr>
              <a:t>клінічних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ознак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захворювання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З </a:t>
            </a:r>
            <a:r>
              <a:rPr lang="ru-RU" dirty="0" err="1" smtClean="0">
                <a:solidFill>
                  <a:schemeClr val="bg1"/>
                </a:solidFill>
              </a:rPr>
              <a:t>урахуванням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епідеміологічних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тривалості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інкубаційного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періоду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вирішується</a:t>
            </a:r>
            <a:r>
              <a:rPr lang="ru-RU" dirty="0" smtClean="0">
                <a:solidFill>
                  <a:schemeClr val="bg1"/>
                </a:solidFill>
              </a:rPr>
              <a:t> ряд </a:t>
            </a:r>
            <a:r>
              <a:rPr lang="ru-RU" dirty="0" err="1" smtClean="0">
                <a:solidFill>
                  <a:schemeClr val="bg1"/>
                </a:solidFill>
              </a:rPr>
              <a:t>питань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щодо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встановлення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карантинів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діагностиці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внутрішньолікарняних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інфекцій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тощо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Продромальний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період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;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вони </a:t>
            </a:r>
            <a:r>
              <a:rPr lang="ru-RU" dirty="0" err="1" smtClean="0"/>
              <a:t>неспецифічні</a:t>
            </a:r>
            <a:r>
              <a:rPr lang="ru-RU" dirty="0" smtClean="0"/>
              <a:t>: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нездужання</a:t>
            </a:r>
            <a:r>
              <a:rPr lang="ru-RU" dirty="0" smtClean="0"/>
              <a:t>, </a:t>
            </a:r>
            <a:r>
              <a:rPr lang="ru-RU" dirty="0" err="1" smtClean="0"/>
              <a:t>незначне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endParaRPr lang="ru-RU" dirty="0" smtClean="0"/>
          </a:p>
          <a:p>
            <a:pPr>
              <a:buNone/>
            </a:pP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Період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активних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проявів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хвороби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err="1" smtClean="0"/>
              <a:t>Розпал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до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тижнів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хвилеподібний</a:t>
            </a:r>
            <a:r>
              <a:rPr lang="ru-RU" dirty="0" smtClean="0"/>
              <a:t> </a:t>
            </a:r>
            <a:r>
              <a:rPr lang="ru-RU" dirty="0" err="1" smtClean="0"/>
              <a:t>перебіг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чергуванням</a:t>
            </a:r>
            <a:r>
              <a:rPr lang="ru-RU" dirty="0" smtClean="0"/>
              <a:t> </a:t>
            </a:r>
            <a:r>
              <a:rPr lang="ru-RU" dirty="0" err="1" smtClean="0"/>
              <a:t>періодів</a:t>
            </a:r>
            <a:r>
              <a:rPr lang="ru-RU" dirty="0" smtClean="0"/>
              <a:t> </a:t>
            </a:r>
            <a:r>
              <a:rPr lang="ru-RU" dirty="0" err="1" smtClean="0"/>
              <a:t>погіршення</a:t>
            </a:r>
            <a:r>
              <a:rPr lang="ru-RU" dirty="0" smtClean="0"/>
              <a:t> та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smtClean="0"/>
              <a:t>стану</a:t>
            </a:r>
          </a:p>
          <a:p>
            <a:pPr>
              <a:buNone/>
            </a:pP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Реконвалесценія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err="1" smtClean="0"/>
              <a:t>Стихають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(</a:t>
            </a:r>
            <a:r>
              <a:rPr lang="ru-RU" dirty="0" err="1" smtClean="0"/>
              <a:t>рідше</a:t>
            </a:r>
            <a:r>
              <a:rPr lang="ru-RU" dirty="0" smtClean="0"/>
              <a:t>) </a:t>
            </a:r>
            <a:r>
              <a:rPr lang="ru-RU" dirty="0" err="1" smtClean="0"/>
              <a:t>прискорено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симптоми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в </a:t>
            </a:r>
            <a:r>
              <a:rPr lang="ru-RU" dirty="0" err="1" smtClean="0"/>
              <a:t>розпалі</a:t>
            </a:r>
            <a:r>
              <a:rPr lang="ru-RU" dirty="0" smtClean="0"/>
              <a:t> </a:t>
            </a:r>
            <a:r>
              <a:rPr lang="ru-RU" dirty="0" err="1" smtClean="0"/>
              <a:t>хвороби.Формується</a:t>
            </a:r>
            <a:r>
              <a:rPr lang="ru-RU" dirty="0" smtClean="0"/>
              <a:t> </a:t>
            </a:r>
            <a:r>
              <a:rPr lang="ru-RU" dirty="0" err="1" smtClean="0"/>
              <a:t>імунітет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Результатом </a:t>
            </a:r>
            <a:r>
              <a:rPr lang="ru-RU" dirty="0" err="1" smtClean="0"/>
              <a:t>інфекційної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одужання</a:t>
            </a:r>
            <a:r>
              <a:rPr lang="ru-RU" dirty="0" smtClean="0"/>
              <a:t>, смерть,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носійства</a:t>
            </a:r>
            <a:r>
              <a:rPr lang="ru-RU" dirty="0" smtClean="0"/>
              <a:t> та, </a:t>
            </a:r>
            <a:r>
              <a:rPr lang="ru-RU" dirty="0" err="1" smtClean="0"/>
              <a:t>нарешті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хронічного</a:t>
            </a:r>
            <a:r>
              <a:rPr lang="ru-RU" dirty="0" smtClean="0"/>
              <a:t> </a:t>
            </a:r>
            <a:r>
              <a:rPr lang="ru-RU" dirty="0" err="1" smtClean="0"/>
              <a:t>перебігу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endParaRPr lang="uk-UA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fontAlgn="base">
              <a:buNone/>
            </a:pPr>
            <a:r>
              <a:rPr lang="ru-RU" dirty="0" smtClean="0"/>
              <a:t>В </a:t>
            </a:r>
            <a:r>
              <a:rPr lang="ru-RU" dirty="0" err="1" smtClean="0"/>
              <a:t>плані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актуальними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endParaRPr lang="ru-RU" dirty="0" smtClean="0"/>
          </a:p>
          <a:p>
            <a:pPr fontAlgn="base">
              <a:buNone/>
            </a:pP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інфекцій</a:t>
            </a:r>
            <a:r>
              <a:rPr lang="ru-RU" dirty="0" smtClean="0"/>
              <a:t>:</a:t>
            </a:r>
          </a:p>
          <a:p>
            <a:pPr fontAlgn="base"/>
            <a:r>
              <a:rPr lang="ru-RU" dirty="0" err="1" smtClean="0"/>
              <a:t>кишкові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err="1" smtClean="0"/>
              <a:t>інфекції</a:t>
            </a:r>
            <a:r>
              <a:rPr lang="ru-RU" dirty="0" smtClean="0"/>
              <a:t> </a:t>
            </a:r>
            <a:r>
              <a:rPr lang="ru-RU" dirty="0" err="1" smtClean="0"/>
              <a:t>дихальних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err="1" smtClean="0"/>
              <a:t>інфекції</a:t>
            </a:r>
            <a:r>
              <a:rPr lang="ru-RU" dirty="0" smtClean="0"/>
              <a:t> 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покривів</a:t>
            </a:r>
            <a:endParaRPr lang="ru-RU" dirty="0" smtClean="0"/>
          </a:p>
          <a:p>
            <a:pPr fontAlgn="base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33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500042"/>
            <a:ext cx="4214810" cy="2928958"/>
          </a:xfrm>
          <a:prstGeom prst="rect">
            <a:avLst/>
          </a:prstGeom>
        </p:spPr>
      </p:pic>
      <p:pic>
        <p:nvPicPr>
          <p:cNvPr id="5" name="Рисунок 4" descr="1391120202_infekc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928934"/>
            <a:ext cx="4857752" cy="3929066"/>
          </a:xfrm>
          <a:prstGeom prst="rect">
            <a:avLst/>
          </a:prstGeom>
        </p:spPr>
      </p:pic>
      <p:pic>
        <p:nvPicPr>
          <p:cNvPr id="6" name="Рисунок 5" descr="Fotolia_30525748_X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89488" y="3667116"/>
            <a:ext cx="4254512" cy="3190884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Перша допомога при кишкових інфекціях:</a:t>
            </a:r>
          </a:p>
          <a:p>
            <a:r>
              <a:rPr lang="uk-UA" dirty="0" smtClean="0"/>
              <a:t>покласти хворого в ліжко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людини</a:t>
            </a:r>
            <a:r>
              <a:rPr lang="ru-RU" dirty="0" smtClean="0"/>
              <a:t> озноб, </a:t>
            </a:r>
            <a:r>
              <a:rPr lang="ru-RU" dirty="0" err="1" smtClean="0"/>
              <a:t>накрийте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теплою </a:t>
            </a:r>
            <a:r>
              <a:rPr lang="ru-RU" dirty="0" err="1" smtClean="0"/>
              <a:t>ковдрою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покладіть</a:t>
            </a:r>
            <a:r>
              <a:rPr lang="ru-RU" dirty="0" smtClean="0"/>
              <a:t> </a:t>
            </a:r>
            <a:r>
              <a:rPr lang="ru-RU" dirty="0" smtClean="0"/>
              <a:t>в ноги </a:t>
            </a:r>
            <a:r>
              <a:rPr lang="ru-RU" dirty="0" err="1" smtClean="0"/>
              <a:t>грілку</a:t>
            </a:r>
            <a:endParaRPr lang="ru-RU" dirty="0" smtClean="0"/>
          </a:p>
          <a:p>
            <a:r>
              <a:rPr lang="uk-UA" dirty="0" smtClean="0"/>
              <a:t>промийте</a:t>
            </a:r>
            <a:r>
              <a:rPr lang="ru-RU" dirty="0" smtClean="0"/>
              <a:t> </a:t>
            </a:r>
            <a:r>
              <a:rPr lang="ru-RU" dirty="0" smtClean="0"/>
              <a:t>хворому </a:t>
            </a:r>
            <a:r>
              <a:rPr lang="ru-RU" dirty="0" err="1" smtClean="0"/>
              <a:t>шлунок</a:t>
            </a:r>
            <a:r>
              <a:rPr lang="ru-RU" dirty="0" smtClean="0"/>
              <a:t>: дайте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випити</a:t>
            </a:r>
            <a:r>
              <a:rPr lang="ru-RU" dirty="0" smtClean="0"/>
              <a:t> 1-1,5 л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води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блювоту</a:t>
            </a:r>
            <a:endParaRPr lang="ru-RU" dirty="0" smtClean="0"/>
          </a:p>
          <a:p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smtClean="0"/>
              <a:t>давайте хворому тепле </a:t>
            </a:r>
            <a:r>
              <a:rPr lang="ru-RU" dirty="0" err="1" smtClean="0"/>
              <a:t>пиття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неміцний</a:t>
            </a:r>
            <a:r>
              <a:rPr lang="ru-RU" dirty="0" smtClean="0"/>
              <a:t> </a:t>
            </a:r>
            <a:r>
              <a:rPr lang="ru-RU" dirty="0" smtClean="0"/>
              <a:t>чай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цукром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err="1" smtClean="0"/>
              <a:t>виведення</a:t>
            </a:r>
            <a:r>
              <a:rPr lang="ru-RU" dirty="0" smtClean="0"/>
              <a:t> </a:t>
            </a:r>
            <a:r>
              <a:rPr lang="ru-RU" dirty="0" err="1" smtClean="0"/>
              <a:t>мікробів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токсинів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дайте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хворому </a:t>
            </a:r>
            <a:r>
              <a:rPr lang="ru-RU" dirty="0" err="1" smtClean="0"/>
              <a:t>активоване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 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сорбент</a:t>
            </a:r>
            <a:endParaRPr lang="uk-UA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5000636"/>
            <a:ext cx="4572032" cy="157162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Перша допомога при 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інфекціях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дихальних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шляхів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r>
              <a:rPr lang="ru-RU" dirty="0" err="1" smtClean="0"/>
              <a:t>давати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пити</a:t>
            </a:r>
            <a:r>
              <a:rPr lang="ru-RU" dirty="0" smtClean="0"/>
              <a:t> теплого </a:t>
            </a:r>
            <a:r>
              <a:rPr lang="ru-RU" dirty="0" err="1" smtClean="0"/>
              <a:t>пиття</a:t>
            </a:r>
            <a:r>
              <a:rPr lang="ru-RU" dirty="0" smtClean="0"/>
              <a:t> , в </a:t>
            </a:r>
            <a:r>
              <a:rPr lang="ru-RU" dirty="0" err="1" smtClean="0"/>
              <a:t>перші</a:t>
            </a:r>
            <a:r>
              <a:rPr lang="ru-RU" dirty="0" smtClean="0"/>
              <a:t>  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противірусні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типу </a:t>
            </a:r>
            <a:r>
              <a:rPr lang="ru-RU" dirty="0" err="1" smtClean="0"/>
              <a:t>Амізону</a:t>
            </a:r>
            <a:r>
              <a:rPr lang="ru-RU" dirty="0" smtClean="0"/>
              <a:t>, </a:t>
            </a:r>
            <a:r>
              <a:rPr lang="ru-RU" dirty="0" err="1" smtClean="0"/>
              <a:t>оксолінову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мазь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підвищенні</a:t>
            </a:r>
            <a:r>
              <a:rPr lang="ru-RU" dirty="0" smtClean="0"/>
              <a:t> </a:t>
            </a:r>
            <a:r>
              <a:rPr lang="ru-RU" dirty="0" err="1" smtClean="0"/>
              <a:t>температури</a:t>
            </a:r>
            <a:r>
              <a:rPr lang="ru-RU" dirty="0" smtClean="0"/>
              <a:t> </a:t>
            </a:r>
            <a:r>
              <a:rPr lang="ru-RU" dirty="0" err="1" smtClean="0"/>
              <a:t>більше</a:t>
            </a:r>
            <a:r>
              <a:rPr lang="ru-RU" dirty="0" smtClean="0"/>
              <a:t> 38 </a:t>
            </a:r>
            <a:r>
              <a:rPr lang="ru-RU" dirty="0" err="1" smtClean="0"/>
              <a:t>градусів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жарознижувальні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endParaRPr lang="ru-RU" dirty="0" smtClean="0"/>
          </a:p>
          <a:p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 для </a:t>
            </a:r>
            <a:r>
              <a:rPr lang="ru-RU" dirty="0" err="1" smtClean="0"/>
              <a:t>виявлення</a:t>
            </a:r>
            <a:r>
              <a:rPr lang="ru-RU" dirty="0" smtClean="0"/>
              <a:t> та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ускладнень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запалень</a:t>
            </a:r>
            <a:r>
              <a:rPr lang="ru-RU" dirty="0" smtClean="0"/>
              <a:t> пазух носа, </a:t>
            </a:r>
            <a:r>
              <a:rPr lang="ru-RU" dirty="0" err="1" smtClean="0"/>
              <a:t>вуха</a:t>
            </a:r>
            <a:r>
              <a:rPr lang="ru-RU" dirty="0" smtClean="0"/>
              <a:t>, </a:t>
            </a:r>
            <a:r>
              <a:rPr lang="ru-RU" dirty="0" err="1" smtClean="0"/>
              <a:t>бронхів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легенів</a:t>
            </a:r>
            <a:endParaRPr lang="ru-RU" dirty="0" smtClean="0"/>
          </a:p>
          <a:p>
            <a:pPr>
              <a:buNone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Amizon_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3929066"/>
            <a:ext cx="7000924" cy="292893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Перша допомога при інфекціях зовнішніх покровів:</a:t>
            </a:r>
          </a:p>
          <a:p>
            <a:pPr>
              <a:buNone/>
            </a:pPr>
            <a:r>
              <a:rPr lang="ru-RU" dirty="0" err="1" smtClean="0"/>
              <a:t>Інфекції</a:t>
            </a:r>
            <a:r>
              <a:rPr lang="ru-RU" dirty="0" smtClean="0"/>
              <a:t> 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покривів</a:t>
            </a:r>
            <a:r>
              <a:rPr lang="ru-RU" dirty="0" smtClean="0"/>
              <a:t> –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різноманітна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інфекцій.Найбільшу</a:t>
            </a:r>
            <a:r>
              <a:rPr lang="ru-RU" dirty="0" smtClean="0"/>
              <a:t> </a:t>
            </a:r>
            <a:r>
              <a:rPr lang="ru-RU" dirty="0" err="1" smtClean="0"/>
              <a:t>небезпеку</a:t>
            </a:r>
            <a:r>
              <a:rPr lang="ru-RU" dirty="0" smtClean="0"/>
              <a:t> </a:t>
            </a:r>
            <a:r>
              <a:rPr lang="ru-RU" dirty="0" err="1" smtClean="0"/>
              <a:t>являють</a:t>
            </a:r>
            <a:r>
              <a:rPr lang="ru-RU" dirty="0" smtClean="0"/>
              <a:t> собою </a:t>
            </a:r>
            <a:r>
              <a:rPr lang="ru-RU" b="1" dirty="0" err="1" smtClean="0"/>
              <a:t>інфіковані</a:t>
            </a:r>
            <a:r>
              <a:rPr lang="ru-RU" b="1" dirty="0" smtClean="0"/>
              <a:t> </a:t>
            </a:r>
            <a:endParaRPr lang="ru-RU" b="1" dirty="0" smtClean="0"/>
          </a:p>
          <a:p>
            <a:pPr>
              <a:buNone/>
            </a:pPr>
            <a:r>
              <a:rPr lang="ru-RU" b="1" dirty="0" err="1" smtClean="0"/>
              <a:t>відкриті</a:t>
            </a:r>
            <a:r>
              <a:rPr lang="ru-RU" b="1" dirty="0" smtClean="0"/>
              <a:t> </a:t>
            </a:r>
            <a:r>
              <a:rPr lang="ru-RU" b="1" dirty="0" smtClean="0"/>
              <a:t>рани</a:t>
            </a:r>
            <a:r>
              <a:rPr lang="ru-RU" dirty="0" smtClean="0"/>
              <a:t>. </a:t>
            </a:r>
            <a:r>
              <a:rPr lang="ru-RU" dirty="0" smtClean="0"/>
              <a:t>В </a:t>
            </a:r>
            <a:r>
              <a:rPr lang="ru-RU" dirty="0" err="1" smtClean="0"/>
              <a:t>разі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інфікування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запалення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шкіра</a:t>
            </a:r>
            <a:r>
              <a:rPr lang="ru-RU" dirty="0" smtClean="0"/>
              <a:t> </a:t>
            </a:r>
            <a:r>
              <a:rPr lang="ru-RU" dirty="0" err="1" smtClean="0"/>
              <a:t>довкола</a:t>
            </a:r>
            <a:r>
              <a:rPr lang="ru-RU" dirty="0" smtClean="0"/>
              <a:t> рани </a:t>
            </a:r>
            <a:r>
              <a:rPr lang="ru-RU" dirty="0" err="1" smtClean="0"/>
              <a:t>почервоніла</a:t>
            </a:r>
            <a:r>
              <a:rPr lang="ru-RU" dirty="0" smtClean="0"/>
              <a:t>, в </a:t>
            </a:r>
            <a:r>
              <a:rPr lang="ru-RU" dirty="0" err="1" smtClean="0"/>
              <a:t>рані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наявний</a:t>
            </a:r>
            <a:r>
              <a:rPr lang="ru-RU" dirty="0" smtClean="0"/>
              <a:t> </a:t>
            </a:r>
            <a:r>
              <a:rPr lang="ru-RU" dirty="0" err="1" smtClean="0"/>
              <a:t>гній</a:t>
            </a:r>
            <a:r>
              <a:rPr lang="ru-RU" dirty="0" smtClean="0"/>
              <a:t>, </a:t>
            </a:r>
            <a:r>
              <a:rPr lang="ru-RU" dirty="0" err="1" smtClean="0"/>
              <a:t>підвищилася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температура у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хворого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треба </a:t>
            </a:r>
            <a:r>
              <a:rPr lang="ru-RU" dirty="0" err="1" smtClean="0"/>
              <a:t>якнайскоріше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</a:t>
            </a:r>
            <a:r>
              <a:rPr lang="ru-RU" dirty="0" err="1" smtClean="0"/>
              <a:t>лікарю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неможливо</a:t>
            </a:r>
            <a:r>
              <a:rPr lang="ru-RU" dirty="0" smtClean="0"/>
              <a:t>, на рану </a:t>
            </a:r>
            <a:r>
              <a:rPr lang="ru-RU" dirty="0" err="1" smtClean="0"/>
              <a:t>накласти</a:t>
            </a:r>
            <a:r>
              <a:rPr lang="ru-RU" dirty="0" smtClean="0"/>
              <a:t> мазь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антибіотиком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Левомеколь</a:t>
            </a:r>
            <a:r>
              <a:rPr lang="ru-RU" dirty="0" smtClean="0"/>
              <a:t>). </a:t>
            </a:r>
            <a:r>
              <a:rPr lang="ru-RU" dirty="0" err="1" smtClean="0"/>
              <a:t>Маззю</a:t>
            </a:r>
            <a:r>
              <a:rPr lang="ru-RU" dirty="0" smtClean="0"/>
              <a:t> </a:t>
            </a:r>
            <a:r>
              <a:rPr lang="ru-RU" dirty="0" err="1" smtClean="0"/>
              <a:t>просочити</a:t>
            </a:r>
            <a:r>
              <a:rPr lang="ru-RU" dirty="0" smtClean="0"/>
              <a:t> </a:t>
            </a:r>
            <a:r>
              <a:rPr lang="ru-RU" dirty="0" err="1" smtClean="0"/>
              <a:t>стерильні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марлеві</a:t>
            </a:r>
            <a:r>
              <a:rPr lang="ru-RU" dirty="0" smtClean="0"/>
              <a:t> </a:t>
            </a:r>
            <a:r>
              <a:rPr lang="ru-RU" dirty="0" err="1" smtClean="0"/>
              <a:t>серветки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заповнити</a:t>
            </a:r>
            <a:r>
              <a:rPr lang="ru-RU" dirty="0" smtClean="0"/>
              <a:t> рану. </a:t>
            </a:r>
            <a:r>
              <a:rPr lang="ru-RU" dirty="0" err="1" smtClean="0"/>
              <a:t>Перев’язки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щодня</a:t>
            </a:r>
            <a:r>
              <a:rPr lang="ru-RU" dirty="0" smtClean="0"/>
              <a:t> до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очищення</a:t>
            </a:r>
            <a:r>
              <a:rPr lang="ru-RU" dirty="0" smtClean="0"/>
              <a:t> рани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гнійно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err="1" smtClean="0"/>
              <a:t>некротичних</a:t>
            </a:r>
            <a:r>
              <a:rPr lang="ru-RU" dirty="0" smtClean="0"/>
              <a:t> </a:t>
            </a:r>
            <a:r>
              <a:rPr lang="ru-RU" dirty="0" err="1" smtClean="0"/>
              <a:t>мас</a:t>
            </a:r>
            <a:endParaRPr lang="uk-UA" dirty="0" smtClean="0"/>
          </a:p>
          <a:p>
            <a:pPr>
              <a:buNone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Бережіть себе!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232</Words>
  <Application>Microsoft Office PowerPoint</Application>
  <PresentationFormat>Экран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Інфекційні захворювання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Інфекційні захворювання</dc:title>
  <dc:creator>Admin</dc:creator>
  <cp:lastModifiedBy>Admin</cp:lastModifiedBy>
  <cp:revision>5</cp:revision>
  <dcterms:created xsi:type="dcterms:W3CDTF">2014-11-25T16:51:34Z</dcterms:created>
  <dcterms:modified xsi:type="dcterms:W3CDTF">2014-11-25T17:25:09Z</dcterms:modified>
</cp:coreProperties>
</file>