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2" r:id="rId9"/>
    <p:sldId id="264" r:id="rId10"/>
    <p:sldId id="263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40201-B326-48F4-B610-BE266B364CEA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7EF3C-2E85-482D-9BE6-7F167C60B8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967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7EF3C-2E85-482D-9BE6-7F167C60B8A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9586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D5A4-9E3E-404E-9E36-E519338200B5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8205-4C37-46C0-84DE-E8ED489627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D5A4-9E3E-404E-9E36-E519338200B5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8205-4C37-46C0-84DE-E8ED489627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D5A4-9E3E-404E-9E36-E519338200B5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8205-4C37-46C0-84DE-E8ED489627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D5A4-9E3E-404E-9E36-E519338200B5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8205-4C37-46C0-84DE-E8ED489627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D5A4-9E3E-404E-9E36-E519338200B5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8205-4C37-46C0-84DE-E8ED489627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D5A4-9E3E-404E-9E36-E519338200B5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8205-4C37-46C0-84DE-E8ED489627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D5A4-9E3E-404E-9E36-E519338200B5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8205-4C37-46C0-84DE-E8ED489627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D5A4-9E3E-404E-9E36-E519338200B5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878205-4C37-46C0-84DE-E8ED489627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D5A4-9E3E-404E-9E36-E519338200B5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8205-4C37-46C0-84DE-E8ED489627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D5A4-9E3E-404E-9E36-E519338200B5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2878205-4C37-46C0-84DE-E8ED489627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36AD5A4-9E3E-404E-9E36-E519338200B5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8205-4C37-46C0-84DE-E8ED489627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36AD5A4-9E3E-404E-9E36-E519338200B5}" type="datetimeFigureOut">
              <a:rPr lang="ru-RU" smtClean="0"/>
              <a:pPr/>
              <a:t>08.04.2014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2878205-4C37-46C0-84DE-E8ED489627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6480048" cy="2301240"/>
          </a:xfrm>
        </p:spPr>
        <p:txBody>
          <a:bodyPr>
            <a:normAutofit fontScale="90000"/>
          </a:bodyPr>
          <a:lstStyle/>
          <a:p>
            <a:pPr fontAlgn="t"/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К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олоніальні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одноклітині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  <a:effectLst/>
              </a:rPr>
              <a:t>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еукаріоти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  <a:effectLst/>
              </a:rPr>
              <a:t>. </a:t>
            </a:r>
            <a:r>
              <a:rPr lang="ru-RU" dirty="0">
                <a:solidFill>
                  <a:schemeClr val="tx2">
                    <a:lumMod val="10000"/>
                  </a:schemeClr>
                </a:solidFill>
              </a:rPr>
              <a:t>Б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  <a:effectLst/>
              </a:rPr>
              <a:t>удова </a:t>
            </a:r>
            <a:r>
              <a:rPr lang="ru-RU" dirty="0" err="1" smtClean="0">
                <a:solidFill>
                  <a:schemeClr val="tx2">
                    <a:lumMod val="10000"/>
                  </a:schemeClr>
                </a:solidFill>
                <a:effectLst/>
              </a:rPr>
              <a:t>значення</a:t>
            </a:r>
            <a:r>
              <a:rPr lang="ru-RU" dirty="0" smtClean="0">
                <a:solidFill>
                  <a:schemeClr val="tx2">
                    <a:lumMod val="10000"/>
                  </a:schemeClr>
                </a:solidFill>
                <a:effectLst/>
              </a:rPr>
              <a:t>.</a:t>
            </a:r>
            <a:endParaRPr lang="ru-RU" dirty="0">
              <a:solidFill>
                <a:schemeClr val="tx2">
                  <a:lumMod val="10000"/>
                </a:schemeClr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6136" y="4293096"/>
            <a:ext cx="341035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t"/>
            <a:r>
              <a:rPr lang="ru-RU" dirty="0" err="1"/>
              <a:t>Підготували</a:t>
            </a:r>
            <a:r>
              <a:rPr lang="ru-RU" dirty="0"/>
              <a:t> </a:t>
            </a:r>
            <a:r>
              <a:rPr lang="ru-RU" dirty="0" err="1"/>
              <a:t>учні</a:t>
            </a:r>
            <a:r>
              <a:rPr lang="ru-RU" dirty="0"/>
              <a:t> </a:t>
            </a:r>
            <a:r>
              <a:rPr lang="ru-RU" dirty="0" smtClean="0"/>
              <a:t>10 – Б </a:t>
            </a:r>
            <a:r>
              <a:rPr lang="ru-RU" dirty="0" err="1" smtClean="0"/>
              <a:t>класу</a:t>
            </a:r>
            <a:r>
              <a:rPr lang="ru-RU" dirty="0" smtClean="0"/>
              <a:t>:</a:t>
            </a:r>
            <a:endParaRPr lang="ru-RU" dirty="0"/>
          </a:p>
          <a:p>
            <a:pPr fontAlgn="t"/>
            <a:r>
              <a:rPr lang="ru-RU" dirty="0" err="1"/>
              <a:t>Віталій</a:t>
            </a:r>
            <a:r>
              <a:rPr lang="ru-RU" dirty="0"/>
              <a:t> Редька</a:t>
            </a:r>
          </a:p>
          <a:p>
            <a:pPr fontAlgn="t"/>
            <a:r>
              <a:rPr lang="ru-RU" dirty="0" err="1"/>
              <a:t>Олексій</a:t>
            </a:r>
            <a:r>
              <a:rPr lang="ru-RU" dirty="0"/>
              <a:t> Панасюк</a:t>
            </a:r>
          </a:p>
          <a:p>
            <a:r>
              <a:rPr lang="ru-RU" dirty="0" err="1"/>
              <a:t>Анастасія</a:t>
            </a:r>
            <a:r>
              <a:rPr lang="ru-RU" dirty="0"/>
              <a:t> Павлова</a:t>
            </a:r>
          </a:p>
          <a:p>
            <a:r>
              <a:rPr lang="ru-RU" dirty="0"/>
              <a:t>Олег </a:t>
            </a:r>
            <a:r>
              <a:rPr lang="ru-RU" dirty="0" err="1"/>
              <a:t>Малахівський</a:t>
            </a:r>
            <a:endParaRPr lang="ru-RU" dirty="0"/>
          </a:p>
          <a:p>
            <a:r>
              <a:rPr lang="ru-RU" dirty="0" err="1" smtClean="0"/>
              <a:t>Марія</a:t>
            </a:r>
            <a:r>
              <a:rPr lang="ru-RU" dirty="0" smtClean="0"/>
              <a:t> </a:t>
            </a:r>
            <a:r>
              <a:rPr lang="ru-RU" dirty="0" err="1"/>
              <a:t>Олещук</a:t>
            </a:r>
            <a:endParaRPr lang="ru-RU" dirty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42154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r>
              <a:rPr lang="uk-UA" sz="2800" dirty="0" smtClean="0"/>
              <a:t>Представники: </a:t>
            </a:r>
            <a:r>
              <a:rPr lang="ru-RU" sz="2800" dirty="0"/>
              <a:t>в</a:t>
            </a:r>
            <a:r>
              <a:rPr lang="ru-RU" sz="2800" dirty="0" smtClean="0"/>
              <a:t>ольвокс, </a:t>
            </a:r>
            <a:r>
              <a:rPr lang="ru-RU" sz="2800" dirty="0" err="1" smtClean="0"/>
              <a:t>колоніальні</a:t>
            </a:r>
            <a:r>
              <a:rPr lang="ru-RU" sz="2800" dirty="0" smtClean="0"/>
              <a:t> </a:t>
            </a:r>
            <a:r>
              <a:rPr lang="ru-RU" sz="2800" dirty="0"/>
              <a:t>  </a:t>
            </a:r>
            <a:r>
              <a:rPr lang="ru-RU" sz="2800" dirty="0" err="1" smtClean="0"/>
              <a:t>радіолярії</a:t>
            </a:r>
            <a:r>
              <a:rPr lang="ru-RU" sz="2800" dirty="0" smtClean="0"/>
              <a:t>, </a:t>
            </a:r>
            <a:r>
              <a:rPr lang="ru-RU" sz="2800" dirty="0" err="1" smtClean="0"/>
              <a:t>аплізіатоксин</a:t>
            </a:r>
            <a:r>
              <a:rPr lang="ru-RU" sz="2800" dirty="0" smtClean="0"/>
              <a:t>,</a:t>
            </a:r>
            <a:r>
              <a:rPr lang="ru-RU" sz="2800" dirty="0"/>
              <a:t> </a:t>
            </a:r>
            <a:r>
              <a:rPr lang="ru-RU" sz="2800" dirty="0" smtClean="0"/>
              <a:t>анатоксин-</a:t>
            </a:r>
            <a:r>
              <a:rPr lang="ru-RU" sz="2800" dirty="0" err="1" smtClean="0"/>
              <a:t>as</a:t>
            </a:r>
            <a:r>
              <a:rPr lang="ru-RU" sz="2800" dirty="0" smtClean="0"/>
              <a:t>, </a:t>
            </a:r>
            <a:r>
              <a:rPr lang="ru-RU" sz="2800" dirty="0"/>
              <a:t>, </a:t>
            </a:r>
            <a:r>
              <a:rPr lang="ru-RU" sz="2800" dirty="0" err="1"/>
              <a:t>нодуралін</a:t>
            </a:r>
            <a:r>
              <a:rPr lang="ru-RU" sz="2800" dirty="0"/>
              <a:t> R </a:t>
            </a:r>
            <a:r>
              <a:rPr lang="ru-RU" sz="2800" dirty="0" smtClean="0"/>
              <a:t> </a:t>
            </a:r>
            <a:r>
              <a:rPr lang="ru-RU" sz="2800" dirty="0" err="1" smtClean="0"/>
              <a:t>нітрофікуючі</a:t>
            </a:r>
            <a:r>
              <a:rPr lang="ru-RU" sz="2800" dirty="0" smtClean="0"/>
              <a:t>,</a:t>
            </a:r>
            <a:r>
              <a:rPr lang="ru-RU" sz="2800" dirty="0"/>
              <a:t> </a:t>
            </a:r>
            <a:r>
              <a:rPr lang="ru-RU" sz="2800" dirty="0" err="1" smtClean="0"/>
              <a:t>амоніфікуючі</a:t>
            </a:r>
            <a:r>
              <a:rPr lang="ru-RU" sz="2800" dirty="0" smtClean="0"/>
              <a:t>.</a:t>
            </a:r>
          </a:p>
          <a:p>
            <a:r>
              <a:rPr lang="uk-UA" sz="2800" dirty="0" smtClean="0"/>
              <a:t>Будова: </a:t>
            </a:r>
            <a:r>
              <a:rPr lang="ru-RU" sz="2800" dirty="0" err="1"/>
              <a:t>складаються</a:t>
            </a:r>
            <a:r>
              <a:rPr lang="ru-RU" sz="2800" dirty="0"/>
              <a:t> з одного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декількох</a:t>
            </a:r>
            <a:r>
              <a:rPr lang="ru-RU" sz="2800" dirty="0"/>
              <a:t> ядер з хромосомами, </a:t>
            </a:r>
            <a:r>
              <a:rPr lang="ru-RU" sz="2800" dirty="0" err="1"/>
              <a:t>відокремлених</a:t>
            </a:r>
            <a:r>
              <a:rPr lang="ru-RU" sz="2800" dirty="0"/>
              <a:t> ядерною мембраною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цитоплазми</a:t>
            </a:r>
            <a:r>
              <a:rPr lang="ru-RU" sz="2800" dirty="0"/>
              <a:t>, яка </a:t>
            </a:r>
            <a:r>
              <a:rPr lang="ru-RU" sz="2800" dirty="0" err="1"/>
              <a:t>обмежена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довкілля</a:t>
            </a:r>
            <a:r>
              <a:rPr lang="ru-RU" sz="2800" dirty="0"/>
              <a:t> </a:t>
            </a:r>
            <a:r>
              <a:rPr lang="ru-RU" sz="2800" dirty="0" err="1"/>
              <a:t>цитоплазматичного</a:t>
            </a:r>
            <a:r>
              <a:rPr lang="ru-RU" sz="2800" dirty="0"/>
              <a:t> мембранного. У </a:t>
            </a:r>
            <a:r>
              <a:rPr lang="ru-RU" sz="2800" dirty="0" err="1"/>
              <a:t>багатьох</a:t>
            </a:r>
            <a:r>
              <a:rPr lang="ru-RU" sz="2800" dirty="0"/>
              <a:t> цитоплазма </a:t>
            </a:r>
            <a:r>
              <a:rPr lang="ru-RU" sz="2800" dirty="0" err="1"/>
              <a:t>диференційована</a:t>
            </a:r>
            <a:r>
              <a:rPr lang="ru-RU" sz="2800" dirty="0"/>
              <a:t> на два </a:t>
            </a:r>
            <a:r>
              <a:rPr lang="ru-RU" sz="2800" dirty="0" err="1"/>
              <a:t>шари</a:t>
            </a:r>
            <a:r>
              <a:rPr lang="ru-RU" sz="2800" dirty="0"/>
              <a:t> - </a:t>
            </a:r>
            <a:r>
              <a:rPr lang="ru-RU" sz="2800" dirty="0" err="1"/>
              <a:t>щільні</a:t>
            </a:r>
            <a:r>
              <a:rPr lang="ru-RU" sz="2800" dirty="0"/>
              <a:t> </a:t>
            </a:r>
            <a:r>
              <a:rPr lang="ru-RU" sz="2800" dirty="0" err="1"/>
              <a:t>зовнішні</a:t>
            </a:r>
            <a:r>
              <a:rPr lang="ru-RU" sz="2800" dirty="0"/>
              <a:t> (</a:t>
            </a:r>
            <a:r>
              <a:rPr lang="ru-RU" sz="2800" dirty="0" err="1"/>
              <a:t>ектоплазму</a:t>
            </a:r>
            <a:r>
              <a:rPr lang="ru-RU" sz="2800" dirty="0"/>
              <a:t>) і </a:t>
            </a:r>
            <a:r>
              <a:rPr lang="ru-RU" sz="2800" dirty="0" err="1"/>
              <a:t>внутрішні</a:t>
            </a:r>
            <a:r>
              <a:rPr lang="ru-RU" sz="2800" dirty="0"/>
              <a:t> </a:t>
            </a:r>
            <a:r>
              <a:rPr lang="ru-RU" sz="2800" dirty="0" err="1"/>
              <a:t>рухливі</a:t>
            </a:r>
            <a:r>
              <a:rPr lang="ru-RU" sz="2800" dirty="0"/>
              <a:t> (</a:t>
            </a:r>
            <a:r>
              <a:rPr lang="ru-RU" sz="2800" dirty="0" err="1"/>
              <a:t>ендоплазму</a:t>
            </a:r>
            <a:r>
              <a:rPr lang="ru-RU" sz="2800" dirty="0"/>
              <a:t>). </a:t>
            </a:r>
            <a:endParaRPr lang="uk-UA" sz="2800" dirty="0" smtClean="0"/>
          </a:p>
          <a:p>
            <a:r>
              <a:rPr lang="uk-UA" sz="2800" dirty="0" err="1" smtClean="0"/>
              <a:t>Значенння</a:t>
            </a:r>
            <a:r>
              <a:rPr lang="uk-UA" sz="2800" dirty="0" smtClean="0"/>
              <a:t>: здатність до фотосинтезу та закріплення азоту, </a:t>
            </a:r>
            <a:r>
              <a:rPr lang="ru-RU" sz="2800" dirty="0" err="1"/>
              <a:t>активність</a:t>
            </a:r>
            <a:r>
              <a:rPr lang="ru-RU" sz="2800" dirty="0"/>
              <a:t> </a:t>
            </a:r>
            <a:r>
              <a:rPr lang="ru-RU" sz="2800" dirty="0" err="1"/>
              <a:t>проти</a:t>
            </a:r>
            <a:r>
              <a:rPr lang="ru-RU" sz="2800" dirty="0"/>
              <a:t> </a:t>
            </a:r>
            <a:r>
              <a:rPr lang="ru-RU" sz="2800" dirty="0" smtClean="0"/>
              <a:t>ВІЛ, </a:t>
            </a:r>
            <a:r>
              <a:rPr lang="ru-RU" sz="2800" dirty="0" err="1" smtClean="0"/>
              <a:t>являються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головними</a:t>
            </a:r>
            <a:r>
              <a:rPr lang="ru-RU" sz="2800" dirty="0" smtClean="0"/>
              <a:t> </a:t>
            </a:r>
            <a:r>
              <a:rPr lang="uk-UA" sz="2800" dirty="0" smtClean="0"/>
              <a:t> </a:t>
            </a:r>
            <a:r>
              <a:rPr lang="uk-UA" sz="2800" dirty="0"/>
              <a:t>учасники «цвітіння» </a:t>
            </a:r>
            <a:r>
              <a:rPr lang="uk-UA" sz="2800" dirty="0" smtClean="0"/>
              <a:t>води.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216662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82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Анастасія</a:t>
            </a:r>
            <a:r>
              <a:rPr lang="ru-RU" dirty="0" smtClean="0"/>
              <a:t> Павлова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3628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БУДОВА </a:t>
            </a:r>
            <a:r>
              <a:rPr lang="ru-RU" dirty="0" smtClean="0"/>
              <a:t>Маша </a:t>
            </a:r>
            <a:r>
              <a:rPr lang="ru-RU" dirty="0" err="1" smtClean="0"/>
              <a:t>Олещук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2086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РІЗНОВИДИ </a:t>
            </a:r>
            <a:r>
              <a:rPr lang="ru-RU" dirty="0" smtClean="0"/>
              <a:t>Олег </a:t>
            </a:r>
            <a:r>
              <a:rPr lang="ru-RU" dirty="0" err="1" smtClean="0"/>
              <a:t>Малахівський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360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Профілактика</a:t>
            </a:r>
            <a:endParaRPr lang="uk-UA" dirty="0"/>
          </a:p>
        </p:txBody>
      </p:sp>
      <p:pic>
        <p:nvPicPr>
          <p:cNvPr id="4" name="Рисунок 3" descr="0959276001385719608_7446_600x4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340768"/>
            <a:ext cx="2915816" cy="2225740"/>
          </a:xfrm>
          <a:prstGeom prst="rect">
            <a:avLst/>
          </a:prstGeom>
        </p:spPr>
      </p:pic>
      <p:pic>
        <p:nvPicPr>
          <p:cNvPr id="5" name="Рисунок 4" descr="ph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1340768"/>
            <a:ext cx="3434228" cy="22322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3645024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Термічна обробка їжі</a:t>
            </a:r>
            <a:endParaRPr lang="uk-UA" sz="2000" dirty="0"/>
          </a:p>
        </p:txBody>
      </p:sp>
      <p:pic>
        <p:nvPicPr>
          <p:cNvPr id="7" name="Рисунок 6" descr="hygiene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8024" y="3501008"/>
            <a:ext cx="4145197" cy="25202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95528" y="6021288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Дотримання правил гігієни</a:t>
            </a:r>
            <a:endParaRPr lang="uk-U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volvox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412775"/>
            <a:ext cx="3528392" cy="27892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Колоніальні одноклітинні</a:t>
            </a:r>
            <a:br>
              <a:rPr lang="uk-UA" dirty="0" smtClean="0"/>
            </a:br>
            <a:r>
              <a:rPr lang="uk-UA" dirty="0" smtClean="0"/>
              <a:t>водорості </a:t>
            </a:r>
            <a:endParaRPr lang="uk-UA" dirty="0"/>
          </a:p>
        </p:txBody>
      </p:sp>
      <p:pic>
        <p:nvPicPr>
          <p:cNvPr id="4" name="Рисунок 3" descr="ulothrichales.jpg"/>
          <p:cNvPicPr>
            <a:picLocks noChangeAspect="1"/>
          </p:cNvPicPr>
          <p:nvPr/>
        </p:nvPicPr>
        <p:blipFill>
          <a:blip r:embed="rId3" cstate="print"/>
          <a:srcRect b="18182"/>
          <a:stretch>
            <a:fillRect/>
          </a:stretch>
        </p:blipFill>
        <p:spPr>
          <a:xfrm>
            <a:off x="4283968" y="836712"/>
            <a:ext cx="4736510" cy="5112568"/>
          </a:xfrm>
          <a:prstGeom prst="rect">
            <a:avLst/>
          </a:prstGeom>
        </p:spPr>
      </p:pic>
      <p:pic>
        <p:nvPicPr>
          <p:cNvPr id="6" name="Рисунок 5" descr="yellow-green-alga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4293096"/>
            <a:ext cx="4667250" cy="2381250"/>
          </a:xfrm>
          <a:prstGeom prst="rect">
            <a:avLst/>
          </a:prstGeom>
        </p:spPr>
      </p:pic>
      <p:pic>
        <p:nvPicPr>
          <p:cNvPr id="8" name="Рисунок 7" descr="vodorost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47664" y="1412776"/>
            <a:ext cx="6480720" cy="522638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Лишайники</a:t>
            </a:r>
            <a:endParaRPr lang="uk-UA" dirty="0"/>
          </a:p>
        </p:txBody>
      </p:sp>
      <p:pic>
        <p:nvPicPr>
          <p:cNvPr id="4" name="Рисунок 3" descr="0005447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268760"/>
            <a:ext cx="4133259" cy="3024336"/>
          </a:xfrm>
          <a:prstGeom prst="rect">
            <a:avLst/>
          </a:prstGeom>
        </p:spPr>
      </p:pic>
      <p:pic>
        <p:nvPicPr>
          <p:cNvPr id="5" name="Рисунок 4" descr="завантаженн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3212976"/>
            <a:ext cx="4536504" cy="339799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/>
              <a:t> </a:t>
            </a:r>
            <a:r>
              <a:rPr lang="uk-UA" sz="4000" dirty="0"/>
              <a:t>Колоніальні </a:t>
            </a:r>
            <a:r>
              <a:rPr lang="uk-UA" sz="4000" dirty="0" smtClean="0"/>
              <a:t>Ціанобактерії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1196752"/>
            <a:ext cx="4320480" cy="28083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1960" y="3212976"/>
            <a:ext cx="4422181" cy="3312368"/>
          </a:xfrm>
          <a:prstGeom prst="rect">
            <a:avLst/>
          </a:prstGeom>
        </p:spPr>
      </p:pic>
      <p:pic>
        <p:nvPicPr>
          <p:cNvPr id="6" name="Рисунок 5" descr="240px-Anabaenaflosaquae_EP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4005064"/>
            <a:ext cx="3528392" cy="262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2450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Мал._213._Різні_форми_клітин_бактері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149080"/>
            <a:ext cx="8125994" cy="252028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908720"/>
            <a:ext cx="4448175" cy="2714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18864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/>
              <a:t>Нітрофікуючі</a:t>
            </a:r>
            <a:r>
              <a:rPr lang="ru-RU" sz="4000" dirty="0"/>
              <a:t> </a:t>
            </a:r>
            <a:r>
              <a:rPr lang="ru-RU" sz="4000" dirty="0" err="1" smtClean="0"/>
              <a:t>бактерії</a:t>
            </a:r>
            <a:endParaRPr lang="ru-RU" dirty="0"/>
          </a:p>
        </p:txBody>
      </p:sp>
      <p:pic>
        <p:nvPicPr>
          <p:cNvPr id="7" name="Рисунок 6" descr="12_bi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476672"/>
            <a:ext cx="3917595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36558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71</TotalTime>
  <Words>59</Words>
  <Application>Microsoft Office PowerPoint</Application>
  <PresentationFormat>Экран (4:3)</PresentationFormat>
  <Paragraphs>24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Колоніальні одноклітині еукаріоти. Будова значення.</vt:lpstr>
      <vt:lpstr>Анастасія Павлова </vt:lpstr>
      <vt:lpstr>БУДОВА Маша Олещук </vt:lpstr>
      <vt:lpstr>РІЗНОВИДИ Олег Малахівський </vt:lpstr>
      <vt:lpstr>Профілактика</vt:lpstr>
      <vt:lpstr>Колоніальні одноклітинні водорості </vt:lpstr>
      <vt:lpstr>Лишайники</vt:lpstr>
      <vt:lpstr>Слайд 8</vt:lpstr>
      <vt:lpstr>Слайд 9</vt:lpstr>
      <vt:lpstr>ВИСНОВОК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Колоніальні одноклітині еукаріоти. Будова значення.</dc:title>
  <dc:creator>yura</dc:creator>
  <cp:lastModifiedBy>Beat</cp:lastModifiedBy>
  <cp:revision>7</cp:revision>
  <dcterms:created xsi:type="dcterms:W3CDTF">2014-04-07T13:39:54Z</dcterms:created>
  <dcterms:modified xsi:type="dcterms:W3CDTF">2014-04-08T15:27:35Z</dcterms:modified>
</cp:coreProperties>
</file>