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31" autoAdjust="0"/>
  </p:normalViewPr>
  <p:slideViewPr>
    <p:cSldViewPr>
      <p:cViewPr varScale="1">
        <p:scale>
          <a:sx n="74" d="100"/>
          <a:sy n="74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Сумчатые Млекопитающие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Коалы населяют эвкалипт леса. Почти всю жизнь они проводят в кронах деревьев.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47810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992" y="1714440"/>
            <a:ext cx="3761008" cy="51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Днем, устроившись на ветке, коала спит по двадцать часов, а ночью лазит по деревьям, питаясь листьями. На землю он спускается лишь для того, чтобы перейти на другое дерево. В случае опасности эти животные стремительно убегают и быстро залазят на ближайшее дерево.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3378"/>
            <a:ext cx="3357554" cy="47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414" y="2214554"/>
            <a:ext cx="348258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Намбат</a:t>
            </a:r>
            <a:r>
              <a:rPr lang="ru-RU" dirty="0" smtClean="0"/>
              <a:t>, или сумчатый муравьед, питается муравьями и термитами и живет в редколесье на юге Австралии. </a:t>
            </a:r>
            <a:r>
              <a:rPr lang="ru-RU" dirty="0" err="1" smtClean="0"/>
              <a:t>Тасманский</a:t>
            </a:r>
            <a:r>
              <a:rPr lang="ru-RU" dirty="0" smtClean="0"/>
              <a:t> волк, или дьявол </a:t>
            </a:r>
            <a:r>
              <a:rPr lang="ru-RU" dirty="0" err="1" smtClean="0"/>
              <a:t>полность</a:t>
            </a:r>
            <a:r>
              <a:rPr lang="ru-RU" dirty="0" smtClean="0"/>
              <a:t> отвечает своему названию. Дьявол извещает о себе зловещими криками по ночам. Схватив жертву, он может мгновенно прокусить ей позвоночник или череп.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562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21495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сумчатый муравьед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2928958" cy="279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52863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Тасманский</a:t>
            </a:r>
            <a:r>
              <a:rPr lang="ru-RU" dirty="0" smtClean="0"/>
              <a:t> </a:t>
            </a:r>
            <a:r>
              <a:rPr lang="ru-RU" dirty="0" smtClean="0"/>
              <a:t>дьявол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Известны и сумчатые мыши, и сумчатые крысы, и сумчатые куницы - все они только внешне похожие на своих </a:t>
            </a:r>
            <a:r>
              <a:rPr lang="ru-RU" dirty="0" err="1" smtClean="0"/>
              <a:t>несумчатых</a:t>
            </a:r>
            <a:r>
              <a:rPr lang="ru-RU" dirty="0" smtClean="0"/>
              <a:t> родственников. Сегодня сумчатые нуждаются в охране – десятки их видов занесены в Международную Красную книгу.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643050"/>
            <a:ext cx="2657478" cy="267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2790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сумчатая </a:t>
            </a:r>
            <a:r>
              <a:rPr lang="ru-RU" dirty="0" err="1" smtClean="0"/>
              <a:t>мыша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5005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450057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сумчатая крыса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55007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сумчатая куница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163</Words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Сумчатые Млекопитающие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6</cp:revision>
  <dcterms:modified xsi:type="dcterms:W3CDTF">2013-04-17T17:55:52Z</dcterms:modified>
</cp:coreProperties>
</file>