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6" autoAdjust="0"/>
    <p:restoredTop sz="94660"/>
  </p:normalViewPr>
  <p:slideViewPr>
    <p:cSldViewPr>
      <p:cViewPr varScale="1">
        <p:scale>
          <a:sx n="103" d="100"/>
          <a:sy n="103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Mykola</a:t>
            </a:r>
            <a:r>
              <a:rPr lang="en-US" sz="4400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4400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Pyrohov</a:t>
            </a:r>
            <a:r>
              <a:rPr lang="en-US" sz="4400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4400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4400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(1810-1881)</a:t>
            </a:r>
            <a:endParaRPr lang="uk-UA" sz="4400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err="1" smtClean="0">
                <a:ln w="10160">
                  <a:solidFill>
                    <a:schemeClr val="accent1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Yaroslav</a:t>
            </a:r>
            <a:r>
              <a:rPr lang="en-US" dirty="0" smtClean="0">
                <a:ln w="10160">
                  <a:solidFill>
                    <a:schemeClr val="accent1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dirty="0" err="1" smtClean="0">
                <a:ln w="10160">
                  <a:solidFill>
                    <a:schemeClr val="accent1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Nadvornyj</a:t>
            </a:r>
            <a:endParaRPr lang="en-US" dirty="0" smtClean="0">
              <a:ln w="10160">
                <a:solidFill>
                  <a:schemeClr val="accent1"/>
                </a:solidFill>
                <a:prstDash val="solid"/>
              </a:ln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r"/>
            <a:r>
              <a:rPr lang="en-US" dirty="0" smtClean="0">
                <a:ln w="10160">
                  <a:solidFill>
                    <a:schemeClr val="accent1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11-B</a:t>
            </a:r>
            <a:endParaRPr lang="uk-UA" dirty="0">
              <a:ln w="10160">
                <a:solidFill>
                  <a:schemeClr val="accent1"/>
                </a:solidFill>
                <a:prstDash val="solid"/>
              </a:ln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027" name="Picture 3" descr="C:\Users\Ярослав\Desktop\478px-Ilya_Repin_Portrait_of_the_Surgeon_Nikolay_Pirogov_188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575" y="1124744"/>
            <a:ext cx="3728814" cy="468052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6465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Family and early years</a:t>
            </a:r>
            <a:r>
              <a:rPr lang="en-US" dirty="0"/>
              <a:t/>
            </a:r>
            <a:br>
              <a:rPr lang="en-US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5184576" cy="5544616"/>
          </a:xfrm>
        </p:spPr>
        <p:txBody>
          <a:bodyPr/>
          <a:lstStyle/>
          <a:p>
            <a:r>
              <a:rPr lang="en-US" dirty="0" err="1" smtClean="0"/>
              <a:t>Mkola</a:t>
            </a:r>
            <a:r>
              <a:rPr lang="en-US" dirty="0" smtClean="0"/>
              <a:t> </a:t>
            </a:r>
            <a:r>
              <a:rPr lang="en-US" dirty="0" err="1" smtClean="0"/>
              <a:t>Ivanovich</a:t>
            </a:r>
            <a:r>
              <a:rPr lang="en-US" dirty="0" smtClean="0"/>
              <a:t> </a:t>
            </a:r>
            <a:r>
              <a:rPr lang="en-US" dirty="0" err="1"/>
              <a:t>Pirogov</a:t>
            </a:r>
            <a:r>
              <a:rPr lang="en-US" dirty="0"/>
              <a:t> was born on 13/25 November 1810 in Moscow, the son of a military officer.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His </a:t>
            </a:r>
            <a:r>
              <a:rPr lang="en-US" dirty="0"/>
              <a:t>father Ivan served as treasurer of the Moscow refreshment depot with the rank of Major.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Secondary </a:t>
            </a:r>
            <a:r>
              <a:rPr lang="en-US" dirty="0"/>
              <a:t>education </a:t>
            </a:r>
            <a:r>
              <a:rPr lang="en-US" dirty="0" err="1" smtClean="0"/>
              <a:t>Mykola</a:t>
            </a:r>
            <a:r>
              <a:rPr lang="en-US" dirty="0" smtClean="0"/>
              <a:t> </a:t>
            </a:r>
            <a:r>
              <a:rPr lang="en-US" dirty="0"/>
              <a:t>got home first, and then in a private hostel. At fourteen he entered the Moscow State University for medical school.</a:t>
            </a:r>
            <a:endParaRPr lang="uk-UA" dirty="0"/>
          </a:p>
        </p:txBody>
      </p:sp>
      <p:pic>
        <p:nvPicPr>
          <p:cNvPr id="2050" name="Picture 2" descr="C:\Users\Ярослав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02447">
            <a:off x="5544578" y="1375219"/>
            <a:ext cx="3096344" cy="386657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8416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Early successes</a:t>
            </a:r>
            <a:br>
              <a:rPr lang="en-US" dirty="0" smtClean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5040560" cy="5472608"/>
          </a:xfrm>
        </p:spPr>
        <p:txBody>
          <a:bodyPr>
            <a:normAutofit/>
          </a:bodyPr>
          <a:lstStyle/>
          <a:p>
            <a:r>
              <a:rPr lang="en-US" dirty="0"/>
              <a:t>At age 26 </a:t>
            </a:r>
            <a:r>
              <a:rPr lang="en-US" dirty="0" err="1"/>
              <a:t>Pirogov</a:t>
            </a:r>
            <a:r>
              <a:rPr lang="en-US" dirty="0"/>
              <a:t> was promoted to professor and head of the surgical clinic in </a:t>
            </a:r>
            <a:r>
              <a:rPr lang="en-US" dirty="0" err="1"/>
              <a:t>Derpt</a:t>
            </a:r>
            <a:r>
              <a:rPr lang="en-US" dirty="0"/>
              <a:t> University. </a:t>
            </a:r>
          </a:p>
          <a:p>
            <a:endParaRPr lang="en-US" dirty="0"/>
          </a:p>
          <a:p>
            <a:r>
              <a:rPr lang="en-US" dirty="0"/>
              <a:t>Five years </a:t>
            </a:r>
            <a:r>
              <a:rPr lang="en-US" dirty="0" err="1"/>
              <a:t>Pirogov</a:t>
            </a:r>
            <a:r>
              <a:rPr lang="en-US" dirty="0"/>
              <a:t> was invited to </a:t>
            </a:r>
            <a:r>
              <a:rPr lang="en-US" dirty="0" smtClean="0"/>
              <a:t> </a:t>
            </a:r>
            <a:r>
              <a:rPr lang="en-US" dirty="0"/>
              <a:t>Petersburg Medical-Surgical Academy, where he stayed for almost 15 years until his retirement. Here he created the first in the anatomical institute.</a:t>
            </a:r>
            <a:endParaRPr lang="uk-UA" dirty="0"/>
          </a:p>
          <a:p>
            <a:endParaRPr lang="uk-UA" dirty="0"/>
          </a:p>
          <a:p>
            <a:pPr marL="0" indent="0">
              <a:buNone/>
            </a:pPr>
            <a:endParaRPr lang="en-US" dirty="0" smtClean="0"/>
          </a:p>
          <a:p>
            <a:endParaRPr lang="uk-UA" dirty="0"/>
          </a:p>
        </p:txBody>
      </p:sp>
      <p:pic>
        <p:nvPicPr>
          <p:cNvPr id="3074" name="Picture 2" descr="C:\Users\Ярослав\Desktop\12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06770">
            <a:off x="5283000" y="841965"/>
            <a:ext cx="3376757" cy="4898727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7809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Greatest achievements</a:t>
            </a:r>
            <a:br>
              <a:rPr lang="en-US" dirty="0" smtClean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578130" cy="5256584"/>
          </a:xfrm>
        </p:spPr>
        <p:txBody>
          <a:bodyPr>
            <a:normAutofit/>
          </a:bodyPr>
          <a:lstStyle/>
          <a:p>
            <a:r>
              <a:rPr lang="en-US" dirty="0"/>
              <a:t>Much of the credit </a:t>
            </a:r>
            <a:r>
              <a:rPr lang="en-US" dirty="0" err="1"/>
              <a:t>Pirogov</a:t>
            </a:r>
            <a:r>
              <a:rPr lang="en-US" dirty="0"/>
              <a:t> to the country and, above all, to the Russian army. </a:t>
            </a:r>
            <a:r>
              <a:rPr lang="en-US" dirty="0" err="1"/>
              <a:t>Pirogov</a:t>
            </a:r>
            <a:r>
              <a:rPr lang="en-US" dirty="0"/>
              <a:t> was a member of four </a:t>
            </a:r>
            <a:r>
              <a:rPr lang="en-US" dirty="0" smtClean="0"/>
              <a:t>wars.</a:t>
            </a:r>
          </a:p>
          <a:p>
            <a:endParaRPr lang="en-US" dirty="0" smtClean="0"/>
          </a:p>
          <a:p>
            <a:r>
              <a:rPr lang="en-US" dirty="0"/>
              <a:t>His experience </a:t>
            </a:r>
            <a:r>
              <a:rPr lang="en-US" dirty="0" err="1"/>
              <a:t>Pirogov</a:t>
            </a:r>
            <a:r>
              <a:rPr lang="en-US" dirty="0"/>
              <a:t> outlined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four </a:t>
            </a:r>
            <a:r>
              <a:rPr lang="en-US" dirty="0"/>
              <a:t>classical literature on </a:t>
            </a:r>
            <a:r>
              <a:rPr lang="en-US" dirty="0" smtClean="0"/>
              <a:t>military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/>
              <a:t>surgery, which also formed the </a:t>
            </a:r>
            <a:r>
              <a:rPr lang="en-US" dirty="0" smtClean="0"/>
              <a:t>basis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/>
              <a:t>of all modern medical aid to </a:t>
            </a:r>
            <a:r>
              <a:rPr lang="en-US" dirty="0" smtClean="0"/>
              <a:t>the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/>
              <a:t>wounded on the battlefield. 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098" name="Picture 2" descr="C:\Users\Ярослав\Desktop\n_d496d3dcc66ae2b833feea88be41cd5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5639">
            <a:off x="5337225" y="3042097"/>
            <a:ext cx="3177530" cy="317753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7809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Contributed to scientific understanding</a:t>
            </a:r>
            <a:br>
              <a:rPr lang="en-US" dirty="0" smtClean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578130" cy="5688632"/>
          </a:xfrm>
        </p:spPr>
        <p:txBody>
          <a:bodyPr/>
          <a:lstStyle/>
          <a:p>
            <a:r>
              <a:rPr lang="en-US" dirty="0" err="1" smtClean="0"/>
              <a:t>Mykola</a:t>
            </a:r>
            <a:r>
              <a:rPr lang="en-US" dirty="0" smtClean="0"/>
              <a:t> </a:t>
            </a:r>
            <a:r>
              <a:rPr lang="en-US" dirty="0" err="1"/>
              <a:t>Ivanovich</a:t>
            </a:r>
            <a:r>
              <a:rPr lang="en-US" dirty="0"/>
              <a:t> </a:t>
            </a:r>
            <a:r>
              <a:rPr lang="en-US" dirty="0" err="1"/>
              <a:t>Pirogov</a:t>
            </a:r>
            <a:r>
              <a:rPr lang="en-US" dirty="0"/>
              <a:t> rightly considered the "father of Russian surgery", the founder of field surgery. </a:t>
            </a:r>
            <a:r>
              <a:rPr lang="en-US" dirty="0" err="1"/>
              <a:t>Pirogov</a:t>
            </a:r>
            <a:r>
              <a:rPr lang="en-US" dirty="0"/>
              <a:t> world's first used ether anesthesia in war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October 16, 1846 - was first </a:t>
            </a:r>
            <a:r>
              <a:rPr lang="en-US" dirty="0" smtClean="0"/>
              <a:t>carried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/>
              <a:t>out extensive surgery under full </a:t>
            </a:r>
            <a:r>
              <a:rPr lang="en-US" dirty="0" smtClean="0"/>
              <a:t>ether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/>
              <a:t>anesthesia</a:t>
            </a:r>
            <a:r>
              <a:rPr lang="en-US" dirty="0" smtClean="0"/>
              <a:t>.</a:t>
            </a:r>
            <a:r>
              <a:rPr lang="en-US" dirty="0"/>
              <a:t> </a:t>
            </a:r>
          </a:p>
        </p:txBody>
      </p:sp>
      <p:pic>
        <p:nvPicPr>
          <p:cNvPr id="5122" name="Picture 2" descr="C:\Users\Ярослав\Desktop\image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20874">
            <a:off x="5652120" y="2060848"/>
            <a:ext cx="3085833" cy="4184897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7809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Helped people</a:t>
            </a:r>
            <a:br>
              <a:rPr lang="en-US" dirty="0" smtClean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5616624" cy="5001419"/>
          </a:xfrm>
        </p:spPr>
        <p:txBody>
          <a:bodyPr/>
          <a:lstStyle/>
          <a:p>
            <a:r>
              <a:rPr lang="en-US" dirty="0" err="1"/>
              <a:t>Pirogov</a:t>
            </a:r>
            <a:r>
              <a:rPr lang="en-US" dirty="0"/>
              <a:t> world's first organized and used women's care for the wounded in the fighting.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He’s  first </a:t>
            </a:r>
            <a:r>
              <a:rPr lang="en-US" dirty="0"/>
              <a:t>organized and founded the "Sisters of the Holy Cross community care for the wounded and sick</a:t>
            </a:r>
            <a:r>
              <a:rPr lang="en-US" dirty="0" smtClean="0"/>
              <a:t>.“</a:t>
            </a:r>
          </a:p>
          <a:p>
            <a:endParaRPr lang="en-US" dirty="0"/>
          </a:p>
          <a:p>
            <a:r>
              <a:rPr lang="en-US" dirty="0" err="1"/>
              <a:t>Pirogov</a:t>
            </a:r>
            <a:r>
              <a:rPr lang="en-US" dirty="0"/>
              <a:t> as the world's first proposed, organized and applied his famous - sort of wounded, which later grew all medical evacuation of the wounded.</a:t>
            </a:r>
          </a:p>
          <a:p>
            <a:endParaRPr lang="uk-UA" dirty="0"/>
          </a:p>
        </p:txBody>
      </p:sp>
      <p:pic>
        <p:nvPicPr>
          <p:cNvPr id="6146" name="Picture 2" descr="C:\Users\Ярослав\Desktop\N.I.Pirogov_1870_photo_by_P.S.Zhukov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5653">
            <a:off x="5724128" y="1340768"/>
            <a:ext cx="2959174" cy="3614257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7809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Mykola</a:t>
            </a:r>
            <a:r>
              <a:rPr lang="en-US" dirty="0" smtClean="0"/>
              <a:t> </a:t>
            </a:r>
            <a:r>
              <a:rPr lang="en-US" dirty="0" err="1"/>
              <a:t>Pirogov</a:t>
            </a:r>
            <a:r>
              <a:rPr lang="en-US" dirty="0"/>
              <a:t> Died 23 November 1881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main significance of the </a:t>
            </a:r>
            <a:r>
              <a:rPr lang="en-US" dirty="0" err="1"/>
              <a:t>Pirogov</a:t>
            </a:r>
            <a:r>
              <a:rPr lang="en-US" dirty="0"/>
              <a:t> is that their selfless work and mostly disinterested surgery, he turned to science, arming physicians scientifically sound methodology surgery.</a:t>
            </a:r>
            <a:endParaRPr lang="uk-UA" dirty="0"/>
          </a:p>
        </p:txBody>
      </p:sp>
      <p:pic>
        <p:nvPicPr>
          <p:cNvPr id="7171" name="Picture 3" descr="C:\Users\Ярослав\Desktop\9f5ab46e19696220c63d7794bebdadb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547616"/>
            <a:ext cx="5256584" cy="196160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7809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8000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Thank You</a:t>
            </a:r>
            <a:endParaRPr lang="uk-UA" sz="8000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37809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103</TotalTime>
  <Words>331</Words>
  <Application>Microsoft Office PowerPoint</Application>
  <PresentationFormat>Экран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Паркет</vt:lpstr>
      <vt:lpstr>Mykola Pyrohov (1810-1881)</vt:lpstr>
      <vt:lpstr>Family and early years </vt:lpstr>
      <vt:lpstr>Early successes </vt:lpstr>
      <vt:lpstr>Greatest achievements </vt:lpstr>
      <vt:lpstr>Contributed to scientific understanding </vt:lpstr>
      <vt:lpstr>Helped people </vt:lpstr>
      <vt:lpstr>Презентация PowerPoint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Mykola Pyrohov (1810-1881)</dc:title>
  <dc:creator>Ярослав</dc:creator>
  <cp:lastModifiedBy>Ярослав</cp:lastModifiedBy>
  <cp:revision>11</cp:revision>
  <dcterms:created xsi:type="dcterms:W3CDTF">2013-11-03T15:49:53Z</dcterms:created>
  <dcterms:modified xsi:type="dcterms:W3CDTF">2013-11-10T16:35:46Z</dcterms:modified>
</cp:coreProperties>
</file>