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D832BCF-E2FB-44DF-950B-5E3794C44C93}">
          <p14:sldIdLst>
            <p14:sldId id="256"/>
            <p14:sldId id="257"/>
            <p14:sldId id="258"/>
          </p14:sldIdLst>
        </p14:section>
        <p14:section name="Склад косметики" id="{86A9F538-F06D-409C-9910-670031CE1518}">
          <p14:sldIdLst>
            <p14:sldId id="259"/>
            <p14:sldId id="260"/>
            <p14:sldId id="261"/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4660"/>
  </p:normalViewPr>
  <p:slideViewPr>
    <p:cSldViewPr>
      <p:cViewPr varScale="1">
        <p:scale>
          <a:sx n="69" d="100"/>
          <a:sy n="69" d="100"/>
        </p:scale>
        <p:origin x="-11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EFC7F9-3DD9-464D-BFF3-C226CE52621D}" type="doc">
      <dgm:prSet loTypeId="urn:microsoft.com/office/officeart/2005/8/layout/hierarchy2" loCatId="hierarchy" qsTypeId="urn:microsoft.com/office/officeart/2005/8/quickstyle/3d9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52EF9C7-7C56-4A8C-8F14-63C9401E53D2}">
      <dgm:prSet phldrT="[Текст]"/>
      <dgm:spPr/>
      <dgm:t>
        <a:bodyPr/>
        <a:lstStyle/>
        <a:p>
          <a:r>
            <a:rPr lang="uk-UA" dirty="0" err="1" smtClean="0"/>
            <a:t>Інгрідієнти</a:t>
          </a:r>
          <a:r>
            <a:rPr lang="uk-UA" dirty="0" smtClean="0"/>
            <a:t> у складі косметичних засобів</a:t>
          </a:r>
          <a:endParaRPr lang="ru-RU" dirty="0"/>
        </a:p>
      </dgm:t>
    </dgm:pt>
    <dgm:pt modelId="{8040909C-57E0-482D-AFE1-A19AA689AFCB}" type="parTrans" cxnId="{76AC4FC2-B5EE-450B-9A55-3704A505A71D}">
      <dgm:prSet/>
      <dgm:spPr/>
      <dgm:t>
        <a:bodyPr/>
        <a:lstStyle/>
        <a:p>
          <a:endParaRPr lang="ru-RU"/>
        </a:p>
      </dgm:t>
    </dgm:pt>
    <dgm:pt modelId="{A7343B96-83DA-46FA-90BC-01110C0618EC}" type="sibTrans" cxnId="{76AC4FC2-B5EE-450B-9A55-3704A505A71D}">
      <dgm:prSet/>
      <dgm:spPr/>
      <dgm:t>
        <a:bodyPr/>
        <a:lstStyle/>
        <a:p>
          <a:endParaRPr lang="ru-RU"/>
        </a:p>
      </dgm:t>
    </dgm:pt>
    <dgm:pt modelId="{32B0FC1B-4F9D-4353-B315-D13853B5E9EA}">
      <dgm:prSet phldrT="[Текст]"/>
      <dgm:spPr/>
      <dgm:t>
        <a:bodyPr/>
        <a:lstStyle/>
        <a:p>
          <a:r>
            <a:rPr lang="uk-UA" dirty="0" smtClean="0"/>
            <a:t>Комбіновані</a:t>
          </a:r>
          <a:endParaRPr lang="ru-RU" dirty="0"/>
        </a:p>
      </dgm:t>
    </dgm:pt>
    <dgm:pt modelId="{4F1BB7BC-78D4-4277-8E0C-CD764FEC8721}" type="parTrans" cxnId="{1B1E5F53-CEE0-4907-9690-4C3AEC89F52B}">
      <dgm:prSet/>
      <dgm:spPr/>
      <dgm:t>
        <a:bodyPr/>
        <a:lstStyle/>
        <a:p>
          <a:endParaRPr lang="ru-RU"/>
        </a:p>
      </dgm:t>
    </dgm:pt>
    <dgm:pt modelId="{5D77D19A-8A9B-443C-8A6C-3228B7244C13}" type="sibTrans" cxnId="{1B1E5F53-CEE0-4907-9690-4C3AEC89F52B}">
      <dgm:prSet/>
      <dgm:spPr/>
      <dgm:t>
        <a:bodyPr/>
        <a:lstStyle/>
        <a:p>
          <a:endParaRPr lang="ru-RU"/>
        </a:p>
      </dgm:t>
    </dgm:pt>
    <dgm:pt modelId="{40454F32-50C7-4B2C-87CB-C41A03C74401}">
      <dgm:prSet phldrT="[Текст]"/>
      <dgm:spPr/>
      <dgm:t>
        <a:bodyPr/>
        <a:lstStyle/>
        <a:p>
          <a:r>
            <a:rPr lang="uk-UA" dirty="0" smtClean="0"/>
            <a:t>Антиоксиданти</a:t>
          </a:r>
          <a:endParaRPr lang="ru-RU" dirty="0"/>
        </a:p>
      </dgm:t>
    </dgm:pt>
    <dgm:pt modelId="{9721B858-FBD6-4884-8123-3639FC4A0F13}" type="parTrans" cxnId="{2A9914C8-F244-48CE-A004-1B3019DED448}">
      <dgm:prSet/>
      <dgm:spPr/>
      <dgm:t>
        <a:bodyPr/>
        <a:lstStyle/>
        <a:p>
          <a:endParaRPr lang="ru-RU"/>
        </a:p>
      </dgm:t>
    </dgm:pt>
    <dgm:pt modelId="{E406B0AC-EFE7-4757-99DA-8E0ED76728D9}" type="sibTrans" cxnId="{2A9914C8-F244-48CE-A004-1B3019DED448}">
      <dgm:prSet/>
      <dgm:spPr/>
      <dgm:t>
        <a:bodyPr/>
        <a:lstStyle/>
        <a:p>
          <a:endParaRPr lang="ru-RU"/>
        </a:p>
      </dgm:t>
    </dgm:pt>
    <dgm:pt modelId="{C89A8B10-64B9-480C-843F-ECEA81529098}">
      <dgm:prSet phldrT="[Текст]"/>
      <dgm:spPr/>
      <dgm:t>
        <a:bodyPr/>
        <a:lstStyle/>
        <a:p>
          <a:r>
            <a:rPr lang="uk-UA" dirty="0" smtClean="0"/>
            <a:t>Допоміжні речовини</a:t>
          </a:r>
          <a:endParaRPr lang="ru-RU" dirty="0"/>
        </a:p>
      </dgm:t>
    </dgm:pt>
    <dgm:pt modelId="{9F994671-59AE-4F83-8C00-F00A83A1B785}" type="parTrans" cxnId="{EF0F7BE7-408E-406B-9965-3BB013FE2D96}">
      <dgm:prSet/>
      <dgm:spPr/>
      <dgm:t>
        <a:bodyPr/>
        <a:lstStyle/>
        <a:p>
          <a:endParaRPr lang="ru-RU"/>
        </a:p>
      </dgm:t>
    </dgm:pt>
    <dgm:pt modelId="{0AA680A2-45D7-4128-8E0D-6D7DA2C452CC}" type="sibTrans" cxnId="{EF0F7BE7-408E-406B-9965-3BB013FE2D96}">
      <dgm:prSet/>
      <dgm:spPr/>
      <dgm:t>
        <a:bodyPr/>
        <a:lstStyle/>
        <a:p>
          <a:endParaRPr lang="ru-RU"/>
        </a:p>
      </dgm:t>
    </dgm:pt>
    <dgm:pt modelId="{22874C1C-BB1E-405D-89B3-48FC0DE9A680}">
      <dgm:prSet phldrT="[Текст]"/>
      <dgm:spPr/>
      <dgm:t>
        <a:bodyPr/>
        <a:lstStyle/>
        <a:p>
          <a:r>
            <a:rPr lang="uk-UA" dirty="0" smtClean="0"/>
            <a:t>Натуральні</a:t>
          </a:r>
          <a:endParaRPr lang="ru-RU" dirty="0"/>
        </a:p>
      </dgm:t>
    </dgm:pt>
    <dgm:pt modelId="{2E07B404-7D8E-4FB4-BF57-6A4E85314008}" type="parTrans" cxnId="{AAD2E1D3-067D-45D6-AB65-50D325D46067}">
      <dgm:prSet/>
      <dgm:spPr/>
      <dgm:t>
        <a:bodyPr/>
        <a:lstStyle/>
        <a:p>
          <a:endParaRPr lang="ru-RU"/>
        </a:p>
      </dgm:t>
    </dgm:pt>
    <dgm:pt modelId="{1F4EF769-E711-4C67-8EDD-457BC0156605}" type="sibTrans" cxnId="{AAD2E1D3-067D-45D6-AB65-50D325D46067}">
      <dgm:prSet/>
      <dgm:spPr/>
      <dgm:t>
        <a:bodyPr/>
        <a:lstStyle/>
        <a:p>
          <a:endParaRPr lang="ru-RU"/>
        </a:p>
      </dgm:t>
    </dgm:pt>
    <dgm:pt modelId="{4C4E5B0B-BC72-4245-96AF-C3C9F7B5AB61}" type="pres">
      <dgm:prSet presAssocID="{F5EFC7F9-3DD9-464D-BFF3-C226CE52621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3E2C677-437C-4AD1-9B8D-1F9AE9F5295B}" type="pres">
      <dgm:prSet presAssocID="{152EF9C7-7C56-4A8C-8F14-63C9401E53D2}" presName="root1" presStyleCnt="0"/>
      <dgm:spPr/>
    </dgm:pt>
    <dgm:pt modelId="{EBA4DD38-FF3D-49F0-9299-1A0651FF2170}" type="pres">
      <dgm:prSet presAssocID="{152EF9C7-7C56-4A8C-8F14-63C9401E53D2}" presName="LevelOneTextNode" presStyleLbl="node0" presStyleIdx="0" presStyleCnt="1">
        <dgm:presLayoutVars>
          <dgm:chPref val="3"/>
        </dgm:presLayoutVars>
      </dgm:prSet>
      <dgm:spPr/>
    </dgm:pt>
    <dgm:pt modelId="{E39A0473-DC0F-4294-A5BA-5C84D6A0CE7B}" type="pres">
      <dgm:prSet presAssocID="{152EF9C7-7C56-4A8C-8F14-63C9401E53D2}" presName="level2hierChild" presStyleCnt="0"/>
      <dgm:spPr/>
    </dgm:pt>
    <dgm:pt modelId="{B8D89478-3657-4555-BB61-6F45E5E584DA}" type="pres">
      <dgm:prSet presAssocID="{4F1BB7BC-78D4-4277-8E0C-CD764FEC8721}" presName="conn2-1" presStyleLbl="parChTrans1D2" presStyleIdx="0" presStyleCnt="2"/>
      <dgm:spPr/>
    </dgm:pt>
    <dgm:pt modelId="{D6FA58AC-DEA5-4651-8DC3-AB35BCE34F18}" type="pres">
      <dgm:prSet presAssocID="{4F1BB7BC-78D4-4277-8E0C-CD764FEC8721}" presName="connTx" presStyleLbl="parChTrans1D2" presStyleIdx="0" presStyleCnt="2"/>
      <dgm:spPr/>
    </dgm:pt>
    <dgm:pt modelId="{3A97E55F-2F44-467C-99F4-464F595BC453}" type="pres">
      <dgm:prSet presAssocID="{32B0FC1B-4F9D-4353-B315-D13853B5E9EA}" presName="root2" presStyleCnt="0"/>
      <dgm:spPr/>
    </dgm:pt>
    <dgm:pt modelId="{A559301B-549F-40C5-B68F-16BEF95B56C4}" type="pres">
      <dgm:prSet presAssocID="{32B0FC1B-4F9D-4353-B315-D13853B5E9EA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BB63D5-F1BE-4E0E-8E8C-DA59F01E107D}" type="pres">
      <dgm:prSet presAssocID="{32B0FC1B-4F9D-4353-B315-D13853B5E9EA}" presName="level3hierChild" presStyleCnt="0"/>
      <dgm:spPr/>
    </dgm:pt>
    <dgm:pt modelId="{644A18D5-4A57-487A-8BFB-C10BBA291477}" type="pres">
      <dgm:prSet presAssocID="{9721B858-FBD6-4884-8123-3639FC4A0F13}" presName="conn2-1" presStyleLbl="parChTrans1D3" presStyleIdx="0" presStyleCnt="2"/>
      <dgm:spPr/>
    </dgm:pt>
    <dgm:pt modelId="{6C3E34A1-D0B1-44A3-9CB2-656C71C82265}" type="pres">
      <dgm:prSet presAssocID="{9721B858-FBD6-4884-8123-3639FC4A0F13}" presName="connTx" presStyleLbl="parChTrans1D3" presStyleIdx="0" presStyleCnt="2"/>
      <dgm:spPr/>
    </dgm:pt>
    <dgm:pt modelId="{AFC0FF46-7E7A-45F7-B476-492E24F2DECA}" type="pres">
      <dgm:prSet presAssocID="{40454F32-50C7-4B2C-87CB-C41A03C74401}" presName="root2" presStyleCnt="0"/>
      <dgm:spPr/>
    </dgm:pt>
    <dgm:pt modelId="{60A77575-D60B-44CD-8E96-09F3BE1935E0}" type="pres">
      <dgm:prSet presAssocID="{40454F32-50C7-4B2C-87CB-C41A03C74401}" presName="LevelTwoTextNode" presStyleLbl="node3" presStyleIdx="0" presStyleCnt="2">
        <dgm:presLayoutVars>
          <dgm:chPref val="3"/>
        </dgm:presLayoutVars>
      </dgm:prSet>
      <dgm:spPr/>
    </dgm:pt>
    <dgm:pt modelId="{C85952B1-341A-4309-AEEC-9C9602FEF369}" type="pres">
      <dgm:prSet presAssocID="{40454F32-50C7-4B2C-87CB-C41A03C74401}" presName="level3hierChild" presStyleCnt="0"/>
      <dgm:spPr/>
    </dgm:pt>
    <dgm:pt modelId="{E98C1FAF-40B5-4F4E-975D-B5F6B890A547}" type="pres">
      <dgm:prSet presAssocID="{9F994671-59AE-4F83-8C00-F00A83A1B785}" presName="conn2-1" presStyleLbl="parChTrans1D3" presStyleIdx="1" presStyleCnt="2"/>
      <dgm:spPr/>
    </dgm:pt>
    <dgm:pt modelId="{3F3E58C0-6AD7-40DE-9F74-68611E38688E}" type="pres">
      <dgm:prSet presAssocID="{9F994671-59AE-4F83-8C00-F00A83A1B785}" presName="connTx" presStyleLbl="parChTrans1D3" presStyleIdx="1" presStyleCnt="2"/>
      <dgm:spPr/>
    </dgm:pt>
    <dgm:pt modelId="{558A40A3-E979-4795-8B87-A40DA12F92CC}" type="pres">
      <dgm:prSet presAssocID="{C89A8B10-64B9-480C-843F-ECEA81529098}" presName="root2" presStyleCnt="0"/>
      <dgm:spPr/>
    </dgm:pt>
    <dgm:pt modelId="{8B5170E9-D896-49F2-8AF4-69B68E7E428A}" type="pres">
      <dgm:prSet presAssocID="{C89A8B10-64B9-480C-843F-ECEA81529098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4624F10-5092-4AA2-8F58-62359DB46BC3}" type="pres">
      <dgm:prSet presAssocID="{C89A8B10-64B9-480C-843F-ECEA81529098}" presName="level3hierChild" presStyleCnt="0"/>
      <dgm:spPr/>
    </dgm:pt>
    <dgm:pt modelId="{43463F8C-E010-42AF-BDD4-B6076E579ECF}" type="pres">
      <dgm:prSet presAssocID="{2E07B404-7D8E-4FB4-BF57-6A4E85314008}" presName="conn2-1" presStyleLbl="parChTrans1D2" presStyleIdx="1" presStyleCnt="2"/>
      <dgm:spPr/>
    </dgm:pt>
    <dgm:pt modelId="{FD2ADE31-4012-4DCD-8A5E-0F23C447FA5E}" type="pres">
      <dgm:prSet presAssocID="{2E07B404-7D8E-4FB4-BF57-6A4E85314008}" presName="connTx" presStyleLbl="parChTrans1D2" presStyleIdx="1" presStyleCnt="2"/>
      <dgm:spPr/>
    </dgm:pt>
    <dgm:pt modelId="{40C1DB1C-6510-406E-880C-CE0CFFE21804}" type="pres">
      <dgm:prSet presAssocID="{22874C1C-BB1E-405D-89B3-48FC0DE9A680}" presName="root2" presStyleCnt="0"/>
      <dgm:spPr/>
    </dgm:pt>
    <dgm:pt modelId="{8C55CE07-B09F-44FA-AEDA-D879106C5191}" type="pres">
      <dgm:prSet presAssocID="{22874C1C-BB1E-405D-89B3-48FC0DE9A680}" presName="LevelTwoTextNode" presStyleLbl="node2" presStyleIdx="1" presStyleCnt="2">
        <dgm:presLayoutVars>
          <dgm:chPref val="3"/>
        </dgm:presLayoutVars>
      </dgm:prSet>
      <dgm:spPr/>
    </dgm:pt>
    <dgm:pt modelId="{BBE832CA-3A96-45D8-83C5-DD83EF853884}" type="pres">
      <dgm:prSet presAssocID="{22874C1C-BB1E-405D-89B3-48FC0DE9A680}" presName="level3hierChild" presStyleCnt="0"/>
      <dgm:spPr/>
    </dgm:pt>
  </dgm:ptLst>
  <dgm:cxnLst>
    <dgm:cxn modelId="{1B1E5F53-CEE0-4907-9690-4C3AEC89F52B}" srcId="{152EF9C7-7C56-4A8C-8F14-63C9401E53D2}" destId="{32B0FC1B-4F9D-4353-B315-D13853B5E9EA}" srcOrd="0" destOrd="0" parTransId="{4F1BB7BC-78D4-4277-8E0C-CD764FEC8721}" sibTransId="{5D77D19A-8A9B-443C-8A6C-3228B7244C13}"/>
    <dgm:cxn modelId="{5254EE64-74FB-4E43-B653-F936A1FE7CEF}" type="presOf" srcId="{4F1BB7BC-78D4-4277-8E0C-CD764FEC8721}" destId="{B8D89478-3657-4555-BB61-6F45E5E584DA}" srcOrd="0" destOrd="0" presId="urn:microsoft.com/office/officeart/2005/8/layout/hierarchy2"/>
    <dgm:cxn modelId="{D85FFD64-F9AE-4DC2-AB09-FB58359CBD00}" type="presOf" srcId="{2E07B404-7D8E-4FB4-BF57-6A4E85314008}" destId="{43463F8C-E010-42AF-BDD4-B6076E579ECF}" srcOrd="0" destOrd="0" presId="urn:microsoft.com/office/officeart/2005/8/layout/hierarchy2"/>
    <dgm:cxn modelId="{3306F3D8-92A6-4359-9DFD-DD2AA93E93EE}" type="presOf" srcId="{C89A8B10-64B9-480C-843F-ECEA81529098}" destId="{8B5170E9-D896-49F2-8AF4-69B68E7E428A}" srcOrd="0" destOrd="0" presId="urn:microsoft.com/office/officeart/2005/8/layout/hierarchy2"/>
    <dgm:cxn modelId="{76AC4FC2-B5EE-450B-9A55-3704A505A71D}" srcId="{F5EFC7F9-3DD9-464D-BFF3-C226CE52621D}" destId="{152EF9C7-7C56-4A8C-8F14-63C9401E53D2}" srcOrd="0" destOrd="0" parTransId="{8040909C-57E0-482D-AFE1-A19AA689AFCB}" sibTransId="{A7343B96-83DA-46FA-90BC-01110C0618EC}"/>
    <dgm:cxn modelId="{8CB13AEA-F833-4456-8E96-789D6DC5ED5E}" type="presOf" srcId="{9F994671-59AE-4F83-8C00-F00A83A1B785}" destId="{E98C1FAF-40B5-4F4E-975D-B5F6B890A547}" srcOrd="0" destOrd="0" presId="urn:microsoft.com/office/officeart/2005/8/layout/hierarchy2"/>
    <dgm:cxn modelId="{2BB384BC-9470-4A18-B83F-317422763DEA}" type="presOf" srcId="{4F1BB7BC-78D4-4277-8E0C-CD764FEC8721}" destId="{D6FA58AC-DEA5-4651-8DC3-AB35BCE34F18}" srcOrd="1" destOrd="0" presId="urn:microsoft.com/office/officeart/2005/8/layout/hierarchy2"/>
    <dgm:cxn modelId="{26AC5FFE-21E4-4A1B-8272-E37D06A09EC0}" type="presOf" srcId="{2E07B404-7D8E-4FB4-BF57-6A4E85314008}" destId="{FD2ADE31-4012-4DCD-8A5E-0F23C447FA5E}" srcOrd="1" destOrd="0" presId="urn:microsoft.com/office/officeart/2005/8/layout/hierarchy2"/>
    <dgm:cxn modelId="{DF02EAF5-41F6-4D7C-A655-A47EC193538E}" type="presOf" srcId="{9721B858-FBD6-4884-8123-3639FC4A0F13}" destId="{6C3E34A1-D0B1-44A3-9CB2-656C71C82265}" srcOrd="1" destOrd="0" presId="urn:microsoft.com/office/officeart/2005/8/layout/hierarchy2"/>
    <dgm:cxn modelId="{29E2BB56-E522-4D9F-ADA4-3E6F4FDF2B5F}" type="presOf" srcId="{22874C1C-BB1E-405D-89B3-48FC0DE9A680}" destId="{8C55CE07-B09F-44FA-AEDA-D879106C5191}" srcOrd="0" destOrd="0" presId="urn:microsoft.com/office/officeart/2005/8/layout/hierarchy2"/>
    <dgm:cxn modelId="{C415905D-4460-49F8-9C8A-56C1ED628908}" type="presOf" srcId="{40454F32-50C7-4B2C-87CB-C41A03C74401}" destId="{60A77575-D60B-44CD-8E96-09F3BE1935E0}" srcOrd="0" destOrd="0" presId="urn:microsoft.com/office/officeart/2005/8/layout/hierarchy2"/>
    <dgm:cxn modelId="{C34D1206-423F-4AED-ADC8-051D747F5E15}" type="presOf" srcId="{9721B858-FBD6-4884-8123-3639FC4A0F13}" destId="{644A18D5-4A57-487A-8BFB-C10BBA291477}" srcOrd="0" destOrd="0" presId="urn:microsoft.com/office/officeart/2005/8/layout/hierarchy2"/>
    <dgm:cxn modelId="{854E682B-1269-429F-BFEB-E99B24EDA319}" type="presOf" srcId="{152EF9C7-7C56-4A8C-8F14-63C9401E53D2}" destId="{EBA4DD38-FF3D-49F0-9299-1A0651FF2170}" srcOrd="0" destOrd="0" presId="urn:microsoft.com/office/officeart/2005/8/layout/hierarchy2"/>
    <dgm:cxn modelId="{EF0F7BE7-408E-406B-9965-3BB013FE2D96}" srcId="{32B0FC1B-4F9D-4353-B315-D13853B5E9EA}" destId="{C89A8B10-64B9-480C-843F-ECEA81529098}" srcOrd="1" destOrd="0" parTransId="{9F994671-59AE-4F83-8C00-F00A83A1B785}" sibTransId="{0AA680A2-45D7-4128-8E0D-6D7DA2C452CC}"/>
    <dgm:cxn modelId="{2A9914C8-F244-48CE-A004-1B3019DED448}" srcId="{32B0FC1B-4F9D-4353-B315-D13853B5E9EA}" destId="{40454F32-50C7-4B2C-87CB-C41A03C74401}" srcOrd="0" destOrd="0" parTransId="{9721B858-FBD6-4884-8123-3639FC4A0F13}" sibTransId="{E406B0AC-EFE7-4757-99DA-8E0ED76728D9}"/>
    <dgm:cxn modelId="{0DE4BDDB-58B8-470C-9EC7-B0BBC598A292}" type="presOf" srcId="{32B0FC1B-4F9D-4353-B315-D13853B5E9EA}" destId="{A559301B-549F-40C5-B68F-16BEF95B56C4}" srcOrd="0" destOrd="0" presId="urn:microsoft.com/office/officeart/2005/8/layout/hierarchy2"/>
    <dgm:cxn modelId="{559930CC-1B4E-49B5-A903-11047DC84DC1}" type="presOf" srcId="{F5EFC7F9-3DD9-464D-BFF3-C226CE52621D}" destId="{4C4E5B0B-BC72-4245-96AF-C3C9F7B5AB61}" srcOrd="0" destOrd="0" presId="urn:microsoft.com/office/officeart/2005/8/layout/hierarchy2"/>
    <dgm:cxn modelId="{C32F5175-0081-4BAE-8B51-D6CC885B7BC6}" type="presOf" srcId="{9F994671-59AE-4F83-8C00-F00A83A1B785}" destId="{3F3E58C0-6AD7-40DE-9F74-68611E38688E}" srcOrd="1" destOrd="0" presId="urn:microsoft.com/office/officeart/2005/8/layout/hierarchy2"/>
    <dgm:cxn modelId="{AAD2E1D3-067D-45D6-AB65-50D325D46067}" srcId="{152EF9C7-7C56-4A8C-8F14-63C9401E53D2}" destId="{22874C1C-BB1E-405D-89B3-48FC0DE9A680}" srcOrd="1" destOrd="0" parTransId="{2E07B404-7D8E-4FB4-BF57-6A4E85314008}" sibTransId="{1F4EF769-E711-4C67-8EDD-457BC0156605}"/>
    <dgm:cxn modelId="{B76FD84E-2F8B-4544-ACEE-EA3760121226}" type="presParOf" srcId="{4C4E5B0B-BC72-4245-96AF-C3C9F7B5AB61}" destId="{73E2C677-437C-4AD1-9B8D-1F9AE9F5295B}" srcOrd="0" destOrd="0" presId="urn:microsoft.com/office/officeart/2005/8/layout/hierarchy2"/>
    <dgm:cxn modelId="{C70A7B27-9530-44E7-B476-2BE4BD81482A}" type="presParOf" srcId="{73E2C677-437C-4AD1-9B8D-1F9AE9F5295B}" destId="{EBA4DD38-FF3D-49F0-9299-1A0651FF2170}" srcOrd="0" destOrd="0" presId="urn:microsoft.com/office/officeart/2005/8/layout/hierarchy2"/>
    <dgm:cxn modelId="{45B983B7-3676-47B3-AF24-343C5050C8CD}" type="presParOf" srcId="{73E2C677-437C-4AD1-9B8D-1F9AE9F5295B}" destId="{E39A0473-DC0F-4294-A5BA-5C84D6A0CE7B}" srcOrd="1" destOrd="0" presId="urn:microsoft.com/office/officeart/2005/8/layout/hierarchy2"/>
    <dgm:cxn modelId="{72288251-8DE4-4272-AA24-0A54C3F36DE3}" type="presParOf" srcId="{E39A0473-DC0F-4294-A5BA-5C84D6A0CE7B}" destId="{B8D89478-3657-4555-BB61-6F45E5E584DA}" srcOrd="0" destOrd="0" presId="urn:microsoft.com/office/officeart/2005/8/layout/hierarchy2"/>
    <dgm:cxn modelId="{CC2AE0CE-A612-4B8A-98B8-EA0383C7CA16}" type="presParOf" srcId="{B8D89478-3657-4555-BB61-6F45E5E584DA}" destId="{D6FA58AC-DEA5-4651-8DC3-AB35BCE34F18}" srcOrd="0" destOrd="0" presId="urn:microsoft.com/office/officeart/2005/8/layout/hierarchy2"/>
    <dgm:cxn modelId="{FD86AA42-AA2F-476D-BC3D-21D2AF17CE05}" type="presParOf" srcId="{E39A0473-DC0F-4294-A5BA-5C84D6A0CE7B}" destId="{3A97E55F-2F44-467C-99F4-464F595BC453}" srcOrd="1" destOrd="0" presId="urn:microsoft.com/office/officeart/2005/8/layout/hierarchy2"/>
    <dgm:cxn modelId="{98C7C3C4-FF2C-4079-B538-1BB3D0088F21}" type="presParOf" srcId="{3A97E55F-2F44-467C-99F4-464F595BC453}" destId="{A559301B-549F-40C5-B68F-16BEF95B56C4}" srcOrd="0" destOrd="0" presId="urn:microsoft.com/office/officeart/2005/8/layout/hierarchy2"/>
    <dgm:cxn modelId="{C6BF9E3B-4CF6-49B1-9ABF-66DC6192B17E}" type="presParOf" srcId="{3A97E55F-2F44-467C-99F4-464F595BC453}" destId="{2ABB63D5-F1BE-4E0E-8E8C-DA59F01E107D}" srcOrd="1" destOrd="0" presId="urn:microsoft.com/office/officeart/2005/8/layout/hierarchy2"/>
    <dgm:cxn modelId="{11B9D398-A69A-46E0-A827-DFC006D857E5}" type="presParOf" srcId="{2ABB63D5-F1BE-4E0E-8E8C-DA59F01E107D}" destId="{644A18D5-4A57-487A-8BFB-C10BBA291477}" srcOrd="0" destOrd="0" presId="urn:microsoft.com/office/officeart/2005/8/layout/hierarchy2"/>
    <dgm:cxn modelId="{D890B33A-BE44-41D5-A310-7D82EDD6759C}" type="presParOf" srcId="{644A18D5-4A57-487A-8BFB-C10BBA291477}" destId="{6C3E34A1-D0B1-44A3-9CB2-656C71C82265}" srcOrd="0" destOrd="0" presId="urn:microsoft.com/office/officeart/2005/8/layout/hierarchy2"/>
    <dgm:cxn modelId="{AB4BF242-F503-451F-BA94-439E648C0E87}" type="presParOf" srcId="{2ABB63D5-F1BE-4E0E-8E8C-DA59F01E107D}" destId="{AFC0FF46-7E7A-45F7-B476-492E24F2DECA}" srcOrd="1" destOrd="0" presId="urn:microsoft.com/office/officeart/2005/8/layout/hierarchy2"/>
    <dgm:cxn modelId="{B11E815A-1FBD-4D3B-B89A-92905565498A}" type="presParOf" srcId="{AFC0FF46-7E7A-45F7-B476-492E24F2DECA}" destId="{60A77575-D60B-44CD-8E96-09F3BE1935E0}" srcOrd="0" destOrd="0" presId="urn:microsoft.com/office/officeart/2005/8/layout/hierarchy2"/>
    <dgm:cxn modelId="{5DE1266D-1DEA-41D5-9538-5566CECB4AD0}" type="presParOf" srcId="{AFC0FF46-7E7A-45F7-B476-492E24F2DECA}" destId="{C85952B1-341A-4309-AEEC-9C9602FEF369}" srcOrd="1" destOrd="0" presId="urn:microsoft.com/office/officeart/2005/8/layout/hierarchy2"/>
    <dgm:cxn modelId="{1BE8C941-5702-4844-A6C7-29C733D279A2}" type="presParOf" srcId="{2ABB63D5-F1BE-4E0E-8E8C-DA59F01E107D}" destId="{E98C1FAF-40B5-4F4E-975D-B5F6B890A547}" srcOrd="2" destOrd="0" presId="urn:microsoft.com/office/officeart/2005/8/layout/hierarchy2"/>
    <dgm:cxn modelId="{21465B0B-2692-4E51-A91E-F43234BFD18D}" type="presParOf" srcId="{E98C1FAF-40B5-4F4E-975D-B5F6B890A547}" destId="{3F3E58C0-6AD7-40DE-9F74-68611E38688E}" srcOrd="0" destOrd="0" presId="urn:microsoft.com/office/officeart/2005/8/layout/hierarchy2"/>
    <dgm:cxn modelId="{FDFE5859-308D-4B9B-81D7-63E9A996F77D}" type="presParOf" srcId="{2ABB63D5-F1BE-4E0E-8E8C-DA59F01E107D}" destId="{558A40A3-E979-4795-8B87-A40DA12F92CC}" srcOrd="3" destOrd="0" presId="urn:microsoft.com/office/officeart/2005/8/layout/hierarchy2"/>
    <dgm:cxn modelId="{E8215ED9-8CD4-4721-869B-9FD34EBDBB39}" type="presParOf" srcId="{558A40A3-E979-4795-8B87-A40DA12F92CC}" destId="{8B5170E9-D896-49F2-8AF4-69B68E7E428A}" srcOrd="0" destOrd="0" presId="urn:microsoft.com/office/officeart/2005/8/layout/hierarchy2"/>
    <dgm:cxn modelId="{6DBDA5A7-3DF9-46CD-BC56-4A0F4636266C}" type="presParOf" srcId="{558A40A3-E979-4795-8B87-A40DA12F92CC}" destId="{F4624F10-5092-4AA2-8F58-62359DB46BC3}" srcOrd="1" destOrd="0" presId="urn:microsoft.com/office/officeart/2005/8/layout/hierarchy2"/>
    <dgm:cxn modelId="{E74D3F8C-97E5-4AB6-9869-31A34984BC2B}" type="presParOf" srcId="{E39A0473-DC0F-4294-A5BA-5C84D6A0CE7B}" destId="{43463F8C-E010-42AF-BDD4-B6076E579ECF}" srcOrd="2" destOrd="0" presId="urn:microsoft.com/office/officeart/2005/8/layout/hierarchy2"/>
    <dgm:cxn modelId="{AEDE8051-0E6A-4B63-B131-6EDD8C483D3D}" type="presParOf" srcId="{43463F8C-E010-42AF-BDD4-B6076E579ECF}" destId="{FD2ADE31-4012-4DCD-8A5E-0F23C447FA5E}" srcOrd="0" destOrd="0" presId="urn:microsoft.com/office/officeart/2005/8/layout/hierarchy2"/>
    <dgm:cxn modelId="{43C8C1D3-6DF5-4264-BC88-9E6479E966F8}" type="presParOf" srcId="{E39A0473-DC0F-4294-A5BA-5C84D6A0CE7B}" destId="{40C1DB1C-6510-406E-880C-CE0CFFE21804}" srcOrd="3" destOrd="0" presId="urn:microsoft.com/office/officeart/2005/8/layout/hierarchy2"/>
    <dgm:cxn modelId="{14799047-7A84-4E71-BD59-B18A7015063A}" type="presParOf" srcId="{40C1DB1C-6510-406E-880C-CE0CFFE21804}" destId="{8C55CE07-B09F-44FA-AEDA-D879106C5191}" srcOrd="0" destOrd="0" presId="urn:microsoft.com/office/officeart/2005/8/layout/hierarchy2"/>
    <dgm:cxn modelId="{4BA0C5A0-07BF-4152-912D-18DF96C32884}" type="presParOf" srcId="{40C1DB1C-6510-406E-880C-CE0CFFE21804}" destId="{BBE832CA-3A96-45D8-83C5-DD83EF85388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034CA5-869D-4A7D-ACE5-5D9CF2969D08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45F0608-FA0B-4617-9D79-F1490701369D}">
      <dgm:prSet phldrT="[Текст]"/>
      <dgm:spPr/>
      <dgm:t>
        <a:bodyPr/>
        <a:lstStyle/>
        <a:p>
          <a:r>
            <a:rPr lang="uk-UA" dirty="0" smtClean="0"/>
            <a:t>«Вудочки»</a:t>
          </a:r>
          <a:endParaRPr lang="ru-RU" dirty="0"/>
        </a:p>
      </dgm:t>
    </dgm:pt>
    <dgm:pt modelId="{915C81A0-DAA9-4C9A-9808-1070DBE2F8A8}" type="parTrans" cxnId="{16142FDF-C92D-4D68-8F9D-ED706F65B32E}">
      <dgm:prSet/>
      <dgm:spPr/>
      <dgm:t>
        <a:bodyPr/>
        <a:lstStyle/>
        <a:p>
          <a:endParaRPr lang="ru-RU"/>
        </a:p>
      </dgm:t>
    </dgm:pt>
    <dgm:pt modelId="{753C722F-E614-4C17-BF28-4CBB94E64C4F}" type="sibTrans" cxnId="{16142FDF-C92D-4D68-8F9D-ED706F65B32E}">
      <dgm:prSet/>
      <dgm:spPr/>
      <dgm:t>
        <a:bodyPr/>
        <a:lstStyle/>
        <a:p>
          <a:endParaRPr lang="ru-RU"/>
        </a:p>
      </dgm:t>
    </dgm:pt>
    <dgm:pt modelId="{60FF2384-7355-4D7A-B98B-A31D378739CE}">
      <dgm:prSet phldrT="[Текст]"/>
      <dgm:spPr/>
      <dgm:t>
        <a:bodyPr/>
        <a:lstStyle/>
        <a:p>
          <a:r>
            <a:rPr lang="uk-UA" dirty="0" err="1" smtClean="0"/>
            <a:t>Гіалурінова</a:t>
          </a:r>
          <a:r>
            <a:rPr lang="uk-UA" dirty="0" smtClean="0"/>
            <a:t> кислота</a:t>
          </a:r>
          <a:endParaRPr lang="ru-RU" dirty="0"/>
        </a:p>
      </dgm:t>
    </dgm:pt>
    <dgm:pt modelId="{E5FB0C03-E520-4F9D-802E-336318C4B7DD}" type="parTrans" cxnId="{C6B7D10A-655A-4E70-9AAB-761C9D971053}">
      <dgm:prSet/>
      <dgm:spPr/>
      <dgm:t>
        <a:bodyPr/>
        <a:lstStyle/>
        <a:p>
          <a:endParaRPr lang="ru-RU"/>
        </a:p>
      </dgm:t>
    </dgm:pt>
    <dgm:pt modelId="{F31357DF-EF87-48E4-9E27-766D0A535D9A}" type="sibTrans" cxnId="{C6B7D10A-655A-4E70-9AAB-761C9D971053}">
      <dgm:prSet/>
      <dgm:spPr/>
      <dgm:t>
        <a:bodyPr/>
        <a:lstStyle/>
        <a:p>
          <a:endParaRPr lang="ru-RU"/>
        </a:p>
      </dgm:t>
    </dgm:pt>
    <dgm:pt modelId="{997147E2-1352-45A0-A610-A3F435D88BE5}">
      <dgm:prSet phldrT="[Текст]"/>
      <dgm:spPr/>
      <dgm:t>
        <a:bodyPr/>
        <a:lstStyle/>
        <a:p>
          <a:r>
            <a:rPr lang="uk-UA" dirty="0" smtClean="0"/>
            <a:t>Гліцерин</a:t>
          </a:r>
          <a:endParaRPr lang="ru-RU" dirty="0"/>
        </a:p>
      </dgm:t>
    </dgm:pt>
    <dgm:pt modelId="{A62C05A8-8E0B-4BD6-83BF-13B8DA6B2BBD}" type="parTrans" cxnId="{FDB0F197-C164-4CE4-8FC9-7B95F15CB64E}">
      <dgm:prSet/>
      <dgm:spPr/>
      <dgm:t>
        <a:bodyPr/>
        <a:lstStyle/>
        <a:p>
          <a:endParaRPr lang="ru-RU"/>
        </a:p>
      </dgm:t>
    </dgm:pt>
    <dgm:pt modelId="{51B04425-89B8-4970-BD05-CB6FA03C8717}" type="sibTrans" cxnId="{FDB0F197-C164-4CE4-8FC9-7B95F15CB64E}">
      <dgm:prSet/>
      <dgm:spPr/>
      <dgm:t>
        <a:bodyPr/>
        <a:lstStyle/>
        <a:p>
          <a:endParaRPr lang="ru-RU"/>
        </a:p>
      </dgm:t>
    </dgm:pt>
    <dgm:pt modelId="{5CCA1925-54F3-445D-BEFB-9C38A8FC0033}">
      <dgm:prSet phldrT="[Текст]"/>
      <dgm:spPr/>
      <dgm:t>
        <a:bodyPr/>
        <a:lstStyle/>
        <a:p>
          <a:r>
            <a:rPr lang="uk-UA" dirty="0" smtClean="0"/>
            <a:t>Колаген</a:t>
          </a:r>
          <a:endParaRPr lang="ru-RU" dirty="0"/>
        </a:p>
      </dgm:t>
    </dgm:pt>
    <dgm:pt modelId="{E4CE797E-8CCA-4AA3-9DA2-7B6C2168EE95}" type="parTrans" cxnId="{987723DF-8EF2-4745-9214-68081787A0F3}">
      <dgm:prSet/>
      <dgm:spPr/>
      <dgm:t>
        <a:bodyPr/>
        <a:lstStyle/>
        <a:p>
          <a:endParaRPr lang="ru-RU"/>
        </a:p>
      </dgm:t>
    </dgm:pt>
    <dgm:pt modelId="{9B795C2B-DBB2-42DF-BA91-D4C9A84E9894}" type="sibTrans" cxnId="{987723DF-8EF2-4745-9214-68081787A0F3}">
      <dgm:prSet/>
      <dgm:spPr/>
      <dgm:t>
        <a:bodyPr/>
        <a:lstStyle/>
        <a:p>
          <a:endParaRPr lang="ru-RU"/>
        </a:p>
      </dgm:t>
    </dgm:pt>
    <dgm:pt modelId="{C96183AA-D67C-4607-B3B5-1C85AF32302B}">
      <dgm:prSet/>
      <dgm:spPr/>
      <dgm:t>
        <a:bodyPr/>
        <a:lstStyle/>
        <a:p>
          <a:endParaRPr lang="ru-RU"/>
        </a:p>
      </dgm:t>
    </dgm:pt>
    <dgm:pt modelId="{157F5DD7-60BD-425A-B3CA-2826F6F49A6B}" type="parTrans" cxnId="{7DA0BFCB-946E-4826-B436-FC5DB86EC10B}">
      <dgm:prSet/>
      <dgm:spPr/>
      <dgm:t>
        <a:bodyPr/>
        <a:lstStyle/>
        <a:p>
          <a:endParaRPr lang="ru-RU"/>
        </a:p>
      </dgm:t>
    </dgm:pt>
    <dgm:pt modelId="{599B5C35-A7FB-4D74-8D19-C995278A6C6E}" type="sibTrans" cxnId="{7DA0BFCB-946E-4826-B436-FC5DB86EC10B}">
      <dgm:prSet/>
      <dgm:spPr/>
      <dgm:t>
        <a:bodyPr/>
        <a:lstStyle/>
        <a:p>
          <a:endParaRPr lang="ru-RU"/>
        </a:p>
      </dgm:t>
    </dgm:pt>
    <dgm:pt modelId="{46AB9887-BD22-4229-AAC2-95B1783FFAE7}" type="pres">
      <dgm:prSet presAssocID="{8A034CA5-869D-4A7D-ACE5-5D9CF2969D0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EB7D58F-10E1-4D8A-BE2E-DBAE43C5BB9E}" type="pres">
      <dgm:prSet presAssocID="{445F0608-FA0B-4617-9D79-F1490701369D}" presName="root1" presStyleCnt="0"/>
      <dgm:spPr/>
    </dgm:pt>
    <dgm:pt modelId="{1627339D-5CCD-4771-BBF1-B4BFBE081DF5}" type="pres">
      <dgm:prSet presAssocID="{445F0608-FA0B-4617-9D79-F1490701369D}" presName="LevelOneTextNode" presStyleLbl="node0" presStyleIdx="0" presStyleCnt="1">
        <dgm:presLayoutVars>
          <dgm:chPref val="3"/>
        </dgm:presLayoutVars>
      </dgm:prSet>
      <dgm:spPr/>
    </dgm:pt>
    <dgm:pt modelId="{4EDF84FA-F1C7-4509-96F0-79799058FDAC}" type="pres">
      <dgm:prSet presAssocID="{445F0608-FA0B-4617-9D79-F1490701369D}" presName="level2hierChild" presStyleCnt="0"/>
      <dgm:spPr/>
    </dgm:pt>
    <dgm:pt modelId="{8C0A64E2-41D7-419B-AAAD-85B2549D7880}" type="pres">
      <dgm:prSet presAssocID="{E5FB0C03-E520-4F9D-802E-336318C4B7DD}" presName="conn2-1" presStyleLbl="parChTrans1D2" presStyleIdx="0" presStyleCnt="4"/>
      <dgm:spPr/>
    </dgm:pt>
    <dgm:pt modelId="{F56AF421-4794-40B9-9F02-9F80B2B0FCB8}" type="pres">
      <dgm:prSet presAssocID="{E5FB0C03-E520-4F9D-802E-336318C4B7DD}" presName="connTx" presStyleLbl="parChTrans1D2" presStyleIdx="0" presStyleCnt="4"/>
      <dgm:spPr/>
    </dgm:pt>
    <dgm:pt modelId="{655E81BD-3E13-41A2-98BE-F6EA2341F3ED}" type="pres">
      <dgm:prSet presAssocID="{60FF2384-7355-4D7A-B98B-A31D378739CE}" presName="root2" presStyleCnt="0"/>
      <dgm:spPr/>
    </dgm:pt>
    <dgm:pt modelId="{47EC9428-0511-4EC3-9A52-EAB322F20552}" type="pres">
      <dgm:prSet presAssocID="{60FF2384-7355-4D7A-B98B-A31D378739CE}" presName="LevelTwoTextNode" presStyleLbl="node2" presStyleIdx="0" presStyleCnt="4" custScaleX="1239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54D5D79-2302-4E4A-A296-970685D171D8}" type="pres">
      <dgm:prSet presAssocID="{60FF2384-7355-4D7A-B98B-A31D378739CE}" presName="level3hierChild" presStyleCnt="0"/>
      <dgm:spPr/>
    </dgm:pt>
    <dgm:pt modelId="{BDD6D7BA-50CD-45A4-9E31-07CEBEEEBAEF}" type="pres">
      <dgm:prSet presAssocID="{A62C05A8-8E0B-4BD6-83BF-13B8DA6B2BBD}" presName="conn2-1" presStyleLbl="parChTrans1D2" presStyleIdx="1" presStyleCnt="4"/>
      <dgm:spPr/>
    </dgm:pt>
    <dgm:pt modelId="{D47E0294-FE90-493A-A632-E3A25A65C251}" type="pres">
      <dgm:prSet presAssocID="{A62C05A8-8E0B-4BD6-83BF-13B8DA6B2BBD}" presName="connTx" presStyleLbl="parChTrans1D2" presStyleIdx="1" presStyleCnt="4"/>
      <dgm:spPr/>
    </dgm:pt>
    <dgm:pt modelId="{81217320-F8CD-4BAF-87C4-390ADA519AB5}" type="pres">
      <dgm:prSet presAssocID="{997147E2-1352-45A0-A610-A3F435D88BE5}" presName="root2" presStyleCnt="0"/>
      <dgm:spPr/>
    </dgm:pt>
    <dgm:pt modelId="{B18579D4-FE8F-4CFB-AC67-C96829CA07CC}" type="pres">
      <dgm:prSet presAssocID="{997147E2-1352-45A0-A610-A3F435D88BE5}" presName="LevelTwoTextNode" presStyleLbl="node2" presStyleIdx="1" presStyleCnt="4" custScaleX="123919">
        <dgm:presLayoutVars>
          <dgm:chPref val="3"/>
        </dgm:presLayoutVars>
      </dgm:prSet>
      <dgm:spPr/>
    </dgm:pt>
    <dgm:pt modelId="{09827C77-217A-44E0-A1E4-D978D5C950BD}" type="pres">
      <dgm:prSet presAssocID="{997147E2-1352-45A0-A610-A3F435D88BE5}" presName="level3hierChild" presStyleCnt="0"/>
      <dgm:spPr/>
    </dgm:pt>
    <dgm:pt modelId="{F8533D60-DC78-441D-8E89-A30662B0410F}" type="pres">
      <dgm:prSet presAssocID="{E4CE797E-8CCA-4AA3-9DA2-7B6C2168EE95}" presName="conn2-1" presStyleLbl="parChTrans1D2" presStyleIdx="2" presStyleCnt="4"/>
      <dgm:spPr/>
    </dgm:pt>
    <dgm:pt modelId="{504DCC88-4095-4D08-9A1B-F2D2BA39C3BA}" type="pres">
      <dgm:prSet presAssocID="{E4CE797E-8CCA-4AA3-9DA2-7B6C2168EE95}" presName="connTx" presStyleLbl="parChTrans1D2" presStyleIdx="2" presStyleCnt="4"/>
      <dgm:spPr/>
    </dgm:pt>
    <dgm:pt modelId="{1BE91A54-F8F4-4B42-83F8-36D00BEF6AC6}" type="pres">
      <dgm:prSet presAssocID="{5CCA1925-54F3-445D-BEFB-9C38A8FC0033}" presName="root2" presStyleCnt="0"/>
      <dgm:spPr/>
    </dgm:pt>
    <dgm:pt modelId="{E5ADAE6A-F48E-4E36-8308-45E7B7B222D6}" type="pres">
      <dgm:prSet presAssocID="{5CCA1925-54F3-445D-BEFB-9C38A8FC0033}" presName="LevelTwoTextNode" presStyleLbl="node2" presStyleIdx="2" presStyleCnt="4" custScaleX="123919">
        <dgm:presLayoutVars>
          <dgm:chPref val="3"/>
        </dgm:presLayoutVars>
      </dgm:prSet>
      <dgm:spPr/>
    </dgm:pt>
    <dgm:pt modelId="{95EF786F-1FBD-4CAE-B95D-53871D3E73BE}" type="pres">
      <dgm:prSet presAssocID="{5CCA1925-54F3-445D-BEFB-9C38A8FC0033}" presName="level3hierChild" presStyleCnt="0"/>
      <dgm:spPr/>
    </dgm:pt>
    <dgm:pt modelId="{465D287C-7E57-4217-ABDD-C58B7DF67BD7}" type="pres">
      <dgm:prSet presAssocID="{157F5DD7-60BD-425A-B3CA-2826F6F49A6B}" presName="conn2-1" presStyleLbl="parChTrans1D2" presStyleIdx="3" presStyleCnt="4"/>
      <dgm:spPr/>
    </dgm:pt>
    <dgm:pt modelId="{AABD020A-87F1-40D7-B285-F344715B4C29}" type="pres">
      <dgm:prSet presAssocID="{157F5DD7-60BD-425A-B3CA-2826F6F49A6B}" presName="connTx" presStyleLbl="parChTrans1D2" presStyleIdx="3" presStyleCnt="4"/>
      <dgm:spPr/>
    </dgm:pt>
    <dgm:pt modelId="{A4A47F57-EFDD-4C7B-B108-8C67107E84FE}" type="pres">
      <dgm:prSet presAssocID="{C96183AA-D67C-4607-B3B5-1C85AF32302B}" presName="root2" presStyleCnt="0"/>
      <dgm:spPr/>
    </dgm:pt>
    <dgm:pt modelId="{8174940A-D0F7-41E7-9017-9AE7D49389F0}" type="pres">
      <dgm:prSet presAssocID="{C96183AA-D67C-4607-B3B5-1C85AF32302B}" presName="LevelTwoTextNode" presStyleLbl="node2" presStyleIdx="3" presStyleCnt="4" custScaleX="123919">
        <dgm:presLayoutVars>
          <dgm:chPref val="3"/>
        </dgm:presLayoutVars>
      </dgm:prSet>
      <dgm:spPr/>
    </dgm:pt>
    <dgm:pt modelId="{92D95A25-5F21-4FBD-BFF1-C3DCBB617392}" type="pres">
      <dgm:prSet presAssocID="{C96183AA-D67C-4607-B3B5-1C85AF32302B}" presName="level3hierChild" presStyleCnt="0"/>
      <dgm:spPr/>
    </dgm:pt>
  </dgm:ptLst>
  <dgm:cxnLst>
    <dgm:cxn modelId="{4B991D84-B086-452A-A1E0-57D3B89533E1}" type="presOf" srcId="{E4CE797E-8CCA-4AA3-9DA2-7B6C2168EE95}" destId="{F8533D60-DC78-441D-8E89-A30662B0410F}" srcOrd="0" destOrd="0" presId="urn:microsoft.com/office/officeart/2008/layout/HorizontalMultiLevelHierarchy"/>
    <dgm:cxn modelId="{A9B2045E-ACDC-4AA9-9FEA-2EA5C5DBBDF8}" type="presOf" srcId="{E5FB0C03-E520-4F9D-802E-336318C4B7DD}" destId="{8C0A64E2-41D7-419B-AAAD-85B2549D7880}" srcOrd="0" destOrd="0" presId="urn:microsoft.com/office/officeart/2008/layout/HorizontalMultiLevelHierarchy"/>
    <dgm:cxn modelId="{67CB6939-0A21-487B-AF36-106A7AFFDD7A}" type="presOf" srcId="{C96183AA-D67C-4607-B3B5-1C85AF32302B}" destId="{8174940A-D0F7-41E7-9017-9AE7D49389F0}" srcOrd="0" destOrd="0" presId="urn:microsoft.com/office/officeart/2008/layout/HorizontalMultiLevelHierarchy"/>
    <dgm:cxn modelId="{C502E437-050A-4EFE-A121-9F5AB6B99C14}" type="presOf" srcId="{E4CE797E-8CCA-4AA3-9DA2-7B6C2168EE95}" destId="{504DCC88-4095-4D08-9A1B-F2D2BA39C3BA}" srcOrd="1" destOrd="0" presId="urn:microsoft.com/office/officeart/2008/layout/HorizontalMultiLevelHierarchy"/>
    <dgm:cxn modelId="{75A756C3-E18A-4BCD-A408-23408158522D}" type="presOf" srcId="{157F5DD7-60BD-425A-B3CA-2826F6F49A6B}" destId="{465D287C-7E57-4217-ABDD-C58B7DF67BD7}" srcOrd="0" destOrd="0" presId="urn:microsoft.com/office/officeart/2008/layout/HorizontalMultiLevelHierarchy"/>
    <dgm:cxn modelId="{C45202B7-E700-4F79-8DFF-51441B64D189}" type="presOf" srcId="{E5FB0C03-E520-4F9D-802E-336318C4B7DD}" destId="{F56AF421-4794-40B9-9F02-9F80B2B0FCB8}" srcOrd="1" destOrd="0" presId="urn:microsoft.com/office/officeart/2008/layout/HorizontalMultiLevelHierarchy"/>
    <dgm:cxn modelId="{987723DF-8EF2-4745-9214-68081787A0F3}" srcId="{445F0608-FA0B-4617-9D79-F1490701369D}" destId="{5CCA1925-54F3-445D-BEFB-9C38A8FC0033}" srcOrd="2" destOrd="0" parTransId="{E4CE797E-8CCA-4AA3-9DA2-7B6C2168EE95}" sibTransId="{9B795C2B-DBB2-42DF-BA91-D4C9A84E9894}"/>
    <dgm:cxn modelId="{DBD8425E-A2A8-405C-9E60-3E4D60057685}" type="presOf" srcId="{60FF2384-7355-4D7A-B98B-A31D378739CE}" destId="{47EC9428-0511-4EC3-9A52-EAB322F20552}" srcOrd="0" destOrd="0" presId="urn:microsoft.com/office/officeart/2008/layout/HorizontalMultiLevelHierarchy"/>
    <dgm:cxn modelId="{7DA0BFCB-946E-4826-B436-FC5DB86EC10B}" srcId="{445F0608-FA0B-4617-9D79-F1490701369D}" destId="{C96183AA-D67C-4607-B3B5-1C85AF32302B}" srcOrd="3" destOrd="0" parTransId="{157F5DD7-60BD-425A-B3CA-2826F6F49A6B}" sibTransId="{599B5C35-A7FB-4D74-8D19-C995278A6C6E}"/>
    <dgm:cxn modelId="{638B1AB5-6858-464F-8169-367E5051EFF9}" type="presOf" srcId="{5CCA1925-54F3-445D-BEFB-9C38A8FC0033}" destId="{E5ADAE6A-F48E-4E36-8308-45E7B7B222D6}" srcOrd="0" destOrd="0" presId="urn:microsoft.com/office/officeart/2008/layout/HorizontalMultiLevelHierarchy"/>
    <dgm:cxn modelId="{E30F0010-39A3-407E-A731-26545DA63859}" type="presOf" srcId="{A62C05A8-8E0B-4BD6-83BF-13B8DA6B2BBD}" destId="{D47E0294-FE90-493A-A632-E3A25A65C251}" srcOrd="1" destOrd="0" presId="urn:microsoft.com/office/officeart/2008/layout/HorizontalMultiLevelHierarchy"/>
    <dgm:cxn modelId="{CCC95A80-F2A2-4097-96D5-FB3CFDEC45C9}" type="presOf" srcId="{157F5DD7-60BD-425A-B3CA-2826F6F49A6B}" destId="{AABD020A-87F1-40D7-B285-F344715B4C29}" srcOrd="1" destOrd="0" presId="urn:microsoft.com/office/officeart/2008/layout/HorizontalMultiLevelHierarchy"/>
    <dgm:cxn modelId="{50FE0AB9-288A-4171-94D4-50DCFCD64846}" type="presOf" srcId="{8A034CA5-869D-4A7D-ACE5-5D9CF2969D08}" destId="{46AB9887-BD22-4229-AAC2-95B1783FFAE7}" srcOrd="0" destOrd="0" presId="urn:microsoft.com/office/officeart/2008/layout/HorizontalMultiLevelHierarchy"/>
    <dgm:cxn modelId="{FDB0F197-C164-4CE4-8FC9-7B95F15CB64E}" srcId="{445F0608-FA0B-4617-9D79-F1490701369D}" destId="{997147E2-1352-45A0-A610-A3F435D88BE5}" srcOrd="1" destOrd="0" parTransId="{A62C05A8-8E0B-4BD6-83BF-13B8DA6B2BBD}" sibTransId="{51B04425-89B8-4970-BD05-CB6FA03C8717}"/>
    <dgm:cxn modelId="{75E67238-7820-403E-AF62-A126D1482AC4}" type="presOf" srcId="{A62C05A8-8E0B-4BD6-83BF-13B8DA6B2BBD}" destId="{BDD6D7BA-50CD-45A4-9E31-07CEBEEEBAEF}" srcOrd="0" destOrd="0" presId="urn:microsoft.com/office/officeart/2008/layout/HorizontalMultiLevelHierarchy"/>
    <dgm:cxn modelId="{87896447-D45E-48F1-8E3A-7B66127F3C94}" type="presOf" srcId="{445F0608-FA0B-4617-9D79-F1490701369D}" destId="{1627339D-5CCD-4771-BBF1-B4BFBE081DF5}" srcOrd="0" destOrd="0" presId="urn:microsoft.com/office/officeart/2008/layout/HorizontalMultiLevelHierarchy"/>
    <dgm:cxn modelId="{C64E5ABF-80E8-4A50-A197-122E881288DF}" type="presOf" srcId="{997147E2-1352-45A0-A610-A3F435D88BE5}" destId="{B18579D4-FE8F-4CFB-AC67-C96829CA07CC}" srcOrd="0" destOrd="0" presId="urn:microsoft.com/office/officeart/2008/layout/HorizontalMultiLevelHierarchy"/>
    <dgm:cxn modelId="{C6B7D10A-655A-4E70-9AAB-761C9D971053}" srcId="{445F0608-FA0B-4617-9D79-F1490701369D}" destId="{60FF2384-7355-4D7A-B98B-A31D378739CE}" srcOrd="0" destOrd="0" parTransId="{E5FB0C03-E520-4F9D-802E-336318C4B7DD}" sibTransId="{F31357DF-EF87-48E4-9E27-766D0A535D9A}"/>
    <dgm:cxn modelId="{16142FDF-C92D-4D68-8F9D-ED706F65B32E}" srcId="{8A034CA5-869D-4A7D-ACE5-5D9CF2969D08}" destId="{445F0608-FA0B-4617-9D79-F1490701369D}" srcOrd="0" destOrd="0" parTransId="{915C81A0-DAA9-4C9A-9808-1070DBE2F8A8}" sibTransId="{753C722F-E614-4C17-BF28-4CBB94E64C4F}"/>
    <dgm:cxn modelId="{BD8CB190-A718-4ED1-B46D-2FA361AB8BEF}" type="presParOf" srcId="{46AB9887-BD22-4229-AAC2-95B1783FFAE7}" destId="{0EB7D58F-10E1-4D8A-BE2E-DBAE43C5BB9E}" srcOrd="0" destOrd="0" presId="urn:microsoft.com/office/officeart/2008/layout/HorizontalMultiLevelHierarchy"/>
    <dgm:cxn modelId="{96F127AA-BD58-44E3-8A36-11275B4AAB37}" type="presParOf" srcId="{0EB7D58F-10E1-4D8A-BE2E-DBAE43C5BB9E}" destId="{1627339D-5CCD-4771-BBF1-B4BFBE081DF5}" srcOrd="0" destOrd="0" presId="urn:microsoft.com/office/officeart/2008/layout/HorizontalMultiLevelHierarchy"/>
    <dgm:cxn modelId="{E0B07708-D90F-473C-B9A0-7C2B6B51B65F}" type="presParOf" srcId="{0EB7D58F-10E1-4D8A-BE2E-DBAE43C5BB9E}" destId="{4EDF84FA-F1C7-4509-96F0-79799058FDAC}" srcOrd="1" destOrd="0" presId="urn:microsoft.com/office/officeart/2008/layout/HorizontalMultiLevelHierarchy"/>
    <dgm:cxn modelId="{E63E8557-B042-4FEE-92DC-959147B16C54}" type="presParOf" srcId="{4EDF84FA-F1C7-4509-96F0-79799058FDAC}" destId="{8C0A64E2-41D7-419B-AAAD-85B2549D7880}" srcOrd="0" destOrd="0" presId="urn:microsoft.com/office/officeart/2008/layout/HorizontalMultiLevelHierarchy"/>
    <dgm:cxn modelId="{2E705E61-89DC-454A-91CE-E53DB6F5EDCE}" type="presParOf" srcId="{8C0A64E2-41D7-419B-AAAD-85B2549D7880}" destId="{F56AF421-4794-40B9-9F02-9F80B2B0FCB8}" srcOrd="0" destOrd="0" presId="urn:microsoft.com/office/officeart/2008/layout/HorizontalMultiLevelHierarchy"/>
    <dgm:cxn modelId="{FB12CB86-F94D-4FFA-ABA2-D51D087AC6A2}" type="presParOf" srcId="{4EDF84FA-F1C7-4509-96F0-79799058FDAC}" destId="{655E81BD-3E13-41A2-98BE-F6EA2341F3ED}" srcOrd="1" destOrd="0" presId="urn:microsoft.com/office/officeart/2008/layout/HorizontalMultiLevelHierarchy"/>
    <dgm:cxn modelId="{F9FC081A-1A9D-4402-8B3A-D4B9D5EE573B}" type="presParOf" srcId="{655E81BD-3E13-41A2-98BE-F6EA2341F3ED}" destId="{47EC9428-0511-4EC3-9A52-EAB322F20552}" srcOrd="0" destOrd="0" presId="urn:microsoft.com/office/officeart/2008/layout/HorizontalMultiLevelHierarchy"/>
    <dgm:cxn modelId="{596DD539-2992-4C30-A230-F7CCB01E1466}" type="presParOf" srcId="{655E81BD-3E13-41A2-98BE-F6EA2341F3ED}" destId="{554D5D79-2302-4E4A-A296-970685D171D8}" srcOrd="1" destOrd="0" presId="urn:microsoft.com/office/officeart/2008/layout/HorizontalMultiLevelHierarchy"/>
    <dgm:cxn modelId="{7D2BFDDB-ABF3-4A73-BBB9-C42E1B897402}" type="presParOf" srcId="{4EDF84FA-F1C7-4509-96F0-79799058FDAC}" destId="{BDD6D7BA-50CD-45A4-9E31-07CEBEEEBAEF}" srcOrd="2" destOrd="0" presId="urn:microsoft.com/office/officeart/2008/layout/HorizontalMultiLevelHierarchy"/>
    <dgm:cxn modelId="{91A4E349-AD1A-404C-9831-01DCA0AC8D52}" type="presParOf" srcId="{BDD6D7BA-50CD-45A4-9E31-07CEBEEEBAEF}" destId="{D47E0294-FE90-493A-A632-E3A25A65C251}" srcOrd="0" destOrd="0" presId="urn:microsoft.com/office/officeart/2008/layout/HorizontalMultiLevelHierarchy"/>
    <dgm:cxn modelId="{50AC02EB-74E0-4087-89E0-59D0BA10FB6E}" type="presParOf" srcId="{4EDF84FA-F1C7-4509-96F0-79799058FDAC}" destId="{81217320-F8CD-4BAF-87C4-390ADA519AB5}" srcOrd="3" destOrd="0" presId="urn:microsoft.com/office/officeart/2008/layout/HorizontalMultiLevelHierarchy"/>
    <dgm:cxn modelId="{3EDEB3B9-CA5A-43A7-B7DD-A439449E914C}" type="presParOf" srcId="{81217320-F8CD-4BAF-87C4-390ADA519AB5}" destId="{B18579D4-FE8F-4CFB-AC67-C96829CA07CC}" srcOrd="0" destOrd="0" presId="urn:microsoft.com/office/officeart/2008/layout/HorizontalMultiLevelHierarchy"/>
    <dgm:cxn modelId="{EDDD1CBF-BC5D-4AAE-9DF4-4224CBB6DC09}" type="presParOf" srcId="{81217320-F8CD-4BAF-87C4-390ADA519AB5}" destId="{09827C77-217A-44E0-A1E4-D978D5C950BD}" srcOrd="1" destOrd="0" presId="urn:microsoft.com/office/officeart/2008/layout/HorizontalMultiLevelHierarchy"/>
    <dgm:cxn modelId="{FF495270-3100-477F-934C-DFD69C4977E0}" type="presParOf" srcId="{4EDF84FA-F1C7-4509-96F0-79799058FDAC}" destId="{F8533D60-DC78-441D-8E89-A30662B0410F}" srcOrd="4" destOrd="0" presId="urn:microsoft.com/office/officeart/2008/layout/HorizontalMultiLevelHierarchy"/>
    <dgm:cxn modelId="{05AF89FB-84FE-4E2A-9771-EAD1CF04B368}" type="presParOf" srcId="{F8533D60-DC78-441D-8E89-A30662B0410F}" destId="{504DCC88-4095-4D08-9A1B-F2D2BA39C3BA}" srcOrd="0" destOrd="0" presId="urn:microsoft.com/office/officeart/2008/layout/HorizontalMultiLevelHierarchy"/>
    <dgm:cxn modelId="{E45A14C8-8A90-4EF0-B88D-03983966F6E3}" type="presParOf" srcId="{4EDF84FA-F1C7-4509-96F0-79799058FDAC}" destId="{1BE91A54-F8F4-4B42-83F8-36D00BEF6AC6}" srcOrd="5" destOrd="0" presId="urn:microsoft.com/office/officeart/2008/layout/HorizontalMultiLevelHierarchy"/>
    <dgm:cxn modelId="{4B2F60A2-3B86-4EB2-A21C-A719D6BEB727}" type="presParOf" srcId="{1BE91A54-F8F4-4B42-83F8-36D00BEF6AC6}" destId="{E5ADAE6A-F48E-4E36-8308-45E7B7B222D6}" srcOrd="0" destOrd="0" presId="urn:microsoft.com/office/officeart/2008/layout/HorizontalMultiLevelHierarchy"/>
    <dgm:cxn modelId="{79F3ED2A-54A0-4C85-91CE-11401D1C05A1}" type="presParOf" srcId="{1BE91A54-F8F4-4B42-83F8-36D00BEF6AC6}" destId="{95EF786F-1FBD-4CAE-B95D-53871D3E73BE}" srcOrd="1" destOrd="0" presId="urn:microsoft.com/office/officeart/2008/layout/HorizontalMultiLevelHierarchy"/>
    <dgm:cxn modelId="{3789B1F3-8BA8-4185-9671-E475E3DD90E6}" type="presParOf" srcId="{4EDF84FA-F1C7-4509-96F0-79799058FDAC}" destId="{465D287C-7E57-4217-ABDD-C58B7DF67BD7}" srcOrd="6" destOrd="0" presId="urn:microsoft.com/office/officeart/2008/layout/HorizontalMultiLevelHierarchy"/>
    <dgm:cxn modelId="{239D5EF3-BBF5-4D59-A89B-C6A455424059}" type="presParOf" srcId="{465D287C-7E57-4217-ABDD-C58B7DF67BD7}" destId="{AABD020A-87F1-40D7-B285-F344715B4C29}" srcOrd="0" destOrd="0" presId="urn:microsoft.com/office/officeart/2008/layout/HorizontalMultiLevelHierarchy"/>
    <dgm:cxn modelId="{1A209B4E-8F87-412C-A387-EC28025451E2}" type="presParOf" srcId="{4EDF84FA-F1C7-4509-96F0-79799058FDAC}" destId="{A4A47F57-EFDD-4C7B-B108-8C67107E84FE}" srcOrd="7" destOrd="0" presId="urn:microsoft.com/office/officeart/2008/layout/HorizontalMultiLevelHierarchy"/>
    <dgm:cxn modelId="{506AFE7D-417B-43FD-8A54-1E33569CE143}" type="presParOf" srcId="{A4A47F57-EFDD-4C7B-B108-8C67107E84FE}" destId="{8174940A-D0F7-41E7-9017-9AE7D49389F0}" srcOrd="0" destOrd="0" presId="urn:microsoft.com/office/officeart/2008/layout/HorizontalMultiLevelHierarchy"/>
    <dgm:cxn modelId="{A772E78A-1446-472B-88B4-43B2FB8379D4}" type="presParOf" srcId="{A4A47F57-EFDD-4C7B-B108-8C67107E84FE}" destId="{92D95A25-5F21-4FBD-BFF1-C3DCBB61739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D79A9A-3FD2-4D61-98BE-FC47875CAD0F}" type="doc">
      <dgm:prSet loTypeId="urn:microsoft.com/office/officeart/2005/8/layout/matrix1" loCatId="matrix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81A1F685-DA8D-4087-9F5D-81F06553BA2C}">
      <dgm:prSet phldrT="[Текст]"/>
      <dgm:spPr/>
      <dgm:t>
        <a:bodyPr/>
        <a:lstStyle/>
        <a:p>
          <a:r>
            <a:rPr lang="uk-UA" dirty="0" smtClean="0"/>
            <a:t>Склад будь-якого косметичного засобу</a:t>
          </a:r>
          <a:endParaRPr lang="ru-RU" dirty="0"/>
        </a:p>
      </dgm:t>
    </dgm:pt>
    <dgm:pt modelId="{CA3170C1-DDBD-4CC2-A56C-54AF0FB1AC92}" type="parTrans" cxnId="{9815DAB2-FA9D-4D2C-9163-9D1237B5440D}">
      <dgm:prSet/>
      <dgm:spPr/>
      <dgm:t>
        <a:bodyPr/>
        <a:lstStyle/>
        <a:p>
          <a:endParaRPr lang="ru-RU"/>
        </a:p>
      </dgm:t>
    </dgm:pt>
    <dgm:pt modelId="{08CA9DF9-451B-4A85-B94D-3510C30F8547}" type="sibTrans" cxnId="{9815DAB2-FA9D-4D2C-9163-9D1237B5440D}">
      <dgm:prSet/>
      <dgm:spPr/>
      <dgm:t>
        <a:bodyPr/>
        <a:lstStyle/>
        <a:p>
          <a:endParaRPr lang="ru-RU"/>
        </a:p>
      </dgm:t>
    </dgm:pt>
    <dgm:pt modelId="{D82588A3-56F5-4352-ACE3-756CA3424DB0}">
      <dgm:prSet phldrT="[Текст]" custT="1"/>
      <dgm:spPr/>
      <dgm:t>
        <a:bodyPr/>
        <a:lstStyle/>
        <a:p>
          <a:r>
            <a:rPr lang="uk-UA" sz="3200" dirty="0" smtClean="0"/>
            <a:t>Основа</a:t>
          </a:r>
          <a:endParaRPr lang="ru-RU" sz="3200" dirty="0"/>
        </a:p>
      </dgm:t>
    </dgm:pt>
    <dgm:pt modelId="{4AAB2BD8-A214-412D-8DBF-B5E2A2EEAFC3}" type="parTrans" cxnId="{F3CB5C56-4CD3-47B4-84FB-2CF6D946F5A2}">
      <dgm:prSet/>
      <dgm:spPr/>
      <dgm:t>
        <a:bodyPr/>
        <a:lstStyle/>
        <a:p>
          <a:endParaRPr lang="ru-RU"/>
        </a:p>
      </dgm:t>
    </dgm:pt>
    <dgm:pt modelId="{AFBAF0FB-E149-4C09-87AC-F7ACFB716615}" type="sibTrans" cxnId="{F3CB5C56-4CD3-47B4-84FB-2CF6D946F5A2}">
      <dgm:prSet/>
      <dgm:spPr/>
      <dgm:t>
        <a:bodyPr/>
        <a:lstStyle/>
        <a:p>
          <a:endParaRPr lang="ru-RU"/>
        </a:p>
      </dgm:t>
    </dgm:pt>
    <dgm:pt modelId="{2791318A-8D20-468D-BC81-FCBA1B24FAFA}">
      <dgm:prSet phldrT="[Текст]" custT="1"/>
      <dgm:spPr/>
      <dgm:t>
        <a:bodyPr/>
        <a:lstStyle/>
        <a:p>
          <a:r>
            <a:rPr lang="uk-UA" sz="3200" dirty="0" smtClean="0"/>
            <a:t>Емульгатори</a:t>
          </a:r>
          <a:endParaRPr lang="ru-RU" sz="3200" dirty="0"/>
        </a:p>
      </dgm:t>
    </dgm:pt>
    <dgm:pt modelId="{67B19CEA-AFBC-4BBC-BFDC-123B719D1BFD}" type="parTrans" cxnId="{CC90F579-E207-46EE-8437-E58BC919B074}">
      <dgm:prSet/>
      <dgm:spPr/>
      <dgm:t>
        <a:bodyPr/>
        <a:lstStyle/>
        <a:p>
          <a:endParaRPr lang="ru-RU"/>
        </a:p>
      </dgm:t>
    </dgm:pt>
    <dgm:pt modelId="{6CC4C461-072C-429F-BB9E-EAB33A28DFB0}" type="sibTrans" cxnId="{CC90F579-E207-46EE-8437-E58BC919B074}">
      <dgm:prSet/>
      <dgm:spPr/>
      <dgm:t>
        <a:bodyPr/>
        <a:lstStyle/>
        <a:p>
          <a:endParaRPr lang="ru-RU"/>
        </a:p>
      </dgm:t>
    </dgm:pt>
    <dgm:pt modelId="{9FFD1E65-2AE9-469C-9783-1B1320ADF9A1}">
      <dgm:prSet phldrT="[Текст]" custT="1"/>
      <dgm:spPr/>
      <dgm:t>
        <a:bodyPr/>
        <a:lstStyle/>
        <a:p>
          <a:r>
            <a:rPr lang="uk-UA" sz="3200" dirty="0" smtClean="0"/>
            <a:t>Консерванти</a:t>
          </a:r>
          <a:endParaRPr lang="ru-RU" sz="3200" dirty="0"/>
        </a:p>
      </dgm:t>
    </dgm:pt>
    <dgm:pt modelId="{DB87251B-C72A-4601-B1EF-21148E87C3BE}" type="parTrans" cxnId="{B1A3B5A5-68C7-47FD-A035-9679598CCB19}">
      <dgm:prSet/>
      <dgm:spPr/>
      <dgm:t>
        <a:bodyPr/>
        <a:lstStyle/>
        <a:p>
          <a:endParaRPr lang="ru-RU"/>
        </a:p>
      </dgm:t>
    </dgm:pt>
    <dgm:pt modelId="{58F31F22-A26D-4E3F-B421-D1943D7EF2B0}" type="sibTrans" cxnId="{B1A3B5A5-68C7-47FD-A035-9679598CCB19}">
      <dgm:prSet/>
      <dgm:spPr/>
      <dgm:t>
        <a:bodyPr/>
        <a:lstStyle/>
        <a:p>
          <a:endParaRPr lang="ru-RU"/>
        </a:p>
      </dgm:t>
    </dgm:pt>
    <dgm:pt modelId="{D7A7DD0A-2349-4492-BB08-AD137EE06E80}">
      <dgm:prSet phldrT="[Текст]" custT="1"/>
      <dgm:spPr/>
      <dgm:t>
        <a:bodyPr/>
        <a:lstStyle/>
        <a:p>
          <a:r>
            <a:rPr lang="uk-UA" sz="3200" dirty="0" err="1" smtClean="0"/>
            <a:t>Віддушки</a:t>
          </a:r>
          <a:r>
            <a:rPr lang="uk-UA" sz="3200" dirty="0" smtClean="0"/>
            <a:t> і </a:t>
          </a:r>
          <a:r>
            <a:rPr lang="uk-UA" sz="3200" dirty="0" err="1" smtClean="0"/>
            <a:t>БАДи</a:t>
          </a:r>
          <a:endParaRPr lang="ru-RU" sz="3200" dirty="0"/>
        </a:p>
      </dgm:t>
    </dgm:pt>
    <dgm:pt modelId="{6A93AC01-D1DB-41B2-BAD4-1213600F2AEF}" type="parTrans" cxnId="{4262A366-A938-4D8E-BD2F-82CF380BD3ED}">
      <dgm:prSet/>
      <dgm:spPr/>
      <dgm:t>
        <a:bodyPr/>
        <a:lstStyle/>
        <a:p>
          <a:endParaRPr lang="ru-RU"/>
        </a:p>
      </dgm:t>
    </dgm:pt>
    <dgm:pt modelId="{B7CBEF3E-B672-4E08-AA43-56FA69D8BEC8}" type="sibTrans" cxnId="{4262A366-A938-4D8E-BD2F-82CF380BD3ED}">
      <dgm:prSet/>
      <dgm:spPr/>
      <dgm:t>
        <a:bodyPr/>
        <a:lstStyle/>
        <a:p>
          <a:endParaRPr lang="ru-RU"/>
        </a:p>
      </dgm:t>
    </dgm:pt>
    <dgm:pt modelId="{7A5B516F-538C-43E6-B5AC-A9EC45A3FEC3}" type="pres">
      <dgm:prSet presAssocID="{88D79A9A-3FD2-4D61-98BE-FC47875CAD0F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52897C0-86B0-4EE7-A80C-F24EB8AE03E7}" type="pres">
      <dgm:prSet presAssocID="{88D79A9A-3FD2-4D61-98BE-FC47875CAD0F}" presName="matrix" presStyleCnt="0"/>
      <dgm:spPr/>
    </dgm:pt>
    <dgm:pt modelId="{1DE5E022-9E49-41DC-B74B-B6758476B39B}" type="pres">
      <dgm:prSet presAssocID="{88D79A9A-3FD2-4D61-98BE-FC47875CAD0F}" presName="tile1" presStyleLbl="node1" presStyleIdx="0" presStyleCnt="4"/>
      <dgm:spPr/>
    </dgm:pt>
    <dgm:pt modelId="{722C2E4C-ABDE-4188-8697-2A16C0DACFD8}" type="pres">
      <dgm:prSet presAssocID="{88D79A9A-3FD2-4D61-98BE-FC47875CAD0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51462D5-7FEE-49A6-ADD1-068EED8B1442}" type="pres">
      <dgm:prSet presAssocID="{88D79A9A-3FD2-4D61-98BE-FC47875CAD0F}" presName="tile2" presStyleLbl="node1" presStyleIdx="1" presStyleCnt="4"/>
      <dgm:spPr/>
    </dgm:pt>
    <dgm:pt modelId="{4253513C-0BB5-498C-BF1A-F5E476F5BC89}" type="pres">
      <dgm:prSet presAssocID="{88D79A9A-3FD2-4D61-98BE-FC47875CAD0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84246C5C-1429-4574-AEAC-A031CF1F327E}" type="pres">
      <dgm:prSet presAssocID="{88D79A9A-3FD2-4D61-98BE-FC47875CAD0F}" presName="tile3" presStyleLbl="node1" presStyleIdx="2" presStyleCnt="4"/>
      <dgm:spPr/>
      <dgm:t>
        <a:bodyPr/>
        <a:lstStyle/>
        <a:p>
          <a:endParaRPr lang="ru-RU"/>
        </a:p>
      </dgm:t>
    </dgm:pt>
    <dgm:pt modelId="{890CC7FB-812C-4996-9653-E13A4ADEE563}" type="pres">
      <dgm:prSet presAssocID="{88D79A9A-3FD2-4D61-98BE-FC47875CAD0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FA668C-E88E-49A8-A474-F85D5D1067DB}" type="pres">
      <dgm:prSet presAssocID="{88D79A9A-3FD2-4D61-98BE-FC47875CAD0F}" presName="tile4" presStyleLbl="node1" presStyleIdx="3" presStyleCnt="4"/>
      <dgm:spPr/>
      <dgm:t>
        <a:bodyPr/>
        <a:lstStyle/>
        <a:p>
          <a:endParaRPr lang="ru-RU"/>
        </a:p>
      </dgm:t>
    </dgm:pt>
    <dgm:pt modelId="{BC54BA8C-48DB-4E5B-8D1C-97CD759CF0E1}" type="pres">
      <dgm:prSet presAssocID="{88D79A9A-3FD2-4D61-98BE-FC47875CAD0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B30530-F3D4-4C06-94C1-459B55900455}" type="pres">
      <dgm:prSet presAssocID="{88D79A9A-3FD2-4D61-98BE-FC47875CAD0F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A60B226F-839E-4644-A5CD-620B3ACEE401}" type="presOf" srcId="{D82588A3-56F5-4352-ACE3-756CA3424DB0}" destId="{722C2E4C-ABDE-4188-8697-2A16C0DACFD8}" srcOrd="1" destOrd="0" presId="urn:microsoft.com/office/officeart/2005/8/layout/matrix1"/>
    <dgm:cxn modelId="{D3AB57C4-005A-4FB4-BF88-3FA690346F8F}" type="presOf" srcId="{2791318A-8D20-468D-BC81-FCBA1B24FAFA}" destId="{4253513C-0BB5-498C-BF1A-F5E476F5BC89}" srcOrd="1" destOrd="0" presId="urn:microsoft.com/office/officeart/2005/8/layout/matrix1"/>
    <dgm:cxn modelId="{BF0B559E-80F9-4898-A4A6-E54458D6E5B2}" type="presOf" srcId="{2791318A-8D20-468D-BC81-FCBA1B24FAFA}" destId="{B51462D5-7FEE-49A6-ADD1-068EED8B1442}" srcOrd="0" destOrd="0" presId="urn:microsoft.com/office/officeart/2005/8/layout/matrix1"/>
    <dgm:cxn modelId="{81ED1D1D-414A-401B-83C8-711BC33BF046}" type="presOf" srcId="{D82588A3-56F5-4352-ACE3-756CA3424DB0}" destId="{1DE5E022-9E49-41DC-B74B-B6758476B39B}" srcOrd="0" destOrd="0" presId="urn:microsoft.com/office/officeart/2005/8/layout/matrix1"/>
    <dgm:cxn modelId="{F3CB5C56-4CD3-47B4-84FB-2CF6D946F5A2}" srcId="{81A1F685-DA8D-4087-9F5D-81F06553BA2C}" destId="{D82588A3-56F5-4352-ACE3-756CA3424DB0}" srcOrd="0" destOrd="0" parTransId="{4AAB2BD8-A214-412D-8DBF-B5E2A2EEAFC3}" sibTransId="{AFBAF0FB-E149-4C09-87AC-F7ACFB716615}"/>
    <dgm:cxn modelId="{E10B49CC-476B-4B30-9482-16A8BC6CCC71}" type="presOf" srcId="{88D79A9A-3FD2-4D61-98BE-FC47875CAD0F}" destId="{7A5B516F-538C-43E6-B5AC-A9EC45A3FEC3}" srcOrd="0" destOrd="0" presId="urn:microsoft.com/office/officeart/2005/8/layout/matrix1"/>
    <dgm:cxn modelId="{4262A366-A938-4D8E-BD2F-82CF380BD3ED}" srcId="{81A1F685-DA8D-4087-9F5D-81F06553BA2C}" destId="{D7A7DD0A-2349-4492-BB08-AD137EE06E80}" srcOrd="3" destOrd="0" parTransId="{6A93AC01-D1DB-41B2-BAD4-1213600F2AEF}" sibTransId="{B7CBEF3E-B672-4E08-AA43-56FA69D8BEC8}"/>
    <dgm:cxn modelId="{B1A3B5A5-68C7-47FD-A035-9679598CCB19}" srcId="{81A1F685-DA8D-4087-9F5D-81F06553BA2C}" destId="{9FFD1E65-2AE9-469C-9783-1B1320ADF9A1}" srcOrd="2" destOrd="0" parTransId="{DB87251B-C72A-4601-B1EF-21148E87C3BE}" sibTransId="{58F31F22-A26D-4E3F-B421-D1943D7EF2B0}"/>
    <dgm:cxn modelId="{01DB576C-5739-43BA-B1D5-04922429415A}" type="presOf" srcId="{D7A7DD0A-2349-4492-BB08-AD137EE06E80}" destId="{BC54BA8C-48DB-4E5B-8D1C-97CD759CF0E1}" srcOrd="1" destOrd="0" presId="urn:microsoft.com/office/officeart/2005/8/layout/matrix1"/>
    <dgm:cxn modelId="{9815DAB2-FA9D-4D2C-9163-9D1237B5440D}" srcId="{88D79A9A-3FD2-4D61-98BE-FC47875CAD0F}" destId="{81A1F685-DA8D-4087-9F5D-81F06553BA2C}" srcOrd="0" destOrd="0" parTransId="{CA3170C1-DDBD-4CC2-A56C-54AF0FB1AC92}" sibTransId="{08CA9DF9-451B-4A85-B94D-3510C30F8547}"/>
    <dgm:cxn modelId="{20F2B095-7D56-4AAA-A9DD-C1784881E199}" type="presOf" srcId="{9FFD1E65-2AE9-469C-9783-1B1320ADF9A1}" destId="{890CC7FB-812C-4996-9653-E13A4ADEE563}" srcOrd="1" destOrd="0" presId="urn:microsoft.com/office/officeart/2005/8/layout/matrix1"/>
    <dgm:cxn modelId="{CC90F579-E207-46EE-8437-E58BC919B074}" srcId="{81A1F685-DA8D-4087-9F5D-81F06553BA2C}" destId="{2791318A-8D20-468D-BC81-FCBA1B24FAFA}" srcOrd="1" destOrd="0" parTransId="{67B19CEA-AFBC-4BBC-BFDC-123B719D1BFD}" sibTransId="{6CC4C461-072C-429F-BB9E-EAB33A28DFB0}"/>
    <dgm:cxn modelId="{7ECC540B-F4BB-44B1-8354-3E4D9E3D879E}" type="presOf" srcId="{81A1F685-DA8D-4087-9F5D-81F06553BA2C}" destId="{FCB30530-F3D4-4C06-94C1-459B55900455}" srcOrd="0" destOrd="0" presId="urn:microsoft.com/office/officeart/2005/8/layout/matrix1"/>
    <dgm:cxn modelId="{AE88819B-DA49-4957-869C-F4E20B4BB966}" type="presOf" srcId="{D7A7DD0A-2349-4492-BB08-AD137EE06E80}" destId="{74FA668C-E88E-49A8-A474-F85D5D1067DB}" srcOrd="0" destOrd="0" presId="urn:microsoft.com/office/officeart/2005/8/layout/matrix1"/>
    <dgm:cxn modelId="{48C4B515-99E5-4CC6-82D2-47D81D341A0A}" type="presOf" srcId="{9FFD1E65-2AE9-469C-9783-1B1320ADF9A1}" destId="{84246C5C-1429-4574-AEAC-A031CF1F327E}" srcOrd="0" destOrd="0" presId="urn:microsoft.com/office/officeart/2005/8/layout/matrix1"/>
    <dgm:cxn modelId="{DA9F3AA6-5ED9-41DA-9D9F-3E09E0140CE5}" type="presParOf" srcId="{7A5B516F-538C-43E6-B5AC-A9EC45A3FEC3}" destId="{052897C0-86B0-4EE7-A80C-F24EB8AE03E7}" srcOrd="0" destOrd="0" presId="urn:microsoft.com/office/officeart/2005/8/layout/matrix1"/>
    <dgm:cxn modelId="{384CB5F3-336B-430F-9617-047ED710A7FA}" type="presParOf" srcId="{052897C0-86B0-4EE7-A80C-F24EB8AE03E7}" destId="{1DE5E022-9E49-41DC-B74B-B6758476B39B}" srcOrd="0" destOrd="0" presId="urn:microsoft.com/office/officeart/2005/8/layout/matrix1"/>
    <dgm:cxn modelId="{1E9614F9-F4D4-4C4B-85F2-F65B3F47CE6F}" type="presParOf" srcId="{052897C0-86B0-4EE7-A80C-F24EB8AE03E7}" destId="{722C2E4C-ABDE-4188-8697-2A16C0DACFD8}" srcOrd="1" destOrd="0" presId="urn:microsoft.com/office/officeart/2005/8/layout/matrix1"/>
    <dgm:cxn modelId="{4CDA61A9-0CC7-48A2-9B0D-8995868B9F2B}" type="presParOf" srcId="{052897C0-86B0-4EE7-A80C-F24EB8AE03E7}" destId="{B51462D5-7FEE-49A6-ADD1-068EED8B1442}" srcOrd="2" destOrd="0" presId="urn:microsoft.com/office/officeart/2005/8/layout/matrix1"/>
    <dgm:cxn modelId="{8AE9483A-DF31-49C3-9E0A-A630B1BCC67F}" type="presParOf" srcId="{052897C0-86B0-4EE7-A80C-F24EB8AE03E7}" destId="{4253513C-0BB5-498C-BF1A-F5E476F5BC89}" srcOrd="3" destOrd="0" presId="urn:microsoft.com/office/officeart/2005/8/layout/matrix1"/>
    <dgm:cxn modelId="{D0FA4A70-6A09-4C7C-B4ED-6B8949B8AF63}" type="presParOf" srcId="{052897C0-86B0-4EE7-A80C-F24EB8AE03E7}" destId="{84246C5C-1429-4574-AEAC-A031CF1F327E}" srcOrd="4" destOrd="0" presId="urn:microsoft.com/office/officeart/2005/8/layout/matrix1"/>
    <dgm:cxn modelId="{05AF4DC7-E967-424E-B513-9384CB173EC3}" type="presParOf" srcId="{052897C0-86B0-4EE7-A80C-F24EB8AE03E7}" destId="{890CC7FB-812C-4996-9653-E13A4ADEE563}" srcOrd="5" destOrd="0" presId="urn:microsoft.com/office/officeart/2005/8/layout/matrix1"/>
    <dgm:cxn modelId="{1091B88C-39AB-493D-8BB3-71544E0F628C}" type="presParOf" srcId="{052897C0-86B0-4EE7-A80C-F24EB8AE03E7}" destId="{74FA668C-E88E-49A8-A474-F85D5D1067DB}" srcOrd="6" destOrd="0" presId="urn:microsoft.com/office/officeart/2005/8/layout/matrix1"/>
    <dgm:cxn modelId="{89EA5A00-C06B-4C2F-A2C0-378729560EFA}" type="presParOf" srcId="{052897C0-86B0-4EE7-A80C-F24EB8AE03E7}" destId="{BC54BA8C-48DB-4E5B-8D1C-97CD759CF0E1}" srcOrd="7" destOrd="0" presId="urn:microsoft.com/office/officeart/2005/8/layout/matrix1"/>
    <dgm:cxn modelId="{8BE63CF1-9364-4223-AAE6-B145E2C4EE18}" type="presParOf" srcId="{7A5B516F-538C-43E6-B5AC-A9EC45A3FEC3}" destId="{FCB30530-F3D4-4C06-94C1-459B55900455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A4DD38-FF3D-49F0-9299-1A0651FF2170}">
      <dsp:nvSpPr>
        <dsp:cNvPr id="0" name=""/>
        <dsp:cNvSpPr/>
      </dsp:nvSpPr>
      <dsp:spPr>
        <a:xfrm>
          <a:off x="3839" y="2813145"/>
          <a:ext cx="1987673" cy="9938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  <a:sp3d extrusionH="28000" prstMaterial="matte"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err="1" smtClean="0"/>
            <a:t>Інгрідієнти</a:t>
          </a:r>
          <a:r>
            <a:rPr lang="uk-UA" sz="1700" kern="1200" dirty="0" smtClean="0"/>
            <a:t> у складі косметичних засобів</a:t>
          </a:r>
          <a:endParaRPr lang="ru-RU" sz="1700" kern="1200" dirty="0"/>
        </a:p>
      </dsp:txBody>
      <dsp:txXfrm>
        <a:off x="32947" y="2842253"/>
        <a:ext cx="1929457" cy="935620"/>
      </dsp:txXfrm>
    </dsp:sp>
    <dsp:sp modelId="{B8D89478-3657-4555-BB61-6F45E5E584DA}">
      <dsp:nvSpPr>
        <dsp:cNvPr id="0" name=""/>
        <dsp:cNvSpPr/>
      </dsp:nvSpPr>
      <dsp:spPr>
        <a:xfrm rot="19457599">
          <a:off x="1899482" y="3009548"/>
          <a:ext cx="979131" cy="29575"/>
        </a:xfrm>
        <a:custGeom>
          <a:avLst/>
          <a:gdLst/>
          <a:ahLst/>
          <a:cxnLst/>
          <a:rect l="0" t="0" r="0" b="0"/>
          <a:pathLst>
            <a:path>
              <a:moveTo>
                <a:pt x="0" y="14787"/>
              </a:moveTo>
              <a:lnTo>
                <a:pt x="979131" y="14787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364569" y="2999857"/>
        <a:ext cx="48956" cy="48956"/>
      </dsp:txXfrm>
    </dsp:sp>
    <dsp:sp modelId="{A559301B-549F-40C5-B68F-16BEF95B56C4}">
      <dsp:nvSpPr>
        <dsp:cNvPr id="0" name=""/>
        <dsp:cNvSpPr/>
      </dsp:nvSpPr>
      <dsp:spPr>
        <a:xfrm>
          <a:off x="2786583" y="2241689"/>
          <a:ext cx="1987673" cy="99383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  <a:sp3d extrusionH="28000" prstMaterial="matte"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Комбіновані</a:t>
          </a:r>
          <a:endParaRPr lang="ru-RU" sz="1700" kern="1200" dirty="0"/>
        </a:p>
      </dsp:txBody>
      <dsp:txXfrm>
        <a:off x="2815691" y="2270797"/>
        <a:ext cx="1929457" cy="935620"/>
      </dsp:txXfrm>
    </dsp:sp>
    <dsp:sp modelId="{644A18D5-4A57-487A-8BFB-C10BBA291477}">
      <dsp:nvSpPr>
        <dsp:cNvPr id="0" name=""/>
        <dsp:cNvSpPr/>
      </dsp:nvSpPr>
      <dsp:spPr>
        <a:xfrm rot="19457599">
          <a:off x="4682226" y="2438092"/>
          <a:ext cx="979131" cy="29575"/>
        </a:xfrm>
        <a:custGeom>
          <a:avLst/>
          <a:gdLst/>
          <a:ahLst/>
          <a:cxnLst/>
          <a:rect l="0" t="0" r="0" b="0"/>
          <a:pathLst>
            <a:path>
              <a:moveTo>
                <a:pt x="0" y="14787"/>
              </a:moveTo>
              <a:lnTo>
                <a:pt x="979131" y="14787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147313" y="2428401"/>
        <a:ext cx="48956" cy="48956"/>
      </dsp:txXfrm>
    </dsp:sp>
    <dsp:sp modelId="{60A77575-D60B-44CD-8E96-09F3BE1935E0}">
      <dsp:nvSpPr>
        <dsp:cNvPr id="0" name=""/>
        <dsp:cNvSpPr/>
      </dsp:nvSpPr>
      <dsp:spPr>
        <a:xfrm>
          <a:off x="5569326" y="1670233"/>
          <a:ext cx="1987673" cy="993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  <a:sp3d extrusionH="28000" prstMaterial="matte"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Антиоксиданти</a:t>
          </a:r>
          <a:endParaRPr lang="ru-RU" sz="1700" kern="1200" dirty="0"/>
        </a:p>
      </dsp:txBody>
      <dsp:txXfrm>
        <a:off x="5598434" y="1699341"/>
        <a:ext cx="1929457" cy="935620"/>
      </dsp:txXfrm>
    </dsp:sp>
    <dsp:sp modelId="{E98C1FAF-40B5-4F4E-975D-B5F6B890A547}">
      <dsp:nvSpPr>
        <dsp:cNvPr id="0" name=""/>
        <dsp:cNvSpPr/>
      </dsp:nvSpPr>
      <dsp:spPr>
        <a:xfrm rot="2142401">
          <a:off x="4682226" y="3009548"/>
          <a:ext cx="979131" cy="29575"/>
        </a:xfrm>
        <a:custGeom>
          <a:avLst/>
          <a:gdLst/>
          <a:ahLst/>
          <a:cxnLst/>
          <a:rect l="0" t="0" r="0" b="0"/>
          <a:pathLst>
            <a:path>
              <a:moveTo>
                <a:pt x="0" y="14787"/>
              </a:moveTo>
              <a:lnTo>
                <a:pt x="979131" y="14787"/>
              </a:lnTo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147313" y="2999857"/>
        <a:ext cx="48956" cy="48956"/>
      </dsp:txXfrm>
    </dsp:sp>
    <dsp:sp modelId="{8B5170E9-D896-49F2-8AF4-69B68E7E428A}">
      <dsp:nvSpPr>
        <dsp:cNvPr id="0" name=""/>
        <dsp:cNvSpPr/>
      </dsp:nvSpPr>
      <dsp:spPr>
        <a:xfrm>
          <a:off x="5569326" y="2813145"/>
          <a:ext cx="1987673" cy="993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  <a:sp3d extrusionH="28000" prstMaterial="matte"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Допоміжні речовини</a:t>
          </a:r>
          <a:endParaRPr lang="ru-RU" sz="1700" kern="1200" dirty="0"/>
        </a:p>
      </dsp:txBody>
      <dsp:txXfrm>
        <a:off x="5598434" y="2842253"/>
        <a:ext cx="1929457" cy="935620"/>
      </dsp:txXfrm>
    </dsp:sp>
    <dsp:sp modelId="{43463F8C-E010-42AF-BDD4-B6076E579ECF}">
      <dsp:nvSpPr>
        <dsp:cNvPr id="0" name=""/>
        <dsp:cNvSpPr/>
      </dsp:nvSpPr>
      <dsp:spPr>
        <a:xfrm rot="2142401">
          <a:off x="1899482" y="3581004"/>
          <a:ext cx="979131" cy="29575"/>
        </a:xfrm>
        <a:custGeom>
          <a:avLst/>
          <a:gdLst/>
          <a:ahLst/>
          <a:cxnLst/>
          <a:rect l="0" t="0" r="0" b="0"/>
          <a:pathLst>
            <a:path>
              <a:moveTo>
                <a:pt x="0" y="14787"/>
              </a:moveTo>
              <a:lnTo>
                <a:pt x="979131" y="14787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364569" y="3571313"/>
        <a:ext cx="48956" cy="48956"/>
      </dsp:txXfrm>
    </dsp:sp>
    <dsp:sp modelId="{8C55CE07-B09F-44FA-AEDA-D879106C5191}">
      <dsp:nvSpPr>
        <dsp:cNvPr id="0" name=""/>
        <dsp:cNvSpPr/>
      </dsp:nvSpPr>
      <dsp:spPr>
        <a:xfrm>
          <a:off x="2786583" y="3384601"/>
          <a:ext cx="1987673" cy="99383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  <a:sp3d extrusionH="28000" prstMaterial="matte"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Натуральні</a:t>
          </a:r>
          <a:endParaRPr lang="ru-RU" sz="1700" kern="1200" dirty="0"/>
        </a:p>
      </dsp:txBody>
      <dsp:txXfrm>
        <a:off x="2815691" y="3413709"/>
        <a:ext cx="1929457" cy="9356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D287C-7E57-4217-ABDD-C58B7DF67BD7}">
      <dsp:nvSpPr>
        <dsp:cNvPr id="0" name=""/>
        <dsp:cNvSpPr/>
      </dsp:nvSpPr>
      <dsp:spPr>
        <a:xfrm>
          <a:off x="1611572" y="2032000"/>
          <a:ext cx="506536" cy="1447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3268" y="0"/>
              </a:lnTo>
              <a:lnTo>
                <a:pt x="253268" y="1447800"/>
              </a:lnTo>
              <a:lnTo>
                <a:pt x="506536" y="1447800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826494" y="2717553"/>
        <a:ext cx="76692" cy="76692"/>
      </dsp:txXfrm>
    </dsp:sp>
    <dsp:sp modelId="{F8533D60-DC78-441D-8E89-A30662B0410F}">
      <dsp:nvSpPr>
        <dsp:cNvPr id="0" name=""/>
        <dsp:cNvSpPr/>
      </dsp:nvSpPr>
      <dsp:spPr>
        <a:xfrm>
          <a:off x="1611572" y="2032000"/>
          <a:ext cx="506536" cy="482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3268" y="0"/>
              </a:lnTo>
              <a:lnTo>
                <a:pt x="253268" y="482599"/>
              </a:lnTo>
              <a:lnTo>
                <a:pt x="506536" y="482599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847350" y="2255809"/>
        <a:ext cx="34981" cy="34981"/>
      </dsp:txXfrm>
    </dsp:sp>
    <dsp:sp modelId="{BDD6D7BA-50CD-45A4-9E31-07CEBEEEBAEF}">
      <dsp:nvSpPr>
        <dsp:cNvPr id="0" name=""/>
        <dsp:cNvSpPr/>
      </dsp:nvSpPr>
      <dsp:spPr>
        <a:xfrm>
          <a:off x="1611572" y="1549399"/>
          <a:ext cx="506536" cy="482600"/>
        </a:xfrm>
        <a:custGeom>
          <a:avLst/>
          <a:gdLst/>
          <a:ahLst/>
          <a:cxnLst/>
          <a:rect l="0" t="0" r="0" b="0"/>
          <a:pathLst>
            <a:path>
              <a:moveTo>
                <a:pt x="0" y="482600"/>
              </a:moveTo>
              <a:lnTo>
                <a:pt x="253268" y="482600"/>
              </a:lnTo>
              <a:lnTo>
                <a:pt x="253268" y="0"/>
              </a:lnTo>
              <a:lnTo>
                <a:pt x="506536" y="0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847350" y="1773209"/>
        <a:ext cx="34981" cy="34981"/>
      </dsp:txXfrm>
    </dsp:sp>
    <dsp:sp modelId="{8C0A64E2-41D7-419B-AAAD-85B2549D7880}">
      <dsp:nvSpPr>
        <dsp:cNvPr id="0" name=""/>
        <dsp:cNvSpPr/>
      </dsp:nvSpPr>
      <dsp:spPr>
        <a:xfrm>
          <a:off x="1611572" y="584199"/>
          <a:ext cx="506536" cy="1447800"/>
        </a:xfrm>
        <a:custGeom>
          <a:avLst/>
          <a:gdLst/>
          <a:ahLst/>
          <a:cxnLst/>
          <a:rect l="0" t="0" r="0" b="0"/>
          <a:pathLst>
            <a:path>
              <a:moveTo>
                <a:pt x="0" y="1447800"/>
              </a:moveTo>
              <a:lnTo>
                <a:pt x="253268" y="1447800"/>
              </a:lnTo>
              <a:lnTo>
                <a:pt x="253268" y="0"/>
              </a:lnTo>
              <a:lnTo>
                <a:pt x="506536" y="0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826494" y="1269753"/>
        <a:ext cx="76692" cy="76692"/>
      </dsp:txXfrm>
    </dsp:sp>
    <dsp:sp modelId="{1627339D-5CCD-4771-BBF1-B4BFBE081DF5}">
      <dsp:nvSpPr>
        <dsp:cNvPr id="0" name=""/>
        <dsp:cNvSpPr/>
      </dsp:nvSpPr>
      <dsp:spPr>
        <a:xfrm rot="16200000">
          <a:off x="-806507" y="1645920"/>
          <a:ext cx="4064000" cy="77216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300" kern="1200" dirty="0" smtClean="0"/>
            <a:t>«Вудочки»</a:t>
          </a:r>
          <a:endParaRPr lang="ru-RU" sz="5300" kern="1200" dirty="0"/>
        </a:p>
      </dsp:txBody>
      <dsp:txXfrm>
        <a:off x="-806507" y="1645920"/>
        <a:ext cx="4064000" cy="772160"/>
      </dsp:txXfrm>
    </dsp:sp>
    <dsp:sp modelId="{47EC9428-0511-4EC3-9A52-EAB322F20552}">
      <dsp:nvSpPr>
        <dsp:cNvPr id="0" name=""/>
        <dsp:cNvSpPr/>
      </dsp:nvSpPr>
      <dsp:spPr>
        <a:xfrm>
          <a:off x="2118109" y="198119"/>
          <a:ext cx="3138477" cy="77216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err="1" smtClean="0"/>
            <a:t>Гіалурінова</a:t>
          </a:r>
          <a:r>
            <a:rPr lang="uk-UA" sz="2800" kern="1200" dirty="0" smtClean="0"/>
            <a:t> кислота</a:t>
          </a:r>
          <a:endParaRPr lang="ru-RU" sz="2800" kern="1200" dirty="0"/>
        </a:p>
      </dsp:txBody>
      <dsp:txXfrm>
        <a:off x="2118109" y="198119"/>
        <a:ext cx="3138477" cy="772160"/>
      </dsp:txXfrm>
    </dsp:sp>
    <dsp:sp modelId="{B18579D4-FE8F-4CFB-AC67-C96829CA07CC}">
      <dsp:nvSpPr>
        <dsp:cNvPr id="0" name=""/>
        <dsp:cNvSpPr/>
      </dsp:nvSpPr>
      <dsp:spPr>
        <a:xfrm>
          <a:off x="2118109" y="1163319"/>
          <a:ext cx="3138477" cy="77216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Гліцерин</a:t>
          </a:r>
          <a:endParaRPr lang="ru-RU" sz="2800" kern="1200" dirty="0"/>
        </a:p>
      </dsp:txBody>
      <dsp:txXfrm>
        <a:off x="2118109" y="1163319"/>
        <a:ext cx="3138477" cy="772160"/>
      </dsp:txXfrm>
    </dsp:sp>
    <dsp:sp modelId="{E5ADAE6A-F48E-4E36-8308-45E7B7B222D6}">
      <dsp:nvSpPr>
        <dsp:cNvPr id="0" name=""/>
        <dsp:cNvSpPr/>
      </dsp:nvSpPr>
      <dsp:spPr>
        <a:xfrm>
          <a:off x="2118109" y="2128519"/>
          <a:ext cx="3138477" cy="77216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Колаген</a:t>
          </a:r>
          <a:endParaRPr lang="ru-RU" sz="2800" kern="1200" dirty="0"/>
        </a:p>
      </dsp:txBody>
      <dsp:txXfrm>
        <a:off x="2118109" y="2128519"/>
        <a:ext cx="3138477" cy="772160"/>
      </dsp:txXfrm>
    </dsp:sp>
    <dsp:sp modelId="{8174940A-D0F7-41E7-9017-9AE7D49389F0}">
      <dsp:nvSpPr>
        <dsp:cNvPr id="0" name=""/>
        <dsp:cNvSpPr/>
      </dsp:nvSpPr>
      <dsp:spPr>
        <a:xfrm>
          <a:off x="2118109" y="3093720"/>
          <a:ext cx="3138477" cy="77216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2118109" y="3093720"/>
        <a:ext cx="3138477" cy="7721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E5E022-9E49-41DC-B74B-B6758476B39B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Основа</a:t>
          </a:r>
          <a:endParaRPr lang="ru-RU" sz="3200" kern="1200" dirty="0"/>
        </a:p>
      </dsp:txBody>
      <dsp:txXfrm rot="5400000">
        <a:off x="0" y="0"/>
        <a:ext cx="3048000" cy="1524000"/>
      </dsp:txXfrm>
    </dsp:sp>
    <dsp:sp modelId="{B51462D5-7FEE-49A6-ADD1-068EED8B1442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chemeClr val="accent4">
            <a:hueOff val="-1521875"/>
            <a:satOff val="16014"/>
            <a:lumOff val="91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Емульгатори</a:t>
          </a:r>
          <a:endParaRPr lang="ru-RU" sz="3200" kern="1200" dirty="0"/>
        </a:p>
      </dsp:txBody>
      <dsp:txXfrm>
        <a:off x="3048000" y="0"/>
        <a:ext cx="3048000" cy="1524000"/>
      </dsp:txXfrm>
    </dsp:sp>
    <dsp:sp modelId="{84246C5C-1429-4574-AEAC-A031CF1F327E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chemeClr val="accent4">
            <a:hueOff val="-3043749"/>
            <a:satOff val="32028"/>
            <a:lumOff val="18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Консерванти</a:t>
          </a:r>
          <a:endParaRPr lang="ru-RU" sz="3200" kern="1200" dirty="0"/>
        </a:p>
      </dsp:txBody>
      <dsp:txXfrm rot="10800000">
        <a:off x="0" y="2539999"/>
        <a:ext cx="3048000" cy="1524000"/>
      </dsp:txXfrm>
    </dsp:sp>
    <dsp:sp modelId="{74FA668C-E88E-49A8-A474-F85D5D1067DB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chemeClr val="accent4">
            <a:hueOff val="-4565624"/>
            <a:satOff val="48042"/>
            <a:lumOff val="274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err="1" smtClean="0"/>
            <a:t>Віддушки</a:t>
          </a:r>
          <a:r>
            <a:rPr lang="uk-UA" sz="3200" kern="1200" dirty="0" smtClean="0"/>
            <a:t> і </a:t>
          </a:r>
          <a:r>
            <a:rPr lang="uk-UA" sz="3200" kern="1200" dirty="0" err="1" smtClean="0"/>
            <a:t>БАДи</a:t>
          </a:r>
          <a:endParaRPr lang="ru-RU" sz="3200" kern="1200" dirty="0"/>
        </a:p>
      </dsp:txBody>
      <dsp:txXfrm rot="-5400000">
        <a:off x="3048000" y="2539999"/>
        <a:ext cx="3048000" cy="1524000"/>
      </dsp:txXfrm>
    </dsp:sp>
    <dsp:sp modelId="{FCB30530-F3D4-4C06-94C1-459B55900455}">
      <dsp:nvSpPr>
        <dsp:cNvPr id="0" name=""/>
        <dsp:cNvSpPr/>
      </dsp:nvSpPr>
      <dsp:spPr>
        <a:xfrm>
          <a:off x="2133600" y="1523999"/>
          <a:ext cx="1828800" cy="1016000"/>
        </a:xfrm>
        <a:prstGeom prst="roundRect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Склад будь-якого косметичного засобу</a:t>
          </a:r>
          <a:endParaRPr lang="ru-RU" sz="1500" kern="1200" dirty="0"/>
        </a:p>
      </dsp:txBody>
      <dsp:txXfrm>
        <a:off x="2183197" y="1573596"/>
        <a:ext cx="1729606" cy="916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05F7A47-A12A-4FD5-99C3-1263E6A3B0C4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B511E2A-D1B2-40F4-AA21-F8998ABE3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7A47-A12A-4FD5-99C3-1263E6A3B0C4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1E2A-D1B2-40F4-AA21-F8998ABE3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7A47-A12A-4FD5-99C3-1263E6A3B0C4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1E2A-D1B2-40F4-AA21-F8998ABE3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7A47-A12A-4FD5-99C3-1263E6A3B0C4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1E2A-D1B2-40F4-AA21-F8998ABE3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7A47-A12A-4FD5-99C3-1263E6A3B0C4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1E2A-D1B2-40F4-AA21-F8998ABE3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7A47-A12A-4FD5-99C3-1263E6A3B0C4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1E2A-D1B2-40F4-AA21-F8998ABE301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7A47-A12A-4FD5-99C3-1263E6A3B0C4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1E2A-D1B2-40F4-AA21-F8998ABE301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7A47-A12A-4FD5-99C3-1263E6A3B0C4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1E2A-D1B2-40F4-AA21-F8998ABE3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7A47-A12A-4FD5-99C3-1263E6A3B0C4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1E2A-D1B2-40F4-AA21-F8998ABE3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05F7A47-A12A-4FD5-99C3-1263E6A3B0C4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B511E2A-D1B2-40F4-AA21-F8998ABE3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05F7A47-A12A-4FD5-99C3-1263E6A3B0C4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B511E2A-D1B2-40F4-AA21-F8998ABE3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05F7A47-A12A-4FD5-99C3-1263E6A3B0C4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B511E2A-D1B2-40F4-AA21-F8998ABE301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7920880" cy="3987874"/>
          </a:xfrm>
        </p:spPr>
        <p:txBody>
          <a:bodyPr>
            <a:normAutofit fontScale="90000"/>
          </a:bodyPr>
          <a:lstStyle/>
          <a:p>
            <a:r>
              <a:rPr lang="uk-U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Дослідження впливу косметичних засобів на здоров’я людини. Склад та якість косметичних продуктів.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5877272"/>
            <a:ext cx="4689794" cy="980728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Виконала</a:t>
            </a:r>
          </a:p>
          <a:p>
            <a:pPr algn="r"/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Учениця 11-А класу ЗОШ №30</a:t>
            </a:r>
          </a:p>
          <a:p>
            <a:pPr algn="r"/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Шевченко Анна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61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1556792"/>
            <a:ext cx="67687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i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Косметичні засоби</a:t>
            </a:r>
            <a:r>
              <a:rPr lang="uk-UA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uk-UA" sz="3600" i="1" dirty="0" smtClean="0"/>
              <a:t>– це речовини, що використовуються для поліпшення зовнішнього вигляду або запаху людського тіла.</a:t>
            </a:r>
            <a:endParaRPr lang="ru-RU" sz="3600" i="1" dirty="0" smtClean="0"/>
          </a:p>
        </p:txBody>
      </p:sp>
    </p:spTree>
    <p:extLst>
      <p:ext uri="{BB962C8B-B14F-4D97-AF65-F5344CB8AC3E}">
        <p14:creationId xmlns:p14="http://schemas.microsoft.com/office/powerpoint/2010/main" val="323503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55776" y="1196752"/>
            <a:ext cx="3672408" cy="86409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Косметичні засоби</a:t>
            </a:r>
            <a:endParaRPr lang="ru-RU" dirty="0"/>
          </a:p>
        </p:txBody>
      </p:sp>
      <p:cxnSp>
        <p:nvCxnSpPr>
          <p:cNvPr id="6" name="Прямая соединительная линия 5"/>
          <p:cNvCxnSpPr>
            <a:stCxn id="4" idx="1"/>
          </p:cNvCxnSpPr>
          <p:nvPr/>
        </p:nvCxnSpPr>
        <p:spPr>
          <a:xfrm flipH="1">
            <a:off x="1619672" y="1628800"/>
            <a:ext cx="936104" cy="0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619672" y="1628800"/>
            <a:ext cx="0" cy="720080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863588" y="2380037"/>
            <a:ext cx="1512168" cy="7920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Лікувальні</a:t>
            </a:r>
            <a:endParaRPr lang="ru-RU" dirty="0"/>
          </a:p>
        </p:txBody>
      </p:sp>
      <p:cxnSp>
        <p:nvCxnSpPr>
          <p:cNvPr id="13" name="Прямая соединительная линия 12"/>
          <p:cNvCxnSpPr>
            <a:stCxn id="4" idx="2"/>
          </p:cNvCxnSpPr>
          <p:nvPr/>
        </p:nvCxnSpPr>
        <p:spPr>
          <a:xfrm>
            <a:off x="4391980" y="2060848"/>
            <a:ext cx="0" cy="432048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3455876" y="2492896"/>
            <a:ext cx="1872208" cy="7920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Профілактичні</a:t>
            </a:r>
            <a:endParaRPr lang="ru-RU" dirty="0"/>
          </a:p>
        </p:txBody>
      </p:sp>
      <p:cxnSp>
        <p:nvCxnSpPr>
          <p:cNvPr id="16" name="Соединительная линия уступом 15"/>
          <p:cNvCxnSpPr>
            <a:stCxn id="4" idx="3"/>
          </p:cNvCxnSpPr>
          <p:nvPr/>
        </p:nvCxnSpPr>
        <p:spPr>
          <a:xfrm>
            <a:off x="6228184" y="1628800"/>
            <a:ext cx="864096" cy="864096"/>
          </a:xfrm>
          <a:prstGeom prst="bentConnector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6156176" y="2492896"/>
            <a:ext cx="1872208" cy="7920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Декоративні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>
            <a:stCxn id="11" idx="2"/>
          </p:cNvCxnSpPr>
          <p:nvPr/>
        </p:nvCxnSpPr>
        <p:spPr>
          <a:xfrm>
            <a:off x="1619672" y="3172125"/>
            <a:ext cx="0" cy="472899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391980" y="3284984"/>
            <a:ext cx="0" cy="472899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7092280" y="3202213"/>
            <a:ext cx="0" cy="472899"/>
          </a:xfrm>
          <a:prstGeom prst="lin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1043608" y="3645024"/>
            <a:ext cx="1152128" cy="86409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Крем від прищів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3455876" y="3787615"/>
            <a:ext cx="1872208" cy="11535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Тонік для очищення шкіри від забруднень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6516216" y="3645024"/>
            <a:ext cx="1152128" cy="86409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Лак для нігтів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237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2060848"/>
            <a:ext cx="66967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Склад косметики</a:t>
            </a:r>
            <a:endParaRPr lang="ru-RU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811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04607197"/>
              </p:ext>
            </p:extLst>
          </p:nvPr>
        </p:nvGraphicFramePr>
        <p:xfrm>
          <a:off x="899592" y="692696"/>
          <a:ext cx="756084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905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139747718"/>
              </p:ext>
            </p:extLst>
          </p:nvPr>
        </p:nvGraphicFramePr>
        <p:xfrm>
          <a:off x="1187624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48796" y="748112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«Вудочки», </a:t>
            </a:r>
          </a:p>
          <a:p>
            <a:pPr algn="ctr"/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які виробники «ловлять» покупців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0243" y="5250686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chemeClr val="bg1">
                    <a:lumMod val="95000"/>
                  </a:schemeClr>
                </a:solidFill>
              </a:rPr>
              <a:t>Маточне молочко</a:t>
            </a:r>
            <a:endParaRPr lang="ru-RU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54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48352134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442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428998"/>
            <a:ext cx="2862263" cy="287655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63688" y="620688"/>
            <a:ext cx="55871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Речовини, яких НЕ ПОВИННО бути </a:t>
            </a:r>
          </a:p>
          <a:p>
            <a:pPr algn="ctr"/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ваших косметичних засобах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8453" y="1451685"/>
            <a:ext cx="754278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dirty="0"/>
              <a:t>2-AMINO-4-NITROPHENOL (освітлювач і фарби для </a:t>
            </a:r>
            <a:r>
              <a:rPr lang="uk-UA" dirty="0" smtClean="0"/>
              <a:t>волосся)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ACRYLAMIDE </a:t>
            </a:r>
            <a:r>
              <a:rPr lang="uk-UA" dirty="0"/>
              <a:t>(кондиціонери для волосся і зволожувальні </a:t>
            </a:r>
            <a:r>
              <a:rPr lang="uk-UA" dirty="0" smtClean="0"/>
              <a:t>креми)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COALTAR </a:t>
            </a:r>
            <a:r>
              <a:rPr lang="uk-UA" dirty="0"/>
              <a:t>(креми та лікувальні шампуні проти </a:t>
            </a:r>
            <a:r>
              <a:rPr lang="uk-UA" dirty="0" smtClean="0"/>
              <a:t>лупи)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DIBUTYL </a:t>
            </a:r>
            <a:r>
              <a:rPr lang="uk-UA" dirty="0"/>
              <a:t>PHTHALATE (лаки для </a:t>
            </a:r>
            <a:r>
              <a:rPr lang="uk-UA" dirty="0" smtClean="0"/>
              <a:t>нігтів)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TOLUENE </a:t>
            </a:r>
            <a:r>
              <a:rPr lang="uk-UA" dirty="0"/>
              <a:t>(косметика для </a:t>
            </a:r>
            <a:r>
              <a:rPr lang="uk-UA" dirty="0" smtClean="0"/>
              <a:t>нігтів)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PHENOLPHTHALEIN </a:t>
            </a:r>
            <a:r>
              <a:rPr lang="uk-UA" dirty="0"/>
              <a:t>(шампуні</a:t>
            </a:r>
            <a:r>
              <a:rPr lang="uk-UA" dirty="0" smtClean="0"/>
              <a:t>).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/>
              <a:t>HYDROABIETYL ALCOHOL (гелі для </a:t>
            </a:r>
            <a:r>
              <a:rPr lang="uk-UA" dirty="0" smtClean="0"/>
              <a:t>волосся)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2-METHYLOXIRANE </a:t>
            </a:r>
            <a:r>
              <a:rPr lang="uk-UA" dirty="0"/>
              <a:t>(засоби для </a:t>
            </a:r>
            <a:endParaRPr lang="uk-UA" dirty="0" smtClean="0"/>
          </a:p>
          <a:p>
            <a:r>
              <a:rPr lang="uk-UA" dirty="0" smtClean="0"/>
              <a:t>вибілювання </a:t>
            </a:r>
            <a:r>
              <a:rPr lang="uk-UA" dirty="0"/>
              <a:t>шкіри і зубні </a:t>
            </a:r>
            <a:r>
              <a:rPr lang="uk-UA" dirty="0" smtClean="0"/>
              <a:t>пасти)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LIDOCAINE </a:t>
            </a:r>
            <a:r>
              <a:rPr lang="uk-UA" dirty="0"/>
              <a:t>HYDROCHLORIDE </a:t>
            </a:r>
            <a:endParaRPr lang="uk-UA" dirty="0" smtClean="0"/>
          </a:p>
          <a:p>
            <a:r>
              <a:rPr lang="uk-UA" dirty="0" smtClean="0"/>
              <a:t>(</a:t>
            </a:r>
            <a:r>
              <a:rPr lang="uk-UA" dirty="0"/>
              <a:t>зволожуючі та креми після засмаги).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489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2492896"/>
            <a:ext cx="69814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Дякую</a:t>
            </a:r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за </a:t>
            </a:r>
            <a:r>
              <a:rPr lang="ru-RU" sz="6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увагу</a:t>
            </a:r>
            <a:endParaRPr lang="ru-RU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178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83</TotalTime>
  <Words>180</Words>
  <Application>Microsoft Office PowerPoint</Application>
  <PresentationFormat>Экран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Кнопка</vt:lpstr>
      <vt:lpstr>Дослідження впливу косметичних засобів на здоров’я людини. Склад та якість косметичних продуктів.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Дослідження впливу косметичних засобів на здоров’я людини. Склад та якість косметичних продуктів.</dc:title>
  <dc:creator>User</dc:creator>
  <cp:lastModifiedBy>User</cp:lastModifiedBy>
  <cp:revision>7</cp:revision>
  <dcterms:created xsi:type="dcterms:W3CDTF">2013-12-20T06:25:06Z</dcterms:created>
  <dcterms:modified xsi:type="dcterms:W3CDTF">2013-12-20T07:48:47Z</dcterms:modified>
</cp:coreProperties>
</file>