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9" r:id="rId4"/>
    <p:sldId id="261" r:id="rId5"/>
    <p:sldId id="262" r:id="rId6"/>
    <p:sldId id="263" r:id="rId7"/>
    <p:sldId id="269" r:id="rId8"/>
    <p:sldId id="264" r:id="rId9"/>
    <p:sldId id="266" r:id="rId10"/>
    <p:sldId id="267" r:id="rId11"/>
    <p:sldId id="268" r:id="rId12"/>
    <p:sldId id="270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1" autoAdjust="0"/>
    <p:restoredTop sz="94660"/>
  </p:normalViewPr>
  <p:slideViewPr>
    <p:cSldViewPr>
      <p:cViewPr>
        <p:scale>
          <a:sx n="58" d="100"/>
          <a:sy n="58" d="100"/>
        </p:scale>
        <p:origin x="-1728" y="-3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 bwMode="hidden">
          <a:xfrm>
            <a:off x="0" y="1"/>
            <a:ext cx="9144000" cy="481056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noProof="0" dirty="0"/>
          </a:p>
        </p:txBody>
      </p:sp>
      <p:sp>
        <p:nvSpPr>
          <p:cNvPr id="15" name="Прямоугольник 14"/>
          <p:cNvSpPr/>
          <p:nvPr/>
        </p:nvSpPr>
        <p:spPr bwMode="hidden">
          <a:xfrm>
            <a:off x="0" y="4810565"/>
            <a:ext cx="9144000" cy="2047439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2108" y="1905000"/>
            <a:ext cx="6859786" cy="2667000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600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2107" y="5029200"/>
            <a:ext cx="6173808" cy="11430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36EB9-7157-45E4-BD70-D9874028E65E}" type="datetimeFigureOut">
              <a:rPr lang="ru-RU" smtClean="0"/>
              <a:t>12.02.2015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361EC-6228-486E-A754-2FD198E6CBC9}" type="slidenum">
              <a:rPr lang="ru-RU" smtClean="0"/>
              <a:t>‹№›</a:t>
            </a:fld>
            <a:endParaRPr lang="ru-RU"/>
          </a:p>
        </p:txBody>
      </p:sp>
      <p:sp useBgFill="1">
        <p:nvSpPr>
          <p:cNvPr id="20" name="Полилиния 9"/>
          <p:cNvSpPr>
            <a:spLocks/>
          </p:cNvSpPr>
          <p:nvPr/>
        </p:nvSpPr>
        <p:spPr bwMode="white">
          <a:xfrm>
            <a:off x="794" y="4714635"/>
            <a:ext cx="9142413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1800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36EB9-7157-45E4-BD70-D9874028E65E}" type="datetimeFigureOut">
              <a:rPr lang="ru-RU" smtClean="0"/>
              <a:t>12.02.2015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361EC-6228-486E-A754-2FD198E6CBC9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2" y="0"/>
            <a:ext cx="6987724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 bwMode="hidden">
          <a:xfrm>
            <a:off x="2" y="1"/>
            <a:ext cx="6915759" cy="685800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noProof="0" dirty="0"/>
          </a:p>
        </p:txBody>
      </p:sp>
      <p:sp>
        <p:nvSpPr>
          <p:cNvPr id="9" name="Полилиния 9"/>
          <p:cNvSpPr>
            <a:spLocks/>
          </p:cNvSpPr>
          <p:nvPr/>
        </p:nvSpPr>
        <p:spPr bwMode="hidden">
          <a:xfrm rot="5400000">
            <a:off x="3558725" y="3357039"/>
            <a:ext cx="6858000" cy="143930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1800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2108" y="685800"/>
            <a:ext cx="5597089" cy="5486400"/>
          </a:xfrm>
        </p:spPr>
        <p:txBody>
          <a:bodyPr vert="eaVert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36EB9-7157-45E4-BD70-D9874028E65E}" type="datetimeFigureOut">
              <a:rPr lang="ru-RU" smtClean="0"/>
              <a:t>12.02.2015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361EC-6228-486E-A754-2FD198E6CBC9}" type="slidenum">
              <a:rPr lang="ru-RU" smtClean="0"/>
              <a:t>‹№›</a:t>
            </a:fld>
            <a:endParaRPr lang="ru-RU"/>
          </a:p>
        </p:txBody>
      </p:sp>
      <p:sp>
        <p:nvSpPr>
          <p:cNvPr id="2" name="Vertical Заголовок 1"/>
          <p:cNvSpPr>
            <a:spLocks noGrp="1"/>
          </p:cNvSpPr>
          <p:nvPr>
            <p:ph type="title" orient="vert"/>
          </p:nvPr>
        </p:nvSpPr>
        <p:spPr>
          <a:xfrm>
            <a:off x="7170868" y="685800"/>
            <a:ext cx="971804" cy="5486400"/>
          </a:xfrm>
        </p:spPr>
        <p:txBody>
          <a:bodyPr vert="eaVert"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36EB9-7157-45E4-BD70-D9874028E65E}" type="datetimeFigureOut">
              <a:rPr lang="ru-RU" smtClean="0"/>
              <a:t>12.02.2015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361EC-6228-486E-A754-2FD198E6CBC9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0" y="3"/>
            <a:ext cx="9144000" cy="4810561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 bwMode="hidden">
          <a:xfrm>
            <a:off x="0" y="1"/>
            <a:ext cx="9144000" cy="481056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069" y="1905000"/>
            <a:ext cx="6859035" cy="2667000"/>
          </a:xfrm>
        </p:spPr>
        <p:txBody>
          <a:bodyPr anchor="b">
            <a:noAutofit/>
          </a:bodyPr>
          <a:lstStyle>
            <a:lvl1pPr algn="l">
              <a:defRPr sz="4800" b="0" cap="none" baseline="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42108" y="5029200"/>
            <a:ext cx="6173809" cy="114300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36EB9-7157-45E4-BD70-D9874028E65E}" type="datetimeFigureOut">
              <a:rPr lang="ru-RU" smtClean="0"/>
              <a:t>12.02.2015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361EC-6228-486E-A754-2FD198E6CBC9}" type="slidenum">
              <a:rPr lang="ru-RU" smtClean="0"/>
              <a:t>‹№›</a:t>
            </a:fld>
            <a:endParaRPr lang="ru-RU"/>
          </a:p>
        </p:txBody>
      </p:sp>
      <p:sp>
        <p:nvSpPr>
          <p:cNvPr id="16" name="Полилиния 9"/>
          <p:cNvSpPr>
            <a:spLocks/>
          </p:cNvSpPr>
          <p:nvPr/>
        </p:nvSpPr>
        <p:spPr bwMode="hidden">
          <a:xfrm>
            <a:off x="794" y="4714635"/>
            <a:ext cx="9142413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1800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42108" y="1905000"/>
            <a:ext cx="3313277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/>
            </a:lvl8pPr>
            <a:lvl9pPr marL="1920240"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86330" y="1905000"/>
            <a:ext cx="3313277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20240"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/>
            </a:lvl8pPr>
            <a:lvl9pPr marL="1920240"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36EB9-7157-45E4-BD70-D9874028E65E}" type="datetimeFigureOut">
              <a:rPr lang="ru-RU" smtClean="0"/>
              <a:t>12.02.2015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361EC-6228-486E-A754-2FD198E6CBC9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42108" y="1905000"/>
            <a:ext cx="3313277" cy="762000"/>
          </a:xfrm>
        </p:spPr>
        <p:txBody>
          <a:bodyPr anchor="ctr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142108" y="2743203"/>
            <a:ext cx="3313277" cy="34290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 baseline="0"/>
            </a:lvl8pPr>
            <a:lvl9pPr marL="1920240">
              <a:defRPr sz="1600" baseline="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86330" y="1905000"/>
            <a:ext cx="3313277" cy="762000"/>
          </a:xfrm>
        </p:spPr>
        <p:txBody>
          <a:bodyPr anchor="ctr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86330" y="2743203"/>
            <a:ext cx="3313277" cy="34290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20240"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/>
            </a:lvl8pPr>
            <a:lvl9pPr marL="1920240"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36EB9-7157-45E4-BD70-D9874028E65E}" type="datetimeFigureOut">
              <a:rPr lang="ru-RU" smtClean="0"/>
              <a:t>12.02.2015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361EC-6228-486E-A754-2FD198E6CBC9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36EB9-7157-45E4-BD70-D9874028E65E}" type="datetimeFigureOut">
              <a:rPr lang="ru-RU" smtClean="0"/>
              <a:t>12.02.2015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361EC-6228-486E-A754-2FD198E6CBC9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 bwMode="hidden">
          <a:xfrm>
            <a:off x="0" y="1"/>
            <a:ext cx="9144000" cy="685800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36EB9-7157-45E4-BD70-D9874028E65E}" type="datetimeFigureOut">
              <a:rPr lang="ru-RU" smtClean="0"/>
              <a:t>12.02.2015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361EC-6228-486E-A754-2FD198E6CBC9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лилиния 15"/>
          <p:cNvSpPr>
            <a:spLocks/>
          </p:cNvSpPr>
          <p:nvPr/>
        </p:nvSpPr>
        <p:spPr bwMode="auto">
          <a:xfrm>
            <a:off x="3371538" y="1905000"/>
            <a:ext cx="4616636" cy="4251960"/>
          </a:xfrm>
          <a:custGeom>
            <a:avLst/>
            <a:gdLst>
              <a:gd name="T0" fmla="*/ 696 w 1967"/>
              <a:gd name="T1" fmla="*/ 1361 h 1369"/>
              <a:gd name="T2" fmla="*/ 618 w 1967"/>
              <a:gd name="T3" fmla="*/ 1360 h 1369"/>
              <a:gd name="T4" fmla="*/ 517 w 1967"/>
              <a:gd name="T5" fmla="*/ 1359 h 1369"/>
              <a:gd name="T6" fmla="*/ 443 w 1967"/>
              <a:gd name="T7" fmla="*/ 1361 h 1369"/>
              <a:gd name="T8" fmla="*/ 361 w 1967"/>
              <a:gd name="T9" fmla="*/ 1358 h 1369"/>
              <a:gd name="T10" fmla="*/ 260 w 1967"/>
              <a:gd name="T11" fmla="*/ 1359 h 1369"/>
              <a:gd name="T12" fmla="*/ 166 w 1967"/>
              <a:gd name="T13" fmla="*/ 1359 h 1369"/>
              <a:gd name="T14" fmla="*/ 104 w 1967"/>
              <a:gd name="T15" fmla="*/ 1356 h 1369"/>
              <a:gd name="T16" fmla="*/ 7 w 1967"/>
              <a:gd name="T17" fmla="*/ 1327 h 1369"/>
              <a:gd name="T18" fmla="*/ 7 w 1967"/>
              <a:gd name="T19" fmla="*/ 1226 h 1369"/>
              <a:gd name="T20" fmla="*/ 9 w 1967"/>
              <a:gd name="T21" fmla="*/ 1139 h 1369"/>
              <a:gd name="T22" fmla="*/ 4 w 1967"/>
              <a:gd name="T23" fmla="*/ 1042 h 1369"/>
              <a:gd name="T24" fmla="*/ 9 w 1967"/>
              <a:gd name="T25" fmla="*/ 896 h 1369"/>
              <a:gd name="T26" fmla="*/ 7 w 1967"/>
              <a:gd name="T27" fmla="*/ 758 h 1369"/>
              <a:gd name="T28" fmla="*/ 9 w 1967"/>
              <a:gd name="T29" fmla="*/ 614 h 1369"/>
              <a:gd name="T30" fmla="*/ 5 w 1967"/>
              <a:gd name="T31" fmla="*/ 443 h 1369"/>
              <a:gd name="T32" fmla="*/ 9 w 1967"/>
              <a:gd name="T33" fmla="*/ 365 h 1369"/>
              <a:gd name="T34" fmla="*/ 5 w 1967"/>
              <a:gd name="T35" fmla="*/ 195 h 1369"/>
              <a:gd name="T36" fmla="*/ 6 w 1967"/>
              <a:gd name="T37" fmla="*/ 107 h 1369"/>
              <a:gd name="T38" fmla="*/ 8 w 1967"/>
              <a:gd name="T39" fmla="*/ 9 h 1369"/>
              <a:gd name="T40" fmla="*/ 120 w 1967"/>
              <a:gd name="T41" fmla="*/ 8 h 1369"/>
              <a:gd name="T42" fmla="*/ 192 w 1967"/>
              <a:gd name="T43" fmla="*/ 5 h 1369"/>
              <a:gd name="T44" fmla="*/ 279 w 1967"/>
              <a:gd name="T45" fmla="*/ 12 h 1369"/>
              <a:gd name="T46" fmla="*/ 374 w 1967"/>
              <a:gd name="T47" fmla="*/ 7 h 1369"/>
              <a:gd name="T48" fmla="*/ 447 w 1967"/>
              <a:gd name="T49" fmla="*/ 10 h 1369"/>
              <a:gd name="T50" fmla="*/ 552 w 1967"/>
              <a:gd name="T51" fmla="*/ 11 h 1369"/>
              <a:gd name="T52" fmla="*/ 630 w 1967"/>
              <a:gd name="T53" fmla="*/ 11 h 1369"/>
              <a:gd name="T54" fmla="*/ 706 w 1967"/>
              <a:gd name="T55" fmla="*/ 10 h 1369"/>
              <a:gd name="T56" fmla="*/ 799 w 1967"/>
              <a:gd name="T57" fmla="*/ 7 h 1369"/>
              <a:gd name="T58" fmla="*/ 879 w 1967"/>
              <a:gd name="T59" fmla="*/ 9 h 1369"/>
              <a:gd name="T60" fmla="*/ 956 w 1967"/>
              <a:gd name="T61" fmla="*/ 9 h 1369"/>
              <a:gd name="T62" fmla="*/ 1055 w 1967"/>
              <a:gd name="T63" fmla="*/ 12 h 1369"/>
              <a:gd name="T64" fmla="*/ 1188 w 1967"/>
              <a:gd name="T65" fmla="*/ 12 h 1369"/>
              <a:gd name="T66" fmla="*/ 1259 w 1967"/>
              <a:gd name="T67" fmla="*/ 9 h 1369"/>
              <a:gd name="T68" fmla="*/ 1378 w 1967"/>
              <a:gd name="T69" fmla="*/ 8 h 1369"/>
              <a:gd name="T70" fmla="*/ 1513 w 1967"/>
              <a:gd name="T71" fmla="*/ 10 h 1369"/>
              <a:gd name="T72" fmla="*/ 1634 w 1967"/>
              <a:gd name="T73" fmla="*/ 12 h 1369"/>
              <a:gd name="T74" fmla="*/ 1774 w 1967"/>
              <a:gd name="T75" fmla="*/ 11 h 1369"/>
              <a:gd name="T76" fmla="*/ 1869 w 1967"/>
              <a:gd name="T77" fmla="*/ 9 h 1369"/>
              <a:gd name="T78" fmla="*/ 1927 w 1967"/>
              <a:gd name="T79" fmla="*/ 6 h 1369"/>
              <a:gd name="T80" fmla="*/ 1963 w 1967"/>
              <a:gd name="T81" fmla="*/ 94 h 1369"/>
              <a:gd name="T82" fmla="*/ 1960 w 1967"/>
              <a:gd name="T83" fmla="*/ 185 h 1369"/>
              <a:gd name="T84" fmla="*/ 1959 w 1967"/>
              <a:gd name="T85" fmla="*/ 330 h 1369"/>
              <a:gd name="T86" fmla="*/ 1958 w 1967"/>
              <a:gd name="T87" fmla="*/ 428 h 1369"/>
              <a:gd name="T88" fmla="*/ 1958 w 1967"/>
              <a:gd name="T89" fmla="*/ 573 h 1369"/>
              <a:gd name="T90" fmla="*/ 1960 w 1967"/>
              <a:gd name="T91" fmla="*/ 721 h 1369"/>
              <a:gd name="T92" fmla="*/ 1957 w 1967"/>
              <a:gd name="T93" fmla="*/ 868 h 1369"/>
              <a:gd name="T94" fmla="*/ 1959 w 1967"/>
              <a:gd name="T95" fmla="*/ 1010 h 1369"/>
              <a:gd name="T96" fmla="*/ 1960 w 1967"/>
              <a:gd name="T97" fmla="*/ 1124 h 1369"/>
              <a:gd name="T98" fmla="*/ 1960 w 1967"/>
              <a:gd name="T99" fmla="*/ 1210 h 1369"/>
              <a:gd name="T100" fmla="*/ 1963 w 1967"/>
              <a:gd name="T101" fmla="*/ 1307 h 1369"/>
              <a:gd name="T102" fmla="*/ 1909 w 1967"/>
              <a:gd name="T103" fmla="*/ 1355 h 1369"/>
              <a:gd name="T104" fmla="*/ 1822 w 1967"/>
              <a:gd name="T105" fmla="*/ 1356 h 1369"/>
              <a:gd name="T106" fmla="*/ 1698 w 1967"/>
              <a:gd name="T107" fmla="*/ 1359 h 1369"/>
              <a:gd name="T108" fmla="*/ 1597 w 1967"/>
              <a:gd name="T109" fmla="*/ 1358 h 1369"/>
              <a:gd name="T110" fmla="*/ 1469 w 1967"/>
              <a:gd name="T111" fmla="*/ 1358 h 1369"/>
              <a:gd name="T112" fmla="*/ 1330 w 1967"/>
              <a:gd name="T113" fmla="*/ 1359 h 1369"/>
              <a:gd name="T114" fmla="*/ 1229 w 1967"/>
              <a:gd name="T115" fmla="*/ 1361 h 1369"/>
              <a:gd name="T116" fmla="*/ 1124 w 1967"/>
              <a:gd name="T117" fmla="*/ 1357 h 1369"/>
              <a:gd name="T118" fmla="*/ 981 w 1967"/>
              <a:gd name="T119" fmla="*/ 1363 h 1369"/>
              <a:gd name="T120" fmla="*/ 907 w 1967"/>
              <a:gd name="T121" fmla="*/ 1358 h 1369"/>
              <a:gd name="T122" fmla="*/ 830 w 1967"/>
              <a:gd name="T123" fmla="*/ 1358 h 1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67" h="1369">
                <a:moveTo>
                  <a:pt x="782" y="1369"/>
                </a:moveTo>
                <a:cubicBezTo>
                  <a:pt x="782" y="1360"/>
                  <a:pt x="782" y="1360"/>
                  <a:pt x="782" y="1360"/>
                </a:cubicBezTo>
                <a:cubicBezTo>
                  <a:pt x="777" y="1362"/>
                  <a:pt x="777" y="1362"/>
                  <a:pt x="777" y="1362"/>
                </a:cubicBezTo>
                <a:cubicBezTo>
                  <a:pt x="777" y="1361"/>
                  <a:pt x="777" y="1361"/>
                  <a:pt x="777" y="1361"/>
                </a:cubicBezTo>
                <a:cubicBezTo>
                  <a:pt x="774" y="1362"/>
                  <a:pt x="774" y="1362"/>
                  <a:pt x="774" y="1362"/>
                </a:cubicBezTo>
                <a:cubicBezTo>
                  <a:pt x="772" y="1359"/>
                  <a:pt x="772" y="1359"/>
                  <a:pt x="772" y="1359"/>
                </a:cubicBezTo>
                <a:cubicBezTo>
                  <a:pt x="761" y="1359"/>
                  <a:pt x="761" y="1359"/>
                  <a:pt x="761" y="1359"/>
                </a:cubicBezTo>
                <a:cubicBezTo>
                  <a:pt x="757" y="1360"/>
                  <a:pt x="752" y="1360"/>
                  <a:pt x="749" y="1359"/>
                </a:cubicBezTo>
                <a:cubicBezTo>
                  <a:pt x="747" y="1358"/>
                  <a:pt x="747" y="1358"/>
                  <a:pt x="747" y="1358"/>
                </a:cubicBezTo>
                <a:cubicBezTo>
                  <a:pt x="746" y="1356"/>
                  <a:pt x="746" y="1356"/>
                  <a:pt x="746" y="1356"/>
                </a:cubicBezTo>
                <a:cubicBezTo>
                  <a:pt x="738" y="1359"/>
                  <a:pt x="738" y="1359"/>
                  <a:pt x="738" y="1359"/>
                </a:cubicBezTo>
                <a:cubicBezTo>
                  <a:pt x="738" y="1357"/>
                  <a:pt x="738" y="1357"/>
                  <a:pt x="738" y="1357"/>
                </a:cubicBezTo>
                <a:cubicBezTo>
                  <a:pt x="733" y="1358"/>
                  <a:pt x="733" y="1358"/>
                  <a:pt x="733" y="1358"/>
                </a:cubicBezTo>
                <a:cubicBezTo>
                  <a:pt x="732" y="1359"/>
                  <a:pt x="732" y="1359"/>
                  <a:pt x="732" y="1359"/>
                </a:cubicBezTo>
                <a:cubicBezTo>
                  <a:pt x="730" y="1359"/>
                  <a:pt x="730" y="1359"/>
                  <a:pt x="730" y="1359"/>
                </a:cubicBezTo>
                <a:cubicBezTo>
                  <a:pt x="730" y="1362"/>
                  <a:pt x="730" y="1362"/>
                  <a:pt x="730" y="1362"/>
                </a:cubicBezTo>
                <a:cubicBezTo>
                  <a:pt x="723" y="1360"/>
                  <a:pt x="723" y="1360"/>
                  <a:pt x="723" y="1360"/>
                </a:cubicBezTo>
                <a:cubicBezTo>
                  <a:pt x="723" y="1361"/>
                  <a:pt x="723" y="1361"/>
                  <a:pt x="723" y="1361"/>
                </a:cubicBezTo>
                <a:cubicBezTo>
                  <a:pt x="710" y="1361"/>
                  <a:pt x="710" y="1361"/>
                  <a:pt x="710" y="1361"/>
                </a:cubicBezTo>
                <a:cubicBezTo>
                  <a:pt x="710" y="1359"/>
                  <a:pt x="710" y="1359"/>
                  <a:pt x="710" y="1359"/>
                </a:cubicBezTo>
                <a:cubicBezTo>
                  <a:pt x="706" y="1359"/>
                  <a:pt x="706" y="1359"/>
                  <a:pt x="706" y="1359"/>
                </a:cubicBezTo>
                <a:cubicBezTo>
                  <a:pt x="699" y="1361"/>
                  <a:pt x="699" y="1361"/>
                  <a:pt x="699" y="1361"/>
                </a:cubicBezTo>
                <a:cubicBezTo>
                  <a:pt x="699" y="1362"/>
                  <a:pt x="699" y="1362"/>
                  <a:pt x="699" y="1362"/>
                </a:cubicBezTo>
                <a:cubicBezTo>
                  <a:pt x="696" y="1361"/>
                  <a:pt x="696" y="1361"/>
                  <a:pt x="696" y="1361"/>
                </a:cubicBezTo>
                <a:cubicBezTo>
                  <a:pt x="693" y="1362"/>
                  <a:pt x="693" y="1362"/>
                  <a:pt x="693" y="1362"/>
                </a:cubicBezTo>
                <a:cubicBezTo>
                  <a:pt x="693" y="1361"/>
                  <a:pt x="693" y="1361"/>
                  <a:pt x="693" y="1361"/>
                </a:cubicBezTo>
                <a:cubicBezTo>
                  <a:pt x="682" y="1358"/>
                  <a:pt x="682" y="1358"/>
                  <a:pt x="682" y="1358"/>
                </a:cubicBezTo>
                <a:cubicBezTo>
                  <a:pt x="681" y="1359"/>
                  <a:pt x="681" y="1359"/>
                  <a:pt x="680" y="1359"/>
                </a:cubicBezTo>
                <a:cubicBezTo>
                  <a:pt x="672" y="1362"/>
                  <a:pt x="672" y="1362"/>
                  <a:pt x="672" y="1362"/>
                </a:cubicBezTo>
                <a:cubicBezTo>
                  <a:pt x="672" y="1358"/>
                  <a:pt x="672" y="1358"/>
                  <a:pt x="672" y="1358"/>
                </a:cubicBezTo>
                <a:cubicBezTo>
                  <a:pt x="670" y="1358"/>
                  <a:pt x="670" y="1358"/>
                  <a:pt x="670" y="1358"/>
                </a:cubicBezTo>
                <a:cubicBezTo>
                  <a:pt x="670" y="1356"/>
                  <a:pt x="670" y="1356"/>
                  <a:pt x="670" y="1356"/>
                </a:cubicBezTo>
                <a:cubicBezTo>
                  <a:pt x="669" y="1356"/>
                  <a:pt x="669" y="1356"/>
                  <a:pt x="669" y="1356"/>
                </a:cubicBezTo>
                <a:cubicBezTo>
                  <a:pt x="668" y="1357"/>
                  <a:pt x="666" y="1357"/>
                  <a:pt x="665" y="1357"/>
                </a:cubicBezTo>
                <a:cubicBezTo>
                  <a:pt x="665" y="1357"/>
                  <a:pt x="664" y="1357"/>
                  <a:pt x="664" y="1357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3" y="1356"/>
                  <a:pt x="653" y="1356"/>
                  <a:pt x="653" y="1356"/>
                </a:cubicBezTo>
                <a:cubicBezTo>
                  <a:pt x="653" y="1355"/>
                  <a:pt x="653" y="1355"/>
                  <a:pt x="653" y="1355"/>
                </a:cubicBezTo>
                <a:cubicBezTo>
                  <a:pt x="646" y="1356"/>
                  <a:pt x="646" y="1356"/>
                  <a:pt x="646" y="1356"/>
                </a:cubicBezTo>
                <a:cubicBezTo>
                  <a:pt x="646" y="1357"/>
                  <a:pt x="646" y="1357"/>
                  <a:pt x="646" y="1357"/>
                </a:cubicBezTo>
                <a:cubicBezTo>
                  <a:pt x="637" y="1357"/>
                  <a:pt x="637" y="1357"/>
                  <a:pt x="637" y="1357"/>
                </a:cubicBezTo>
                <a:cubicBezTo>
                  <a:pt x="637" y="1360"/>
                  <a:pt x="637" y="1360"/>
                  <a:pt x="637" y="1360"/>
                </a:cubicBezTo>
                <a:cubicBezTo>
                  <a:pt x="630" y="1358"/>
                  <a:pt x="630" y="1358"/>
                  <a:pt x="630" y="1358"/>
                </a:cubicBezTo>
                <a:cubicBezTo>
                  <a:pt x="629" y="1361"/>
                  <a:pt x="629" y="1361"/>
                  <a:pt x="629" y="1361"/>
                </a:cubicBezTo>
                <a:cubicBezTo>
                  <a:pt x="625" y="1359"/>
                  <a:pt x="625" y="1359"/>
                  <a:pt x="625" y="1359"/>
                </a:cubicBezTo>
                <a:cubicBezTo>
                  <a:pt x="624" y="1362"/>
                  <a:pt x="624" y="1362"/>
                  <a:pt x="624" y="1362"/>
                </a:cubicBezTo>
                <a:cubicBezTo>
                  <a:pt x="618" y="1360"/>
                  <a:pt x="618" y="1360"/>
                  <a:pt x="618" y="1360"/>
                </a:cubicBezTo>
                <a:cubicBezTo>
                  <a:pt x="617" y="1361"/>
                  <a:pt x="615" y="1361"/>
                  <a:pt x="614" y="1360"/>
                </a:cubicBezTo>
                <a:cubicBezTo>
                  <a:pt x="613" y="1360"/>
                  <a:pt x="613" y="1360"/>
                  <a:pt x="613" y="1360"/>
                </a:cubicBezTo>
                <a:cubicBezTo>
                  <a:pt x="613" y="1361"/>
                  <a:pt x="612" y="1361"/>
                  <a:pt x="612" y="1361"/>
                </a:cubicBezTo>
                <a:cubicBezTo>
                  <a:pt x="609" y="1361"/>
                  <a:pt x="609" y="1361"/>
                  <a:pt x="609" y="1361"/>
                </a:cubicBezTo>
                <a:cubicBezTo>
                  <a:pt x="608" y="1361"/>
                  <a:pt x="608" y="1361"/>
                  <a:pt x="607" y="1361"/>
                </a:cubicBezTo>
                <a:cubicBezTo>
                  <a:pt x="593" y="1361"/>
                  <a:pt x="593" y="1361"/>
                  <a:pt x="593" y="1361"/>
                </a:cubicBezTo>
                <a:cubicBezTo>
                  <a:pt x="593" y="1359"/>
                  <a:pt x="593" y="1359"/>
                  <a:pt x="593" y="1359"/>
                </a:cubicBezTo>
                <a:cubicBezTo>
                  <a:pt x="591" y="1359"/>
                  <a:pt x="591" y="1359"/>
                  <a:pt x="591" y="1359"/>
                </a:cubicBezTo>
                <a:cubicBezTo>
                  <a:pt x="583" y="1363"/>
                  <a:pt x="583" y="1363"/>
                  <a:pt x="583" y="1363"/>
                </a:cubicBezTo>
                <a:cubicBezTo>
                  <a:pt x="583" y="1358"/>
                  <a:pt x="583" y="1358"/>
                  <a:pt x="583" y="1358"/>
                </a:cubicBezTo>
                <a:cubicBezTo>
                  <a:pt x="576" y="1360"/>
                  <a:pt x="576" y="1360"/>
                  <a:pt x="576" y="1360"/>
                </a:cubicBezTo>
                <a:cubicBezTo>
                  <a:pt x="576" y="1356"/>
                  <a:pt x="576" y="1356"/>
                  <a:pt x="576" y="1356"/>
                </a:cubicBezTo>
                <a:cubicBezTo>
                  <a:pt x="575" y="1356"/>
                  <a:pt x="575" y="1356"/>
                  <a:pt x="575" y="1356"/>
                </a:cubicBezTo>
                <a:cubicBezTo>
                  <a:pt x="575" y="1358"/>
                  <a:pt x="575" y="1358"/>
                  <a:pt x="575" y="1358"/>
                </a:cubicBezTo>
                <a:cubicBezTo>
                  <a:pt x="569" y="1358"/>
                  <a:pt x="569" y="1358"/>
                  <a:pt x="569" y="1358"/>
                </a:cubicBezTo>
                <a:cubicBezTo>
                  <a:pt x="569" y="1359"/>
                  <a:pt x="569" y="1359"/>
                  <a:pt x="569" y="1359"/>
                </a:cubicBezTo>
                <a:cubicBezTo>
                  <a:pt x="555" y="1359"/>
                  <a:pt x="555" y="1359"/>
                  <a:pt x="555" y="1359"/>
                </a:cubicBezTo>
                <a:cubicBezTo>
                  <a:pt x="555" y="1358"/>
                  <a:pt x="555" y="1358"/>
                  <a:pt x="555" y="1358"/>
                </a:cubicBezTo>
                <a:cubicBezTo>
                  <a:pt x="552" y="1358"/>
                  <a:pt x="552" y="1358"/>
                  <a:pt x="552" y="1358"/>
                </a:cubicBezTo>
                <a:cubicBezTo>
                  <a:pt x="551" y="1356"/>
                  <a:pt x="551" y="1356"/>
                  <a:pt x="551" y="1356"/>
                </a:cubicBezTo>
                <a:cubicBezTo>
                  <a:pt x="524" y="1359"/>
                  <a:pt x="524" y="1359"/>
                  <a:pt x="524" y="1359"/>
                </a:cubicBezTo>
                <a:cubicBezTo>
                  <a:pt x="524" y="1358"/>
                  <a:pt x="524" y="1358"/>
                  <a:pt x="524" y="1358"/>
                </a:cubicBezTo>
                <a:cubicBezTo>
                  <a:pt x="522" y="1357"/>
                  <a:pt x="520" y="1357"/>
                  <a:pt x="518" y="1357"/>
                </a:cubicBezTo>
                <a:cubicBezTo>
                  <a:pt x="517" y="1359"/>
                  <a:pt x="517" y="1359"/>
                  <a:pt x="517" y="1359"/>
                </a:cubicBezTo>
                <a:cubicBezTo>
                  <a:pt x="512" y="1358"/>
                  <a:pt x="512" y="1358"/>
                  <a:pt x="512" y="1358"/>
                </a:cubicBezTo>
                <a:cubicBezTo>
                  <a:pt x="511" y="1361"/>
                  <a:pt x="511" y="1361"/>
                  <a:pt x="511" y="1361"/>
                </a:cubicBezTo>
                <a:cubicBezTo>
                  <a:pt x="505" y="1358"/>
                  <a:pt x="505" y="1358"/>
                  <a:pt x="505" y="1358"/>
                </a:cubicBezTo>
                <a:cubicBezTo>
                  <a:pt x="504" y="1358"/>
                  <a:pt x="504" y="1358"/>
                  <a:pt x="504" y="1358"/>
                </a:cubicBezTo>
                <a:cubicBezTo>
                  <a:pt x="504" y="1359"/>
                  <a:pt x="504" y="1359"/>
                  <a:pt x="504" y="1359"/>
                </a:cubicBezTo>
                <a:cubicBezTo>
                  <a:pt x="500" y="1359"/>
                  <a:pt x="500" y="1359"/>
                  <a:pt x="500" y="1359"/>
                </a:cubicBezTo>
                <a:cubicBezTo>
                  <a:pt x="496" y="1360"/>
                  <a:pt x="496" y="1360"/>
                  <a:pt x="496" y="1360"/>
                </a:cubicBezTo>
                <a:cubicBezTo>
                  <a:pt x="496" y="1361"/>
                  <a:pt x="496" y="1361"/>
                  <a:pt x="496" y="1361"/>
                </a:cubicBezTo>
                <a:cubicBezTo>
                  <a:pt x="488" y="1361"/>
                  <a:pt x="488" y="1361"/>
                  <a:pt x="488" y="1361"/>
                </a:cubicBezTo>
                <a:cubicBezTo>
                  <a:pt x="488" y="1363"/>
                  <a:pt x="488" y="1363"/>
                  <a:pt x="488" y="1363"/>
                </a:cubicBezTo>
                <a:cubicBezTo>
                  <a:pt x="480" y="1361"/>
                  <a:pt x="480" y="1361"/>
                  <a:pt x="480" y="1361"/>
                </a:cubicBezTo>
                <a:cubicBezTo>
                  <a:pt x="479" y="1363"/>
                  <a:pt x="479" y="1363"/>
                  <a:pt x="479" y="1363"/>
                </a:cubicBezTo>
                <a:cubicBezTo>
                  <a:pt x="468" y="1363"/>
                  <a:pt x="468" y="1363"/>
                  <a:pt x="468" y="1363"/>
                </a:cubicBezTo>
                <a:cubicBezTo>
                  <a:pt x="468" y="1362"/>
                  <a:pt x="468" y="1362"/>
                  <a:pt x="468" y="1362"/>
                </a:cubicBezTo>
                <a:cubicBezTo>
                  <a:pt x="467" y="1362"/>
                  <a:pt x="467" y="1362"/>
                  <a:pt x="467" y="1362"/>
                </a:cubicBezTo>
                <a:cubicBezTo>
                  <a:pt x="463" y="1362"/>
                  <a:pt x="463" y="1362"/>
                  <a:pt x="463" y="1362"/>
                </a:cubicBezTo>
                <a:cubicBezTo>
                  <a:pt x="463" y="1361"/>
                  <a:pt x="463" y="1361"/>
                  <a:pt x="463" y="1361"/>
                </a:cubicBezTo>
                <a:cubicBezTo>
                  <a:pt x="453" y="1360"/>
                  <a:pt x="453" y="1360"/>
                  <a:pt x="453" y="1360"/>
                </a:cubicBezTo>
                <a:cubicBezTo>
                  <a:pt x="453" y="1362"/>
                  <a:pt x="453" y="1362"/>
                  <a:pt x="453" y="1362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61"/>
                  <a:pt x="443" y="1361"/>
                  <a:pt x="443" y="1361"/>
                </a:cubicBezTo>
                <a:cubicBezTo>
                  <a:pt x="437" y="1359"/>
                  <a:pt x="437" y="1359"/>
                  <a:pt x="437" y="1359"/>
                </a:cubicBezTo>
                <a:cubicBezTo>
                  <a:pt x="431" y="1359"/>
                  <a:pt x="431" y="1359"/>
                  <a:pt x="431" y="1359"/>
                </a:cubicBezTo>
                <a:cubicBezTo>
                  <a:pt x="431" y="1361"/>
                  <a:pt x="431" y="1361"/>
                  <a:pt x="431" y="1361"/>
                </a:cubicBezTo>
                <a:cubicBezTo>
                  <a:pt x="422" y="1361"/>
                  <a:pt x="422" y="1361"/>
                  <a:pt x="422" y="1361"/>
                </a:cubicBezTo>
                <a:cubicBezTo>
                  <a:pt x="422" y="1360"/>
                  <a:pt x="422" y="1360"/>
                  <a:pt x="422" y="1360"/>
                </a:cubicBezTo>
                <a:cubicBezTo>
                  <a:pt x="421" y="1360"/>
                  <a:pt x="421" y="1360"/>
                  <a:pt x="420" y="1361"/>
                </a:cubicBezTo>
                <a:cubicBezTo>
                  <a:pt x="420" y="1361"/>
                  <a:pt x="419" y="1361"/>
                  <a:pt x="419" y="1361"/>
                </a:cubicBezTo>
                <a:cubicBezTo>
                  <a:pt x="418" y="1362"/>
                  <a:pt x="418" y="1362"/>
                  <a:pt x="418" y="1362"/>
                </a:cubicBezTo>
                <a:cubicBezTo>
                  <a:pt x="417" y="1362"/>
                  <a:pt x="417" y="1362"/>
                  <a:pt x="417" y="1362"/>
                </a:cubicBezTo>
                <a:cubicBezTo>
                  <a:pt x="416" y="1363"/>
                  <a:pt x="414" y="1364"/>
                  <a:pt x="412" y="1365"/>
                </a:cubicBezTo>
                <a:cubicBezTo>
                  <a:pt x="403" y="1367"/>
                  <a:pt x="403" y="1367"/>
                  <a:pt x="403" y="1367"/>
                </a:cubicBezTo>
                <a:cubicBezTo>
                  <a:pt x="403" y="1361"/>
                  <a:pt x="403" y="1361"/>
                  <a:pt x="403" y="1361"/>
                </a:cubicBezTo>
                <a:cubicBezTo>
                  <a:pt x="398" y="1361"/>
                  <a:pt x="398" y="1361"/>
                  <a:pt x="398" y="1361"/>
                </a:cubicBezTo>
                <a:cubicBezTo>
                  <a:pt x="398" y="1362"/>
                  <a:pt x="398" y="1362"/>
                  <a:pt x="398" y="1362"/>
                </a:cubicBezTo>
                <a:cubicBezTo>
                  <a:pt x="392" y="1361"/>
                  <a:pt x="392" y="1361"/>
                  <a:pt x="392" y="1361"/>
                </a:cubicBezTo>
                <a:cubicBezTo>
                  <a:pt x="387" y="1361"/>
                  <a:pt x="387" y="1361"/>
                  <a:pt x="387" y="1361"/>
                </a:cubicBezTo>
                <a:cubicBezTo>
                  <a:pt x="387" y="1360"/>
                  <a:pt x="387" y="1360"/>
                  <a:pt x="387" y="1360"/>
                </a:cubicBezTo>
                <a:cubicBezTo>
                  <a:pt x="385" y="1359"/>
                  <a:pt x="385" y="1359"/>
                  <a:pt x="385" y="1359"/>
                </a:cubicBezTo>
                <a:cubicBezTo>
                  <a:pt x="385" y="1360"/>
                  <a:pt x="385" y="1360"/>
                  <a:pt x="385" y="1360"/>
                </a:cubicBezTo>
                <a:cubicBezTo>
                  <a:pt x="382" y="1361"/>
                  <a:pt x="378" y="1362"/>
                  <a:pt x="374" y="1362"/>
                </a:cubicBezTo>
                <a:cubicBezTo>
                  <a:pt x="373" y="1362"/>
                  <a:pt x="371" y="1362"/>
                  <a:pt x="370" y="1362"/>
                </a:cubicBezTo>
                <a:cubicBezTo>
                  <a:pt x="367" y="1361"/>
                  <a:pt x="367" y="1361"/>
                  <a:pt x="367" y="1361"/>
                </a:cubicBezTo>
                <a:cubicBezTo>
                  <a:pt x="361" y="1361"/>
                  <a:pt x="361" y="1361"/>
                  <a:pt x="361" y="1361"/>
                </a:cubicBezTo>
                <a:cubicBezTo>
                  <a:pt x="361" y="1358"/>
                  <a:pt x="361" y="1358"/>
                  <a:pt x="361" y="1358"/>
                </a:cubicBezTo>
                <a:cubicBezTo>
                  <a:pt x="357" y="1357"/>
                  <a:pt x="357" y="1357"/>
                  <a:pt x="357" y="1357"/>
                </a:cubicBezTo>
                <a:cubicBezTo>
                  <a:pt x="355" y="1358"/>
                  <a:pt x="355" y="1358"/>
                  <a:pt x="355" y="1358"/>
                </a:cubicBezTo>
                <a:cubicBezTo>
                  <a:pt x="352" y="1359"/>
                  <a:pt x="348" y="1358"/>
                  <a:pt x="345" y="1358"/>
                </a:cubicBezTo>
                <a:cubicBezTo>
                  <a:pt x="344" y="1359"/>
                  <a:pt x="344" y="1359"/>
                  <a:pt x="344" y="1359"/>
                </a:cubicBezTo>
                <a:cubicBezTo>
                  <a:pt x="340" y="1359"/>
                  <a:pt x="340" y="1359"/>
                  <a:pt x="340" y="1359"/>
                </a:cubicBezTo>
                <a:cubicBezTo>
                  <a:pt x="340" y="1362"/>
                  <a:pt x="340" y="1362"/>
                  <a:pt x="340" y="1362"/>
                </a:cubicBezTo>
                <a:cubicBezTo>
                  <a:pt x="333" y="1361"/>
                  <a:pt x="333" y="1361"/>
                  <a:pt x="333" y="1361"/>
                </a:cubicBezTo>
                <a:cubicBezTo>
                  <a:pt x="321" y="1361"/>
                  <a:pt x="321" y="1361"/>
                  <a:pt x="321" y="1361"/>
                </a:cubicBezTo>
                <a:cubicBezTo>
                  <a:pt x="311" y="1364"/>
                  <a:pt x="311" y="1364"/>
                  <a:pt x="311" y="1364"/>
                </a:cubicBezTo>
                <a:cubicBezTo>
                  <a:pt x="311" y="1362"/>
                  <a:pt x="311" y="1362"/>
                  <a:pt x="311" y="1362"/>
                </a:cubicBezTo>
                <a:cubicBezTo>
                  <a:pt x="309" y="1362"/>
                  <a:pt x="307" y="1362"/>
                  <a:pt x="305" y="1361"/>
                </a:cubicBezTo>
                <a:cubicBezTo>
                  <a:pt x="303" y="1361"/>
                  <a:pt x="303" y="1361"/>
                  <a:pt x="303" y="1361"/>
                </a:cubicBezTo>
                <a:cubicBezTo>
                  <a:pt x="302" y="1358"/>
                  <a:pt x="302" y="1358"/>
                  <a:pt x="302" y="1358"/>
                </a:cubicBezTo>
                <a:cubicBezTo>
                  <a:pt x="301" y="1359"/>
                  <a:pt x="301" y="1359"/>
                  <a:pt x="300" y="1359"/>
                </a:cubicBezTo>
                <a:cubicBezTo>
                  <a:pt x="299" y="1359"/>
                  <a:pt x="299" y="1359"/>
                  <a:pt x="299" y="1359"/>
                </a:cubicBezTo>
                <a:cubicBezTo>
                  <a:pt x="293" y="1359"/>
                  <a:pt x="293" y="1359"/>
                  <a:pt x="293" y="1359"/>
                </a:cubicBezTo>
                <a:cubicBezTo>
                  <a:pt x="287" y="1361"/>
                  <a:pt x="287" y="1361"/>
                  <a:pt x="287" y="1361"/>
                </a:cubicBezTo>
                <a:cubicBezTo>
                  <a:pt x="286" y="1359"/>
                  <a:pt x="286" y="1359"/>
                  <a:pt x="286" y="1359"/>
                </a:cubicBezTo>
                <a:cubicBezTo>
                  <a:pt x="280" y="1359"/>
                  <a:pt x="280" y="1359"/>
                  <a:pt x="280" y="1359"/>
                </a:cubicBezTo>
                <a:cubicBezTo>
                  <a:pt x="280" y="1357"/>
                  <a:pt x="280" y="1357"/>
                  <a:pt x="280" y="1357"/>
                </a:cubicBezTo>
                <a:cubicBezTo>
                  <a:pt x="279" y="1357"/>
                  <a:pt x="279" y="1357"/>
                  <a:pt x="279" y="1357"/>
                </a:cubicBezTo>
                <a:cubicBezTo>
                  <a:pt x="279" y="1360"/>
                  <a:pt x="279" y="1360"/>
                  <a:pt x="279" y="1360"/>
                </a:cubicBezTo>
                <a:cubicBezTo>
                  <a:pt x="269" y="1357"/>
                  <a:pt x="269" y="1357"/>
                  <a:pt x="269" y="1357"/>
                </a:cubicBezTo>
                <a:cubicBezTo>
                  <a:pt x="264" y="1359"/>
                  <a:pt x="262" y="1359"/>
                  <a:pt x="260" y="1359"/>
                </a:cubicBezTo>
                <a:cubicBezTo>
                  <a:pt x="258" y="1359"/>
                  <a:pt x="258" y="1359"/>
                  <a:pt x="258" y="1359"/>
                </a:cubicBezTo>
                <a:cubicBezTo>
                  <a:pt x="254" y="1360"/>
                  <a:pt x="251" y="1359"/>
                  <a:pt x="249" y="1358"/>
                </a:cubicBezTo>
                <a:cubicBezTo>
                  <a:pt x="247" y="1358"/>
                  <a:pt x="247" y="1358"/>
                  <a:pt x="247" y="1358"/>
                </a:cubicBezTo>
                <a:cubicBezTo>
                  <a:pt x="239" y="1362"/>
                  <a:pt x="239" y="1362"/>
                  <a:pt x="239" y="1362"/>
                </a:cubicBezTo>
                <a:cubicBezTo>
                  <a:pt x="239" y="1358"/>
                  <a:pt x="239" y="1358"/>
                  <a:pt x="239" y="1358"/>
                </a:cubicBezTo>
                <a:cubicBezTo>
                  <a:pt x="232" y="1358"/>
                  <a:pt x="232" y="1358"/>
                  <a:pt x="232" y="1358"/>
                </a:cubicBezTo>
                <a:cubicBezTo>
                  <a:pt x="231" y="1359"/>
                  <a:pt x="230" y="1359"/>
                  <a:pt x="228" y="1359"/>
                </a:cubicBezTo>
                <a:cubicBezTo>
                  <a:pt x="227" y="1359"/>
                  <a:pt x="227" y="1359"/>
                  <a:pt x="227" y="1359"/>
                </a:cubicBezTo>
                <a:cubicBezTo>
                  <a:pt x="222" y="1359"/>
                  <a:pt x="222" y="1359"/>
                  <a:pt x="222" y="1359"/>
                </a:cubicBezTo>
                <a:cubicBezTo>
                  <a:pt x="222" y="1358"/>
                  <a:pt x="222" y="1358"/>
                  <a:pt x="222" y="1358"/>
                </a:cubicBezTo>
                <a:cubicBezTo>
                  <a:pt x="220" y="1358"/>
                  <a:pt x="220" y="1358"/>
                  <a:pt x="220" y="1358"/>
                </a:cubicBezTo>
                <a:cubicBezTo>
                  <a:pt x="220" y="1356"/>
                  <a:pt x="220" y="1356"/>
                  <a:pt x="220" y="1356"/>
                </a:cubicBezTo>
                <a:cubicBezTo>
                  <a:pt x="218" y="1356"/>
                  <a:pt x="216" y="1356"/>
                  <a:pt x="215" y="1356"/>
                </a:cubicBezTo>
                <a:cubicBezTo>
                  <a:pt x="215" y="1362"/>
                  <a:pt x="215" y="1362"/>
                  <a:pt x="215" y="1362"/>
                </a:cubicBezTo>
                <a:cubicBezTo>
                  <a:pt x="207" y="1358"/>
                  <a:pt x="207" y="1358"/>
                  <a:pt x="207" y="1358"/>
                </a:cubicBezTo>
                <a:cubicBezTo>
                  <a:pt x="205" y="1358"/>
                  <a:pt x="205" y="1358"/>
                  <a:pt x="205" y="1358"/>
                </a:cubicBezTo>
                <a:cubicBezTo>
                  <a:pt x="205" y="1359"/>
                  <a:pt x="205" y="1359"/>
                  <a:pt x="205" y="1359"/>
                </a:cubicBezTo>
                <a:cubicBezTo>
                  <a:pt x="198" y="1359"/>
                  <a:pt x="198" y="1359"/>
                  <a:pt x="198" y="1359"/>
                </a:cubicBezTo>
                <a:cubicBezTo>
                  <a:pt x="198" y="1361"/>
                  <a:pt x="198" y="1361"/>
                  <a:pt x="198" y="1361"/>
                </a:cubicBezTo>
                <a:cubicBezTo>
                  <a:pt x="194" y="1361"/>
                  <a:pt x="194" y="1361"/>
                  <a:pt x="194" y="1361"/>
                </a:cubicBezTo>
                <a:cubicBezTo>
                  <a:pt x="192" y="1364"/>
                  <a:pt x="192" y="1364"/>
                  <a:pt x="192" y="1364"/>
                </a:cubicBezTo>
                <a:cubicBezTo>
                  <a:pt x="182" y="1361"/>
                  <a:pt x="182" y="1361"/>
                  <a:pt x="182" y="1361"/>
                </a:cubicBezTo>
                <a:cubicBezTo>
                  <a:pt x="181" y="1362"/>
                  <a:pt x="181" y="1362"/>
                  <a:pt x="181" y="1362"/>
                </a:cubicBezTo>
                <a:cubicBezTo>
                  <a:pt x="175" y="1363"/>
                  <a:pt x="170" y="1360"/>
                  <a:pt x="166" y="1359"/>
                </a:cubicBezTo>
                <a:cubicBezTo>
                  <a:pt x="166" y="1358"/>
                  <a:pt x="165" y="1358"/>
                  <a:pt x="164" y="1358"/>
                </a:cubicBezTo>
                <a:cubicBezTo>
                  <a:pt x="164" y="1358"/>
                  <a:pt x="163" y="1358"/>
                  <a:pt x="163" y="1358"/>
                </a:cubicBezTo>
                <a:cubicBezTo>
                  <a:pt x="162" y="1359"/>
                  <a:pt x="160" y="1359"/>
                  <a:pt x="159" y="1359"/>
                </a:cubicBezTo>
                <a:cubicBezTo>
                  <a:pt x="153" y="1360"/>
                  <a:pt x="153" y="1360"/>
                  <a:pt x="153" y="1360"/>
                </a:cubicBezTo>
                <a:cubicBezTo>
                  <a:pt x="153" y="1359"/>
                  <a:pt x="153" y="1359"/>
                  <a:pt x="153" y="1359"/>
                </a:cubicBezTo>
                <a:cubicBezTo>
                  <a:pt x="152" y="1358"/>
                  <a:pt x="152" y="1358"/>
                  <a:pt x="152" y="1358"/>
                </a:cubicBezTo>
                <a:cubicBezTo>
                  <a:pt x="146" y="1358"/>
                  <a:pt x="146" y="1358"/>
                  <a:pt x="146" y="1358"/>
                </a:cubicBezTo>
                <a:cubicBezTo>
                  <a:pt x="145" y="1358"/>
                  <a:pt x="144" y="1358"/>
                  <a:pt x="144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1" y="1358"/>
                  <a:pt x="141" y="1357"/>
                  <a:pt x="140" y="1357"/>
                </a:cubicBezTo>
                <a:cubicBezTo>
                  <a:pt x="140" y="1357"/>
                  <a:pt x="140" y="1357"/>
                  <a:pt x="139" y="1357"/>
                </a:cubicBezTo>
                <a:cubicBezTo>
                  <a:pt x="139" y="1357"/>
                  <a:pt x="138" y="1358"/>
                  <a:pt x="136" y="1358"/>
                </a:cubicBezTo>
                <a:cubicBezTo>
                  <a:pt x="135" y="1361"/>
                  <a:pt x="135" y="1361"/>
                  <a:pt x="135" y="1361"/>
                </a:cubicBezTo>
                <a:cubicBezTo>
                  <a:pt x="130" y="1359"/>
                  <a:pt x="130" y="1359"/>
                  <a:pt x="130" y="1359"/>
                </a:cubicBezTo>
                <a:cubicBezTo>
                  <a:pt x="129" y="1360"/>
                  <a:pt x="128" y="1360"/>
                  <a:pt x="126" y="1361"/>
                </a:cubicBezTo>
                <a:cubicBezTo>
                  <a:pt x="125" y="1361"/>
                  <a:pt x="125" y="1361"/>
                  <a:pt x="125" y="1361"/>
                </a:cubicBezTo>
                <a:cubicBezTo>
                  <a:pt x="124" y="1362"/>
                  <a:pt x="124" y="1362"/>
                  <a:pt x="124" y="1362"/>
                </a:cubicBezTo>
                <a:cubicBezTo>
                  <a:pt x="121" y="1361"/>
                  <a:pt x="121" y="1361"/>
                  <a:pt x="121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06" y="1361"/>
                  <a:pt x="106" y="1361"/>
                  <a:pt x="106" y="1361"/>
                </a:cubicBezTo>
                <a:cubicBezTo>
                  <a:pt x="106" y="1359"/>
                  <a:pt x="106" y="1359"/>
                  <a:pt x="106" y="1359"/>
                </a:cubicBezTo>
                <a:cubicBezTo>
                  <a:pt x="104" y="1356"/>
                  <a:pt x="104" y="1356"/>
                  <a:pt x="104" y="1356"/>
                </a:cubicBezTo>
                <a:cubicBezTo>
                  <a:pt x="102" y="1356"/>
                  <a:pt x="102" y="1356"/>
                  <a:pt x="102" y="1356"/>
                </a:cubicBezTo>
                <a:cubicBezTo>
                  <a:pt x="99" y="1356"/>
                  <a:pt x="97" y="1356"/>
                  <a:pt x="95" y="1356"/>
                </a:cubicBezTo>
                <a:cubicBezTo>
                  <a:pt x="93" y="1356"/>
                  <a:pt x="91" y="1356"/>
                  <a:pt x="89" y="1356"/>
                </a:cubicBezTo>
                <a:cubicBezTo>
                  <a:pt x="89" y="1358"/>
                  <a:pt x="89" y="1358"/>
                  <a:pt x="89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1" y="1359"/>
                  <a:pt x="71" y="1359"/>
                  <a:pt x="71" y="1359"/>
                </a:cubicBezTo>
                <a:cubicBezTo>
                  <a:pt x="66" y="1358"/>
                  <a:pt x="66" y="1358"/>
                  <a:pt x="66" y="1358"/>
                </a:cubicBezTo>
                <a:cubicBezTo>
                  <a:pt x="63" y="1357"/>
                  <a:pt x="61" y="1357"/>
                  <a:pt x="59" y="1357"/>
                </a:cubicBezTo>
                <a:cubicBezTo>
                  <a:pt x="59" y="1358"/>
                  <a:pt x="59" y="1358"/>
                  <a:pt x="59" y="1358"/>
                </a:cubicBezTo>
                <a:cubicBezTo>
                  <a:pt x="52" y="1358"/>
                  <a:pt x="52" y="1358"/>
                  <a:pt x="52" y="1358"/>
                </a:cubicBezTo>
                <a:cubicBezTo>
                  <a:pt x="52" y="1359"/>
                  <a:pt x="52" y="1359"/>
                  <a:pt x="52" y="1359"/>
                </a:cubicBezTo>
                <a:cubicBezTo>
                  <a:pt x="42" y="1359"/>
                  <a:pt x="42" y="1359"/>
                  <a:pt x="42" y="1359"/>
                </a:cubicBezTo>
                <a:cubicBezTo>
                  <a:pt x="42" y="1361"/>
                  <a:pt x="42" y="1361"/>
                  <a:pt x="42" y="1361"/>
                </a:cubicBezTo>
                <a:cubicBezTo>
                  <a:pt x="32" y="1361"/>
                  <a:pt x="32" y="1361"/>
                  <a:pt x="32" y="1361"/>
                </a:cubicBezTo>
                <a:cubicBezTo>
                  <a:pt x="32" y="1363"/>
                  <a:pt x="32" y="1363"/>
                  <a:pt x="32" y="1363"/>
                </a:cubicBezTo>
                <a:cubicBezTo>
                  <a:pt x="25" y="1359"/>
                  <a:pt x="25" y="1359"/>
                  <a:pt x="25" y="1359"/>
                </a:cubicBezTo>
                <a:cubicBezTo>
                  <a:pt x="15" y="1359"/>
                  <a:pt x="15" y="1359"/>
                  <a:pt x="15" y="1359"/>
                </a:cubicBezTo>
                <a:cubicBezTo>
                  <a:pt x="15" y="1358"/>
                  <a:pt x="15" y="1358"/>
                  <a:pt x="15" y="1358"/>
                </a:cubicBezTo>
                <a:cubicBezTo>
                  <a:pt x="9" y="1360"/>
                  <a:pt x="9" y="1360"/>
                  <a:pt x="9" y="1360"/>
                </a:cubicBezTo>
                <a:cubicBezTo>
                  <a:pt x="9" y="1346"/>
                  <a:pt x="9" y="1346"/>
                  <a:pt x="9" y="1346"/>
                </a:cubicBezTo>
                <a:cubicBezTo>
                  <a:pt x="9" y="1344"/>
                  <a:pt x="9" y="1343"/>
                  <a:pt x="10" y="1342"/>
                </a:cubicBezTo>
                <a:cubicBezTo>
                  <a:pt x="9" y="1327"/>
                  <a:pt x="9" y="1327"/>
                  <a:pt x="9" y="1327"/>
                </a:cubicBezTo>
                <a:cubicBezTo>
                  <a:pt x="7" y="1327"/>
                  <a:pt x="7" y="1327"/>
                  <a:pt x="7" y="1327"/>
                </a:cubicBezTo>
                <a:cubicBezTo>
                  <a:pt x="7" y="1317"/>
                  <a:pt x="7" y="1317"/>
                  <a:pt x="7" y="1317"/>
                </a:cubicBezTo>
                <a:cubicBezTo>
                  <a:pt x="3" y="1317"/>
                  <a:pt x="3" y="1317"/>
                  <a:pt x="3" y="1317"/>
                </a:cubicBezTo>
                <a:cubicBezTo>
                  <a:pt x="6" y="1310"/>
                  <a:pt x="6" y="1310"/>
                  <a:pt x="6" y="1310"/>
                </a:cubicBezTo>
                <a:cubicBezTo>
                  <a:pt x="5" y="1309"/>
                  <a:pt x="5" y="1308"/>
                  <a:pt x="4" y="1307"/>
                </a:cubicBezTo>
                <a:cubicBezTo>
                  <a:pt x="0" y="1301"/>
                  <a:pt x="0" y="1301"/>
                  <a:pt x="0" y="1301"/>
                </a:cubicBezTo>
                <a:cubicBezTo>
                  <a:pt x="6" y="1298"/>
                  <a:pt x="6" y="1298"/>
                  <a:pt x="6" y="1298"/>
                </a:cubicBezTo>
                <a:cubicBezTo>
                  <a:pt x="6" y="1296"/>
                  <a:pt x="6" y="1296"/>
                  <a:pt x="6" y="1296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7" y="1293"/>
                  <a:pt x="6" y="1290"/>
                  <a:pt x="6" y="1287"/>
                </a:cubicBezTo>
                <a:cubicBezTo>
                  <a:pt x="8" y="1282"/>
                  <a:pt x="8" y="1282"/>
                  <a:pt x="8" y="1282"/>
                </a:cubicBezTo>
                <a:cubicBezTo>
                  <a:pt x="6" y="1279"/>
                  <a:pt x="5" y="1275"/>
                  <a:pt x="7" y="1271"/>
                </a:cubicBezTo>
                <a:cubicBezTo>
                  <a:pt x="7" y="1269"/>
                  <a:pt x="7" y="1269"/>
                  <a:pt x="7" y="1269"/>
                </a:cubicBezTo>
                <a:cubicBezTo>
                  <a:pt x="7" y="1261"/>
                  <a:pt x="7" y="1261"/>
                  <a:pt x="7" y="1261"/>
                </a:cubicBezTo>
                <a:cubicBezTo>
                  <a:pt x="8" y="1261"/>
                  <a:pt x="8" y="1261"/>
                  <a:pt x="8" y="1261"/>
                </a:cubicBezTo>
                <a:cubicBezTo>
                  <a:pt x="4" y="1251"/>
                  <a:pt x="4" y="1251"/>
                  <a:pt x="4" y="1251"/>
                </a:cubicBezTo>
                <a:cubicBezTo>
                  <a:pt x="9" y="1251"/>
                  <a:pt x="9" y="1251"/>
                  <a:pt x="9" y="1251"/>
                </a:cubicBezTo>
                <a:cubicBezTo>
                  <a:pt x="9" y="1249"/>
                  <a:pt x="9" y="1249"/>
                  <a:pt x="9" y="1249"/>
                </a:cubicBezTo>
                <a:cubicBezTo>
                  <a:pt x="7" y="1247"/>
                  <a:pt x="7" y="1244"/>
                  <a:pt x="8" y="1243"/>
                </a:cubicBezTo>
                <a:cubicBezTo>
                  <a:pt x="8" y="1238"/>
                  <a:pt x="8" y="1238"/>
                  <a:pt x="8" y="1238"/>
                </a:cubicBezTo>
                <a:cubicBezTo>
                  <a:pt x="9" y="1238"/>
                  <a:pt x="9" y="1238"/>
                  <a:pt x="9" y="1238"/>
                </a:cubicBezTo>
                <a:cubicBezTo>
                  <a:pt x="9" y="1233"/>
                  <a:pt x="9" y="1233"/>
                  <a:pt x="9" y="1233"/>
                </a:cubicBezTo>
                <a:cubicBezTo>
                  <a:pt x="7" y="1233"/>
                  <a:pt x="7" y="1233"/>
                  <a:pt x="7" y="1233"/>
                </a:cubicBezTo>
                <a:cubicBezTo>
                  <a:pt x="7" y="1226"/>
                  <a:pt x="7" y="1226"/>
                  <a:pt x="7" y="1226"/>
                </a:cubicBezTo>
                <a:cubicBezTo>
                  <a:pt x="4" y="1226"/>
                  <a:pt x="4" y="1226"/>
                  <a:pt x="4" y="1226"/>
                </a:cubicBezTo>
                <a:cubicBezTo>
                  <a:pt x="8" y="1216"/>
                  <a:pt x="8" y="1216"/>
                  <a:pt x="8" y="1216"/>
                </a:cubicBezTo>
                <a:cubicBezTo>
                  <a:pt x="8" y="1210"/>
                  <a:pt x="8" y="1210"/>
                  <a:pt x="8" y="1210"/>
                </a:cubicBezTo>
                <a:cubicBezTo>
                  <a:pt x="6" y="1210"/>
                  <a:pt x="6" y="1210"/>
                  <a:pt x="6" y="1210"/>
                </a:cubicBezTo>
                <a:cubicBezTo>
                  <a:pt x="6" y="1201"/>
                  <a:pt x="6" y="1201"/>
                  <a:pt x="6" y="1201"/>
                </a:cubicBezTo>
                <a:cubicBezTo>
                  <a:pt x="5" y="1201"/>
                  <a:pt x="5" y="1201"/>
                  <a:pt x="5" y="1201"/>
                </a:cubicBezTo>
                <a:cubicBezTo>
                  <a:pt x="5" y="1193"/>
                  <a:pt x="5" y="1193"/>
                  <a:pt x="5" y="1193"/>
                </a:cubicBezTo>
                <a:cubicBezTo>
                  <a:pt x="3" y="1191"/>
                  <a:pt x="3" y="1191"/>
                  <a:pt x="3" y="1191"/>
                </a:cubicBezTo>
                <a:cubicBezTo>
                  <a:pt x="3" y="1175"/>
                  <a:pt x="3" y="1175"/>
                  <a:pt x="3" y="1175"/>
                </a:cubicBezTo>
                <a:cubicBezTo>
                  <a:pt x="5" y="1174"/>
                  <a:pt x="5" y="1174"/>
                  <a:pt x="5" y="1174"/>
                </a:cubicBezTo>
                <a:cubicBezTo>
                  <a:pt x="5" y="1169"/>
                  <a:pt x="5" y="1169"/>
                  <a:pt x="5" y="1169"/>
                </a:cubicBezTo>
                <a:cubicBezTo>
                  <a:pt x="7" y="1169"/>
                  <a:pt x="7" y="1169"/>
                  <a:pt x="7" y="1169"/>
                </a:cubicBezTo>
                <a:cubicBezTo>
                  <a:pt x="7" y="1168"/>
                  <a:pt x="7" y="1168"/>
                  <a:pt x="7" y="1168"/>
                </a:cubicBezTo>
                <a:cubicBezTo>
                  <a:pt x="7" y="1168"/>
                  <a:pt x="7" y="1167"/>
                  <a:pt x="8" y="1167"/>
                </a:cubicBezTo>
                <a:cubicBezTo>
                  <a:pt x="7" y="1166"/>
                  <a:pt x="7" y="1164"/>
                  <a:pt x="8" y="1162"/>
                </a:cubicBezTo>
                <a:cubicBezTo>
                  <a:pt x="9" y="1158"/>
                  <a:pt x="9" y="1158"/>
                  <a:pt x="9" y="1158"/>
                </a:cubicBezTo>
                <a:cubicBezTo>
                  <a:pt x="10" y="1158"/>
                  <a:pt x="10" y="1158"/>
                  <a:pt x="10" y="1158"/>
                </a:cubicBezTo>
                <a:cubicBezTo>
                  <a:pt x="10" y="1155"/>
                  <a:pt x="10" y="1155"/>
                  <a:pt x="10" y="1155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47"/>
                  <a:pt x="10" y="1147"/>
                  <a:pt x="10" y="1147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39"/>
                  <a:pt x="9" y="1139"/>
                  <a:pt x="9" y="1139"/>
                </a:cubicBezTo>
                <a:cubicBezTo>
                  <a:pt x="7" y="1139"/>
                  <a:pt x="7" y="1139"/>
                  <a:pt x="7" y="1139"/>
                </a:cubicBezTo>
                <a:cubicBezTo>
                  <a:pt x="7" y="1133"/>
                  <a:pt x="7" y="1133"/>
                  <a:pt x="7" y="1133"/>
                </a:cubicBezTo>
                <a:cubicBezTo>
                  <a:pt x="6" y="1129"/>
                  <a:pt x="6" y="1129"/>
                  <a:pt x="6" y="1129"/>
                </a:cubicBezTo>
                <a:cubicBezTo>
                  <a:pt x="6" y="1127"/>
                  <a:pt x="6" y="1126"/>
                  <a:pt x="6" y="1124"/>
                </a:cubicBezTo>
                <a:cubicBezTo>
                  <a:pt x="6" y="1123"/>
                  <a:pt x="5" y="1122"/>
                  <a:pt x="5" y="1120"/>
                </a:cubicBezTo>
                <a:cubicBezTo>
                  <a:pt x="5" y="1114"/>
                  <a:pt x="5" y="1114"/>
                  <a:pt x="5" y="1114"/>
                </a:cubicBezTo>
                <a:cubicBezTo>
                  <a:pt x="6" y="1114"/>
                  <a:pt x="6" y="1114"/>
                  <a:pt x="6" y="1114"/>
                </a:cubicBezTo>
                <a:cubicBezTo>
                  <a:pt x="6" y="1111"/>
                  <a:pt x="6" y="1111"/>
                  <a:pt x="6" y="1111"/>
                </a:cubicBezTo>
                <a:cubicBezTo>
                  <a:pt x="8" y="1111"/>
                  <a:pt x="8" y="1111"/>
                  <a:pt x="8" y="1111"/>
                </a:cubicBezTo>
                <a:cubicBezTo>
                  <a:pt x="8" y="1106"/>
                  <a:pt x="8" y="1106"/>
                  <a:pt x="8" y="1106"/>
                </a:cubicBezTo>
                <a:cubicBezTo>
                  <a:pt x="4" y="1097"/>
                  <a:pt x="4" y="1097"/>
                  <a:pt x="4" y="1097"/>
                </a:cubicBezTo>
                <a:cubicBezTo>
                  <a:pt x="9" y="1097"/>
                  <a:pt x="9" y="1097"/>
                  <a:pt x="9" y="1097"/>
                </a:cubicBezTo>
                <a:cubicBezTo>
                  <a:pt x="9" y="1082"/>
                  <a:pt x="9" y="1082"/>
                  <a:pt x="9" y="1082"/>
                </a:cubicBezTo>
                <a:cubicBezTo>
                  <a:pt x="7" y="1082"/>
                  <a:pt x="7" y="1082"/>
                  <a:pt x="7" y="1082"/>
                </a:cubicBezTo>
                <a:cubicBezTo>
                  <a:pt x="7" y="1069"/>
                  <a:pt x="7" y="1069"/>
                  <a:pt x="7" y="1069"/>
                </a:cubicBezTo>
                <a:cubicBezTo>
                  <a:pt x="9" y="1069"/>
                  <a:pt x="9" y="1069"/>
                  <a:pt x="9" y="1069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8" y="1053"/>
                  <a:pt x="8" y="1053"/>
                  <a:pt x="8" y="1053"/>
                </a:cubicBezTo>
                <a:cubicBezTo>
                  <a:pt x="7" y="1050"/>
                  <a:pt x="8" y="1047"/>
                  <a:pt x="8" y="1046"/>
                </a:cubicBezTo>
                <a:cubicBezTo>
                  <a:pt x="8" y="1044"/>
                  <a:pt x="8" y="1043"/>
                  <a:pt x="8" y="1042"/>
                </a:cubicBezTo>
                <a:cubicBezTo>
                  <a:pt x="4" y="1042"/>
                  <a:pt x="4" y="1042"/>
                  <a:pt x="4" y="1042"/>
                </a:cubicBezTo>
                <a:cubicBezTo>
                  <a:pt x="6" y="1035"/>
                  <a:pt x="6" y="1035"/>
                  <a:pt x="6" y="1035"/>
                </a:cubicBezTo>
                <a:cubicBezTo>
                  <a:pt x="6" y="1014"/>
                  <a:pt x="6" y="1014"/>
                  <a:pt x="6" y="1014"/>
                </a:cubicBezTo>
                <a:cubicBezTo>
                  <a:pt x="7" y="1014"/>
                  <a:pt x="7" y="1014"/>
                  <a:pt x="7" y="1014"/>
                </a:cubicBezTo>
                <a:cubicBezTo>
                  <a:pt x="7" y="1010"/>
                  <a:pt x="7" y="1010"/>
                  <a:pt x="7" y="1010"/>
                </a:cubicBezTo>
                <a:cubicBezTo>
                  <a:pt x="8" y="1010"/>
                  <a:pt x="8" y="1010"/>
                  <a:pt x="8" y="1010"/>
                </a:cubicBezTo>
                <a:cubicBezTo>
                  <a:pt x="8" y="1009"/>
                  <a:pt x="8" y="1009"/>
                  <a:pt x="9" y="1008"/>
                </a:cubicBezTo>
                <a:cubicBezTo>
                  <a:pt x="9" y="1008"/>
                  <a:pt x="9" y="1007"/>
                  <a:pt x="9" y="1006"/>
                </a:cubicBezTo>
                <a:cubicBezTo>
                  <a:pt x="8" y="1006"/>
                  <a:pt x="8" y="1006"/>
                  <a:pt x="8" y="1006"/>
                </a:cubicBezTo>
                <a:cubicBezTo>
                  <a:pt x="6" y="970"/>
                  <a:pt x="6" y="970"/>
                  <a:pt x="6" y="970"/>
                </a:cubicBezTo>
                <a:cubicBezTo>
                  <a:pt x="7" y="970"/>
                  <a:pt x="7" y="970"/>
                  <a:pt x="7" y="970"/>
                </a:cubicBezTo>
                <a:cubicBezTo>
                  <a:pt x="7" y="969"/>
                  <a:pt x="7" y="969"/>
                  <a:pt x="7" y="969"/>
                </a:cubicBezTo>
                <a:cubicBezTo>
                  <a:pt x="5" y="969"/>
                  <a:pt x="5" y="969"/>
                  <a:pt x="5" y="969"/>
                </a:cubicBezTo>
                <a:cubicBezTo>
                  <a:pt x="5" y="947"/>
                  <a:pt x="5" y="947"/>
                  <a:pt x="5" y="947"/>
                </a:cubicBezTo>
                <a:cubicBezTo>
                  <a:pt x="6" y="947"/>
                  <a:pt x="6" y="947"/>
                  <a:pt x="6" y="947"/>
                </a:cubicBezTo>
                <a:cubicBezTo>
                  <a:pt x="6" y="945"/>
                  <a:pt x="6" y="945"/>
                  <a:pt x="6" y="945"/>
                </a:cubicBezTo>
                <a:cubicBezTo>
                  <a:pt x="5" y="945"/>
                  <a:pt x="5" y="945"/>
                  <a:pt x="5" y="945"/>
                </a:cubicBezTo>
                <a:cubicBezTo>
                  <a:pt x="5" y="931"/>
                  <a:pt x="5" y="931"/>
                  <a:pt x="5" y="931"/>
                </a:cubicBezTo>
                <a:cubicBezTo>
                  <a:pt x="6" y="931"/>
                  <a:pt x="6" y="931"/>
                  <a:pt x="6" y="931"/>
                </a:cubicBezTo>
                <a:cubicBezTo>
                  <a:pt x="6" y="923"/>
                  <a:pt x="6" y="923"/>
                  <a:pt x="6" y="923"/>
                </a:cubicBezTo>
                <a:cubicBezTo>
                  <a:pt x="7" y="923"/>
                  <a:pt x="7" y="923"/>
                  <a:pt x="7" y="923"/>
                </a:cubicBezTo>
                <a:cubicBezTo>
                  <a:pt x="7" y="921"/>
                  <a:pt x="7" y="921"/>
                  <a:pt x="7" y="921"/>
                </a:cubicBezTo>
                <a:cubicBezTo>
                  <a:pt x="8" y="921"/>
                  <a:pt x="8" y="921"/>
                  <a:pt x="8" y="921"/>
                </a:cubicBezTo>
                <a:cubicBezTo>
                  <a:pt x="7" y="897"/>
                  <a:pt x="7" y="897"/>
                  <a:pt x="7" y="897"/>
                </a:cubicBezTo>
                <a:cubicBezTo>
                  <a:pt x="9" y="896"/>
                  <a:pt x="9" y="896"/>
                  <a:pt x="9" y="896"/>
                </a:cubicBezTo>
                <a:cubicBezTo>
                  <a:pt x="7" y="882"/>
                  <a:pt x="7" y="882"/>
                  <a:pt x="7" y="882"/>
                </a:cubicBezTo>
                <a:cubicBezTo>
                  <a:pt x="11" y="878"/>
                  <a:pt x="11" y="878"/>
                  <a:pt x="11" y="878"/>
                </a:cubicBezTo>
                <a:cubicBezTo>
                  <a:pt x="11" y="876"/>
                  <a:pt x="11" y="871"/>
                  <a:pt x="11" y="868"/>
                </a:cubicBezTo>
                <a:cubicBezTo>
                  <a:pt x="10" y="868"/>
                  <a:pt x="10" y="868"/>
                  <a:pt x="10" y="868"/>
                </a:cubicBezTo>
                <a:cubicBezTo>
                  <a:pt x="10" y="864"/>
                  <a:pt x="10" y="864"/>
                  <a:pt x="10" y="864"/>
                </a:cubicBezTo>
                <a:cubicBezTo>
                  <a:pt x="9" y="864"/>
                  <a:pt x="9" y="864"/>
                  <a:pt x="9" y="864"/>
                </a:cubicBezTo>
                <a:cubicBezTo>
                  <a:pt x="9" y="853"/>
                  <a:pt x="9" y="853"/>
                  <a:pt x="9" y="853"/>
                </a:cubicBezTo>
                <a:cubicBezTo>
                  <a:pt x="7" y="852"/>
                  <a:pt x="7" y="852"/>
                  <a:pt x="7" y="852"/>
                </a:cubicBezTo>
                <a:cubicBezTo>
                  <a:pt x="7" y="850"/>
                  <a:pt x="7" y="850"/>
                  <a:pt x="7" y="850"/>
                </a:cubicBezTo>
                <a:cubicBezTo>
                  <a:pt x="6" y="850"/>
                  <a:pt x="6" y="850"/>
                  <a:pt x="6" y="850"/>
                </a:cubicBezTo>
                <a:cubicBezTo>
                  <a:pt x="4" y="846"/>
                  <a:pt x="4" y="846"/>
                  <a:pt x="4" y="846"/>
                </a:cubicBezTo>
                <a:cubicBezTo>
                  <a:pt x="3" y="842"/>
                  <a:pt x="4" y="837"/>
                  <a:pt x="6" y="830"/>
                </a:cubicBezTo>
                <a:cubicBezTo>
                  <a:pt x="6" y="830"/>
                  <a:pt x="6" y="830"/>
                  <a:pt x="6" y="830"/>
                </a:cubicBezTo>
                <a:cubicBezTo>
                  <a:pt x="7" y="823"/>
                  <a:pt x="7" y="823"/>
                  <a:pt x="7" y="823"/>
                </a:cubicBezTo>
                <a:cubicBezTo>
                  <a:pt x="6" y="822"/>
                  <a:pt x="6" y="820"/>
                  <a:pt x="6" y="818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05"/>
                  <a:pt x="7" y="805"/>
                  <a:pt x="7" y="805"/>
                </a:cubicBezTo>
                <a:cubicBezTo>
                  <a:pt x="8" y="805"/>
                  <a:pt x="8" y="805"/>
                  <a:pt x="8" y="805"/>
                </a:cubicBezTo>
                <a:cubicBezTo>
                  <a:pt x="4" y="774"/>
                  <a:pt x="4" y="774"/>
                  <a:pt x="4" y="774"/>
                </a:cubicBezTo>
                <a:cubicBezTo>
                  <a:pt x="8" y="774"/>
                  <a:pt x="8" y="774"/>
                  <a:pt x="8" y="774"/>
                </a:cubicBezTo>
                <a:cubicBezTo>
                  <a:pt x="4" y="762"/>
                  <a:pt x="4" y="762"/>
                  <a:pt x="4" y="762"/>
                </a:cubicBezTo>
                <a:cubicBezTo>
                  <a:pt x="7" y="762"/>
                  <a:pt x="7" y="762"/>
                  <a:pt x="7" y="762"/>
                </a:cubicBezTo>
                <a:cubicBezTo>
                  <a:pt x="7" y="758"/>
                  <a:pt x="7" y="758"/>
                  <a:pt x="7" y="758"/>
                </a:cubicBezTo>
                <a:cubicBezTo>
                  <a:pt x="9" y="758"/>
                  <a:pt x="9" y="758"/>
                  <a:pt x="9" y="758"/>
                </a:cubicBezTo>
                <a:cubicBezTo>
                  <a:pt x="9" y="756"/>
                  <a:pt x="9" y="756"/>
                  <a:pt x="9" y="756"/>
                </a:cubicBezTo>
                <a:cubicBezTo>
                  <a:pt x="9" y="743"/>
                  <a:pt x="7" y="737"/>
                  <a:pt x="4" y="727"/>
                </a:cubicBezTo>
                <a:cubicBezTo>
                  <a:pt x="3" y="723"/>
                  <a:pt x="3" y="723"/>
                  <a:pt x="3" y="723"/>
                </a:cubicBezTo>
                <a:cubicBezTo>
                  <a:pt x="6" y="721"/>
                  <a:pt x="6" y="721"/>
                  <a:pt x="6" y="721"/>
                </a:cubicBezTo>
                <a:cubicBezTo>
                  <a:pt x="6" y="716"/>
                  <a:pt x="6" y="716"/>
                  <a:pt x="6" y="716"/>
                </a:cubicBezTo>
                <a:cubicBezTo>
                  <a:pt x="6" y="711"/>
                  <a:pt x="6" y="704"/>
                  <a:pt x="10" y="700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85"/>
                  <a:pt x="10" y="685"/>
                  <a:pt x="10" y="685"/>
                </a:cubicBezTo>
                <a:cubicBezTo>
                  <a:pt x="9" y="685"/>
                  <a:pt x="9" y="685"/>
                  <a:pt x="9" y="685"/>
                </a:cubicBezTo>
                <a:cubicBezTo>
                  <a:pt x="9" y="680"/>
                  <a:pt x="9" y="680"/>
                  <a:pt x="9" y="680"/>
                </a:cubicBezTo>
                <a:cubicBezTo>
                  <a:pt x="7" y="680"/>
                  <a:pt x="7" y="680"/>
                  <a:pt x="7" y="680"/>
                </a:cubicBezTo>
                <a:cubicBezTo>
                  <a:pt x="8" y="672"/>
                  <a:pt x="8" y="672"/>
                  <a:pt x="8" y="672"/>
                </a:cubicBezTo>
                <a:cubicBezTo>
                  <a:pt x="7" y="672"/>
                  <a:pt x="7" y="672"/>
                  <a:pt x="7" y="672"/>
                </a:cubicBezTo>
                <a:cubicBezTo>
                  <a:pt x="7" y="656"/>
                  <a:pt x="7" y="656"/>
                  <a:pt x="7" y="656"/>
                </a:cubicBezTo>
                <a:cubicBezTo>
                  <a:pt x="6" y="652"/>
                  <a:pt x="6" y="652"/>
                  <a:pt x="6" y="652"/>
                </a:cubicBezTo>
                <a:cubicBezTo>
                  <a:pt x="5" y="648"/>
                  <a:pt x="6" y="643"/>
                  <a:pt x="7" y="640"/>
                </a:cubicBezTo>
                <a:cubicBezTo>
                  <a:pt x="7" y="639"/>
                  <a:pt x="7" y="638"/>
                  <a:pt x="7" y="638"/>
                </a:cubicBezTo>
                <a:cubicBezTo>
                  <a:pt x="5" y="624"/>
                  <a:pt x="5" y="624"/>
                  <a:pt x="5" y="624"/>
                </a:cubicBezTo>
                <a:cubicBezTo>
                  <a:pt x="7" y="624"/>
                  <a:pt x="7" y="624"/>
                  <a:pt x="7" y="624"/>
                </a:cubicBezTo>
                <a:cubicBezTo>
                  <a:pt x="7" y="620"/>
                  <a:pt x="7" y="620"/>
                  <a:pt x="7" y="620"/>
                </a:cubicBezTo>
                <a:cubicBezTo>
                  <a:pt x="9" y="620"/>
                  <a:pt x="9" y="620"/>
                  <a:pt x="9" y="620"/>
                </a:cubicBezTo>
                <a:cubicBezTo>
                  <a:pt x="9" y="614"/>
                  <a:pt x="9" y="614"/>
                  <a:pt x="9" y="614"/>
                </a:cubicBezTo>
                <a:cubicBezTo>
                  <a:pt x="8" y="614"/>
                  <a:pt x="8" y="614"/>
                  <a:pt x="8" y="614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7" y="578"/>
                  <a:pt x="7" y="578"/>
                  <a:pt x="7" y="578"/>
                </a:cubicBezTo>
                <a:cubicBezTo>
                  <a:pt x="5" y="573"/>
                  <a:pt x="5" y="573"/>
                  <a:pt x="5" y="573"/>
                </a:cubicBezTo>
                <a:cubicBezTo>
                  <a:pt x="8" y="573"/>
                  <a:pt x="8" y="573"/>
                  <a:pt x="8" y="573"/>
                </a:cubicBezTo>
                <a:cubicBezTo>
                  <a:pt x="8" y="571"/>
                  <a:pt x="8" y="568"/>
                  <a:pt x="8" y="566"/>
                </a:cubicBezTo>
                <a:cubicBezTo>
                  <a:pt x="8" y="564"/>
                  <a:pt x="9" y="561"/>
                  <a:pt x="8" y="561"/>
                </a:cubicBezTo>
                <a:cubicBezTo>
                  <a:pt x="8" y="559"/>
                  <a:pt x="8" y="559"/>
                  <a:pt x="8" y="559"/>
                </a:cubicBezTo>
                <a:cubicBezTo>
                  <a:pt x="7" y="553"/>
                  <a:pt x="7" y="553"/>
                  <a:pt x="7" y="553"/>
                </a:cubicBezTo>
                <a:cubicBezTo>
                  <a:pt x="10" y="551"/>
                  <a:pt x="10" y="551"/>
                  <a:pt x="10" y="551"/>
                </a:cubicBezTo>
                <a:cubicBezTo>
                  <a:pt x="10" y="548"/>
                  <a:pt x="10" y="548"/>
                  <a:pt x="10" y="548"/>
                </a:cubicBezTo>
                <a:cubicBezTo>
                  <a:pt x="9" y="546"/>
                  <a:pt x="10" y="544"/>
                  <a:pt x="10" y="543"/>
                </a:cubicBezTo>
                <a:cubicBezTo>
                  <a:pt x="6" y="520"/>
                  <a:pt x="6" y="520"/>
                  <a:pt x="6" y="520"/>
                </a:cubicBezTo>
                <a:cubicBezTo>
                  <a:pt x="2" y="520"/>
                  <a:pt x="2" y="520"/>
                  <a:pt x="2" y="520"/>
                </a:cubicBezTo>
                <a:cubicBezTo>
                  <a:pt x="6" y="505"/>
                  <a:pt x="6" y="505"/>
                  <a:pt x="6" y="505"/>
                </a:cubicBezTo>
                <a:cubicBezTo>
                  <a:pt x="6" y="486"/>
                  <a:pt x="6" y="486"/>
                  <a:pt x="6" y="486"/>
                </a:cubicBezTo>
                <a:cubicBezTo>
                  <a:pt x="7" y="482"/>
                  <a:pt x="7" y="477"/>
                  <a:pt x="7" y="471"/>
                </a:cubicBezTo>
                <a:cubicBezTo>
                  <a:pt x="7" y="468"/>
                  <a:pt x="7" y="465"/>
                  <a:pt x="7" y="462"/>
                </a:cubicBezTo>
                <a:cubicBezTo>
                  <a:pt x="4" y="462"/>
                  <a:pt x="4" y="462"/>
                  <a:pt x="4" y="462"/>
                </a:cubicBezTo>
                <a:cubicBezTo>
                  <a:pt x="5" y="456"/>
                  <a:pt x="5" y="456"/>
                  <a:pt x="5" y="456"/>
                </a:cubicBezTo>
                <a:cubicBezTo>
                  <a:pt x="5" y="454"/>
                  <a:pt x="6" y="453"/>
                  <a:pt x="6" y="452"/>
                </a:cubicBezTo>
                <a:cubicBezTo>
                  <a:pt x="6" y="451"/>
                  <a:pt x="6" y="451"/>
                  <a:pt x="6" y="450"/>
                </a:cubicBezTo>
                <a:cubicBezTo>
                  <a:pt x="5" y="448"/>
                  <a:pt x="5" y="445"/>
                  <a:pt x="5" y="443"/>
                </a:cubicBezTo>
                <a:cubicBezTo>
                  <a:pt x="6" y="441"/>
                  <a:pt x="6" y="441"/>
                  <a:pt x="6" y="441"/>
                </a:cubicBezTo>
                <a:cubicBezTo>
                  <a:pt x="7" y="440"/>
                  <a:pt x="7" y="440"/>
                  <a:pt x="7" y="440"/>
                </a:cubicBezTo>
                <a:cubicBezTo>
                  <a:pt x="7" y="434"/>
                  <a:pt x="7" y="434"/>
                  <a:pt x="7" y="434"/>
                </a:cubicBezTo>
                <a:cubicBezTo>
                  <a:pt x="9" y="434"/>
                  <a:pt x="9" y="434"/>
                  <a:pt x="9" y="434"/>
                </a:cubicBezTo>
                <a:cubicBezTo>
                  <a:pt x="9" y="428"/>
                  <a:pt x="9" y="428"/>
                  <a:pt x="9" y="428"/>
                </a:cubicBezTo>
                <a:cubicBezTo>
                  <a:pt x="7" y="428"/>
                  <a:pt x="7" y="428"/>
                  <a:pt x="7" y="428"/>
                </a:cubicBezTo>
                <a:cubicBezTo>
                  <a:pt x="7" y="421"/>
                  <a:pt x="7" y="421"/>
                  <a:pt x="7" y="421"/>
                </a:cubicBezTo>
                <a:cubicBezTo>
                  <a:pt x="6" y="421"/>
                  <a:pt x="6" y="421"/>
                  <a:pt x="6" y="421"/>
                </a:cubicBezTo>
                <a:cubicBezTo>
                  <a:pt x="6" y="414"/>
                  <a:pt x="6" y="414"/>
                  <a:pt x="6" y="414"/>
                </a:cubicBezTo>
                <a:cubicBezTo>
                  <a:pt x="5" y="410"/>
                  <a:pt x="5" y="410"/>
                  <a:pt x="5" y="410"/>
                </a:cubicBezTo>
                <a:cubicBezTo>
                  <a:pt x="5" y="410"/>
                  <a:pt x="5" y="409"/>
                  <a:pt x="5" y="409"/>
                </a:cubicBezTo>
                <a:cubicBezTo>
                  <a:pt x="5" y="409"/>
                  <a:pt x="5" y="409"/>
                  <a:pt x="5" y="409"/>
                </a:cubicBezTo>
                <a:cubicBezTo>
                  <a:pt x="5" y="408"/>
                  <a:pt x="5" y="407"/>
                  <a:pt x="5" y="406"/>
                </a:cubicBezTo>
                <a:cubicBezTo>
                  <a:pt x="5" y="404"/>
                  <a:pt x="5" y="404"/>
                  <a:pt x="5" y="404"/>
                </a:cubicBezTo>
                <a:cubicBezTo>
                  <a:pt x="4" y="404"/>
                  <a:pt x="4" y="404"/>
                  <a:pt x="4" y="404"/>
                </a:cubicBezTo>
                <a:cubicBezTo>
                  <a:pt x="4" y="390"/>
                  <a:pt x="4" y="390"/>
                  <a:pt x="4" y="390"/>
                </a:cubicBezTo>
                <a:cubicBezTo>
                  <a:pt x="5" y="390"/>
                  <a:pt x="5" y="390"/>
                  <a:pt x="5" y="390"/>
                </a:cubicBezTo>
                <a:cubicBezTo>
                  <a:pt x="5" y="387"/>
                  <a:pt x="5" y="387"/>
                  <a:pt x="5" y="387"/>
                </a:cubicBezTo>
                <a:cubicBezTo>
                  <a:pt x="6" y="387"/>
                  <a:pt x="6" y="387"/>
                  <a:pt x="6" y="387"/>
                </a:cubicBezTo>
                <a:cubicBezTo>
                  <a:pt x="6" y="383"/>
                  <a:pt x="6" y="383"/>
                  <a:pt x="6" y="383"/>
                </a:cubicBezTo>
                <a:cubicBezTo>
                  <a:pt x="6" y="381"/>
                  <a:pt x="6" y="380"/>
                  <a:pt x="6" y="379"/>
                </a:cubicBezTo>
                <a:cubicBezTo>
                  <a:pt x="5" y="374"/>
                  <a:pt x="6" y="371"/>
                  <a:pt x="7" y="368"/>
                </a:cubicBezTo>
                <a:cubicBezTo>
                  <a:pt x="7" y="366"/>
                  <a:pt x="7" y="366"/>
                  <a:pt x="7" y="366"/>
                </a:cubicBezTo>
                <a:cubicBezTo>
                  <a:pt x="9" y="365"/>
                  <a:pt x="9" y="365"/>
                  <a:pt x="9" y="365"/>
                </a:cubicBezTo>
                <a:cubicBezTo>
                  <a:pt x="9" y="347"/>
                  <a:pt x="9" y="347"/>
                  <a:pt x="9" y="347"/>
                </a:cubicBezTo>
                <a:cubicBezTo>
                  <a:pt x="9" y="347"/>
                  <a:pt x="8" y="346"/>
                  <a:pt x="8" y="346"/>
                </a:cubicBezTo>
                <a:cubicBezTo>
                  <a:pt x="7" y="341"/>
                  <a:pt x="6" y="337"/>
                  <a:pt x="6" y="334"/>
                </a:cubicBezTo>
                <a:cubicBezTo>
                  <a:pt x="7" y="330"/>
                  <a:pt x="7" y="330"/>
                  <a:pt x="7" y="330"/>
                </a:cubicBezTo>
                <a:cubicBezTo>
                  <a:pt x="7" y="325"/>
                  <a:pt x="7" y="325"/>
                  <a:pt x="7" y="325"/>
                </a:cubicBezTo>
                <a:cubicBezTo>
                  <a:pt x="9" y="325"/>
                  <a:pt x="9" y="325"/>
                  <a:pt x="9" y="325"/>
                </a:cubicBezTo>
                <a:cubicBezTo>
                  <a:pt x="9" y="312"/>
                  <a:pt x="9" y="312"/>
                  <a:pt x="9" y="312"/>
                </a:cubicBezTo>
                <a:cubicBezTo>
                  <a:pt x="7" y="312"/>
                  <a:pt x="7" y="312"/>
                  <a:pt x="7" y="312"/>
                </a:cubicBezTo>
                <a:cubicBezTo>
                  <a:pt x="7" y="299"/>
                  <a:pt x="7" y="299"/>
                  <a:pt x="7" y="299"/>
                </a:cubicBezTo>
                <a:cubicBezTo>
                  <a:pt x="9" y="299"/>
                  <a:pt x="9" y="299"/>
                  <a:pt x="9" y="299"/>
                </a:cubicBezTo>
                <a:cubicBezTo>
                  <a:pt x="9" y="295"/>
                  <a:pt x="9" y="295"/>
                  <a:pt x="9" y="295"/>
                </a:cubicBezTo>
                <a:cubicBezTo>
                  <a:pt x="9" y="294"/>
                  <a:pt x="9" y="294"/>
                  <a:pt x="9" y="294"/>
                </a:cubicBezTo>
                <a:cubicBezTo>
                  <a:pt x="9" y="283"/>
                  <a:pt x="9" y="283"/>
                  <a:pt x="9" y="283"/>
                </a:cubicBezTo>
                <a:cubicBezTo>
                  <a:pt x="7" y="283"/>
                  <a:pt x="7" y="283"/>
                  <a:pt x="7" y="283"/>
                </a:cubicBezTo>
                <a:cubicBezTo>
                  <a:pt x="7" y="271"/>
                  <a:pt x="7" y="271"/>
                  <a:pt x="7" y="271"/>
                </a:cubicBezTo>
                <a:cubicBezTo>
                  <a:pt x="7" y="271"/>
                  <a:pt x="7" y="271"/>
                  <a:pt x="7" y="271"/>
                </a:cubicBezTo>
                <a:cubicBezTo>
                  <a:pt x="5" y="250"/>
                  <a:pt x="5" y="250"/>
                  <a:pt x="5" y="250"/>
                </a:cubicBezTo>
                <a:cubicBezTo>
                  <a:pt x="9" y="248"/>
                  <a:pt x="9" y="248"/>
                  <a:pt x="9" y="248"/>
                </a:cubicBezTo>
                <a:cubicBezTo>
                  <a:pt x="9" y="246"/>
                  <a:pt x="9" y="241"/>
                  <a:pt x="9" y="237"/>
                </a:cubicBezTo>
                <a:cubicBezTo>
                  <a:pt x="7" y="237"/>
                  <a:pt x="7" y="237"/>
                  <a:pt x="7" y="237"/>
                </a:cubicBezTo>
                <a:cubicBezTo>
                  <a:pt x="7" y="224"/>
                  <a:pt x="7" y="224"/>
                  <a:pt x="7" y="224"/>
                </a:cubicBezTo>
                <a:cubicBezTo>
                  <a:pt x="9" y="224"/>
                  <a:pt x="9" y="224"/>
                  <a:pt x="9" y="224"/>
                </a:cubicBezTo>
                <a:cubicBezTo>
                  <a:pt x="9" y="218"/>
                  <a:pt x="9" y="218"/>
                  <a:pt x="9" y="218"/>
                </a:cubicBezTo>
                <a:cubicBezTo>
                  <a:pt x="5" y="195"/>
                  <a:pt x="5" y="195"/>
                  <a:pt x="5" y="195"/>
                </a:cubicBezTo>
                <a:cubicBezTo>
                  <a:pt x="7" y="195"/>
                  <a:pt x="7" y="195"/>
                  <a:pt x="7" y="195"/>
                </a:cubicBezTo>
                <a:cubicBezTo>
                  <a:pt x="7" y="192"/>
                  <a:pt x="7" y="192"/>
                  <a:pt x="7" y="192"/>
                </a:cubicBezTo>
                <a:cubicBezTo>
                  <a:pt x="6" y="185"/>
                  <a:pt x="6" y="185"/>
                  <a:pt x="6" y="185"/>
                </a:cubicBezTo>
                <a:cubicBezTo>
                  <a:pt x="8" y="185"/>
                  <a:pt x="8" y="185"/>
                  <a:pt x="8" y="185"/>
                </a:cubicBezTo>
                <a:cubicBezTo>
                  <a:pt x="7" y="179"/>
                  <a:pt x="7" y="179"/>
                  <a:pt x="7" y="179"/>
                </a:cubicBezTo>
                <a:cubicBezTo>
                  <a:pt x="3" y="179"/>
                  <a:pt x="3" y="179"/>
                  <a:pt x="3" y="179"/>
                </a:cubicBezTo>
                <a:cubicBezTo>
                  <a:pt x="5" y="172"/>
                  <a:pt x="5" y="172"/>
                  <a:pt x="5" y="172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1"/>
                  <a:pt x="5" y="141"/>
                  <a:pt x="5" y="141"/>
                </a:cubicBezTo>
                <a:cubicBezTo>
                  <a:pt x="2" y="135"/>
                  <a:pt x="2" y="135"/>
                  <a:pt x="2" y="135"/>
                </a:cubicBezTo>
                <a:cubicBezTo>
                  <a:pt x="4" y="135"/>
                  <a:pt x="4" y="135"/>
                  <a:pt x="4" y="135"/>
                </a:cubicBezTo>
                <a:cubicBezTo>
                  <a:pt x="4" y="133"/>
                  <a:pt x="4" y="133"/>
                  <a:pt x="4" y="133"/>
                </a:cubicBezTo>
                <a:cubicBezTo>
                  <a:pt x="4" y="133"/>
                  <a:pt x="4" y="133"/>
                  <a:pt x="4" y="133"/>
                </a:cubicBezTo>
                <a:cubicBezTo>
                  <a:pt x="5" y="127"/>
                  <a:pt x="5" y="127"/>
                  <a:pt x="5" y="127"/>
                </a:cubicBezTo>
                <a:cubicBezTo>
                  <a:pt x="5" y="125"/>
                  <a:pt x="5" y="125"/>
                  <a:pt x="5" y="125"/>
                </a:cubicBezTo>
                <a:cubicBezTo>
                  <a:pt x="4" y="125"/>
                  <a:pt x="4" y="125"/>
                  <a:pt x="4" y="125"/>
                </a:cubicBezTo>
                <a:cubicBezTo>
                  <a:pt x="4" y="112"/>
                  <a:pt x="4" y="112"/>
                  <a:pt x="4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1"/>
                  <a:pt x="5" y="111"/>
                  <a:pt x="5" y="111"/>
                </a:cubicBezTo>
                <a:cubicBezTo>
                  <a:pt x="6" y="110"/>
                  <a:pt x="6" y="110"/>
                  <a:pt x="6" y="109"/>
                </a:cubicBezTo>
                <a:cubicBezTo>
                  <a:pt x="6" y="109"/>
                  <a:pt x="6" y="109"/>
                  <a:pt x="6" y="109"/>
                </a:cubicBezTo>
                <a:cubicBezTo>
                  <a:pt x="6" y="107"/>
                  <a:pt x="6" y="107"/>
                  <a:pt x="6" y="107"/>
                </a:cubicBezTo>
                <a:cubicBezTo>
                  <a:pt x="3" y="107"/>
                  <a:pt x="3" y="107"/>
                  <a:pt x="3" y="107"/>
                </a:cubicBezTo>
                <a:cubicBezTo>
                  <a:pt x="5" y="100"/>
                  <a:pt x="5" y="100"/>
                  <a:pt x="5" y="100"/>
                </a:cubicBezTo>
                <a:cubicBezTo>
                  <a:pt x="4" y="100"/>
                  <a:pt x="4" y="100"/>
                  <a:pt x="4" y="100"/>
                </a:cubicBezTo>
                <a:cubicBezTo>
                  <a:pt x="4" y="93"/>
                  <a:pt x="4" y="93"/>
                  <a:pt x="4" y="93"/>
                </a:cubicBezTo>
                <a:cubicBezTo>
                  <a:pt x="3" y="93"/>
                  <a:pt x="3" y="93"/>
                  <a:pt x="3" y="93"/>
                </a:cubicBezTo>
                <a:cubicBezTo>
                  <a:pt x="4" y="90"/>
                  <a:pt x="4" y="90"/>
                  <a:pt x="4" y="90"/>
                </a:cubicBezTo>
                <a:cubicBezTo>
                  <a:pt x="4" y="87"/>
                  <a:pt x="4" y="87"/>
                  <a:pt x="4" y="87"/>
                </a:cubicBezTo>
                <a:cubicBezTo>
                  <a:pt x="5" y="87"/>
                  <a:pt x="5" y="87"/>
                  <a:pt x="5" y="87"/>
                </a:cubicBezTo>
                <a:cubicBezTo>
                  <a:pt x="6" y="79"/>
                  <a:pt x="6" y="79"/>
                  <a:pt x="6" y="79"/>
                </a:cubicBezTo>
                <a:cubicBezTo>
                  <a:pt x="8" y="78"/>
                  <a:pt x="8" y="78"/>
                  <a:pt x="8" y="78"/>
                </a:cubicBezTo>
                <a:cubicBezTo>
                  <a:pt x="8" y="77"/>
                  <a:pt x="8" y="75"/>
                  <a:pt x="7" y="74"/>
                </a:cubicBezTo>
                <a:cubicBezTo>
                  <a:pt x="7" y="70"/>
                  <a:pt x="6" y="64"/>
                  <a:pt x="8" y="58"/>
                </a:cubicBezTo>
                <a:cubicBezTo>
                  <a:pt x="9" y="55"/>
                  <a:pt x="9" y="55"/>
                  <a:pt x="9" y="55"/>
                </a:cubicBezTo>
                <a:cubicBezTo>
                  <a:pt x="9" y="52"/>
                  <a:pt x="9" y="52"/>
                  <a:pt x="9" y="52"/>
                </a:cubicBezTo>
                <a:cubicBezTo>
                  <a:pt x="7" y="49"/>
                  <a:pt x="7" y="47"/>
                  <a:pt x="8" y="46"/>
                </a:cubicBezTo>
                <a:cubicBezTo>
                  <a:pt x="8" y="42"/>
                  <a:pt x="8" y="42"/>
                  <a:pt x="8" y="42"/>
                </a:cubicBezTo>
                <a:cubicBezTo>
                  <a:pt x="8" y="28"/>
                  <a:pt x="8" y="28"/>
                  <a:pt x="8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5"/>
                  <a:pt x="6" y="25"/>
                  <a:pt x="6" y="25"/>
                </a:cubicBezTo>
                <a:cubicBezTo>
                  <a:pt x="3" y="25"/>
                  <a:pt x="3" y="25"/>
                  <a:pt x="3" y="25"/>
                </a:cubicBezTo>
                <a:cubicBezTo>
                  <a:pt x="7" y="13"/>
                  <a:pt x="7" y="13"/>
                  <a:pt x="7" y="13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8" y="9"/>
                  <a:pt x="8" y="9"/>
                  <a:pt x="8" y="9"/>
                </a:cubicBezTo>
                <a:cubicBezTo>
                  <a:pt x="12" y="11"/>
                  <a:pt x="12" y="11"/>
                  <a:pt x="12" y="11"/>
                </a:cubicBezTo>
                <a:cubicBezTo>
                  <a:pt x="13" y="11"/>
                  <a:pt x="14" y="11"/>
                  <a:pt x="14" y="11"/>
                </a:cubicBezTo>
                <a:cubicBezTo>
                  <a:pt x="15" y="9"/>
                  <a:pt x="15" y="9"/>
                  <a:pt x="15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32" y="6"/>
                  <a:pt x="32" y="6"/>
                  <a:pt x="32" y="6"/>
                </a:cubicBezTo>
                <a:cubicBezTo>
                  <a:pt x="32" y="8"/>
                  <a:pt x="32" y="8"/>
                  <a:pt x="3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9"/>
                  <a:pt x="42" y="9"/>
                  <a:pt x="42" y="9"/>
                </a:cubicBezTo>
                <a:cubicBezTo>
                  <a:pt x="52" y="9"/>
                  <a:pt x="52" y="9"/>
                  <a:pt x="52" y="9"/>
                </a:cubicBezTo>
                <a:cubicBezTo>
                  <a:pt x="52" y="11"/>
                  <a:pt x="52" y="11"/>
                  <a:pt x="52" y="11"/>
                </a:cubicBezTo>
                <a:cubicBezTo>
                  <a:pt x="59" y="11"/>
                  <a:pt x="59" y="11"/>
                  <a:pt x="59" y="11"/>
                </a:cubicBezTo>
                <a:cubicBezTo>
                  <a:pt x="59" y="12"/>
                  <a:pt x="59" y="12"/>
                  <a:pt x="59" y="12"/>
                </a:cubicBezTo>
                <a:cubicBezTo>
                  <a:pt x="61" y="12"/>
                  <a:pt x="63" y="12"/>
                  <a:pt x="66" y="11"/>
                </a:cubicBezTo>
                <a:cubicBezTo>
                  <a:pt x="71" y="9"/>
                  <a:pt x="71" y="9"/>
                  <a:pt x="71" y="9"/>
                </a:cubicBezTo>
                <a:cubicBezTo>
                  <a:pt x="72" y="11"/>
                  <a:pt x="72" y="11"/>
                  <a:pt x="72" y="11"/>
                </a:cubicBezTo>
                <a:cubicBezTo>
                  <a:pt x="72" y="11"/>
                  <a:pt x="72" y="11"/>
                  <a:pt x="72" y="11"/>
                </a:cubicBezTo>
                <a:cubicBezTo>
                  <a:pt x="89" y="11"/>
                  <a:pt x="89" y="11"/>
                  <a:pt x="89" y="11"/>
                </a:cubicBezTo>
                <a:cubicBezTo>
                  <a:pt x="89" y="12"/>
                  <a:pt x="89" y="12"/>
                  <a:pt x="89" y="12"/>
                </a:cubicBezTo>
                <a:cubicBezTo>
                  <a:pt x="91" y="12"/>
                  <a:pt x="93" y="13"/>
                  <a:pt x="95" y="13"/>
                </a:cubicBezTo>
                <a:cubicBezTo>
                  <a:pt x="97" y="13"/>
                  <a:pt x="99" y="13"/>
                  <a:pt x="102" y="13"/>
                </a:cubicBezTo>
                <a:cubicBezTo>
                  <a:pt x="104" y="13"/>
                  <a:pt x="104" y="13"/>
                  <a:pt x="104" y="13"/>
                </a:cubicBezTo>
                <a:cubicBezTo>
                  <a:pt x="106" y="10"/>
                  <a:pt x="106" y="10"/>
                  <a:pt x="106" y="10"/>
                </a:cubicBezTo>
                <a:cubicBezTo>
                  <a:pt x="106" y="8"/>
                  <a:pt x="106" y="8"/>
                  <a:pt x="106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1" y="8"/>
                  <a:pt x="121" y="8"/>
                  <a:pt x="121" y="8"/>
                </a:cubicBezTo>
                <a:cubicBezTo>
                  <a:pt x="124" y="7"/>
                  <a:pt x="124" y="7"/>
                  <a:pt x="124" y="7"/>
                </a:cubicBezTo>
                <a:cubicBezTo>
                  <a:pt x="125" y="8"/>
                  <a:pt x="125" y="8"/>
                  <a:pt x="125" y="8"/>
                </a:cubicBezTo>
                <a:cubicBezTo>
                  <a:pt x="126" y="8"/>
                  <a:pt x="126" y="8"/>
                  <a:pt x="126" y="8"/>
                </a:cubicBezTo>
                <a:cubicBezTo>
                  <a:pt x="128" y="8"/>
                  <a:pt x="129" y="9"/>
                  <a:pt x="130" y="10"/>
                </a:cubicBezTo>
                <a:cubicBezTo>
                  <a:pt x="135" y="8"/>
                  <a:pt x="135" y="8"/>
                  <a:pt x="135" y="8"/>
                </a:cubicBezTo>
                <a:cubicBezTo>
                  <a:pt x="136" y="11"/>
                  <a:pt x="136" y="11"/>
                  <a:pt x="136" y="11"/>
                </a:cubicBezTo>
                <a:cubicBezTo>
                  <a:pt x="138" y="11"/>
                  <a:pt x="139" y="11"/>
                  <a:pt x="139" y="12"/>
                </a:cubicBezTo>
                <a:cubicBezTo>
                  <a:pt x="140" y="12"/>
                  <a:pt x="140" y="12"/>
                  <a:pt x="140" y="12"/>
                </a:cubicBezTo>
                <a:cubicBezTo>
                  <a:pt x="141" y="11"/>
                  <a:pt x="141" y="11"/>
                  <a:pt x="142" y="11"/>
                </a:cubicBezTo>
                <a:cubicBezTo>
                  <a:pt x="142" y="11"/>
                  <a:pt x="142" y="11"/>
                  <a:pt x="142" y="11"/>
                </a:cubicBezTo>
                <a:cubicBezTo>
                  <a:pt x="144" y="11"/>
                  <a:pt x="144" y="11"/>
                  <a:pt x="144" y="11"/>
                </a:cubicBezTo>
                <a:cubicBezTo>
                  <a:pt x="144" y="11"/>
                  <a:pt x="145" y="11"/>
                  <a:pt x="146" y="11"/>
                </a:cubicBezTo>
                <a:cubicBezTo>
                  <a:pt x="152" y="11"/>
                  <a:pt x="152" y="11"/>
                  <a:pt x="152" y="11"/>
                </a:cubicBezTo>
                <a:cubicBezTo>
                  <a:pt x="152" y="11"/>
                  <a:pt x="152" y="10"/>
                  <a:pt x="153" y="10"/>
                </a:cubicBezTo>
                <a:cubicBezTo>
                  <a:pt x="153" y="9"/>
                  <a:pt x="153" y="9"/>
                  <a:pt x="153" y="9"/>
                </a:cubicBezTo>
                <a:cubicBezTo>
                  <a:pt x="159" y="9"/>
                  <a:pt x="159" y="9"/>
                  <a:pt x="159" y="9"/>
                </a:cubicBezTo>
                <a:cubicBezTo>
                  <a:pt x="160" y="10"/>
                  <a:pt x="162" y="10"/>
                  <a:pt x="163" y="10"/>
                </a:cubicBezTo>
                <a:cubicBezTo>
                  <a:pt x="163" y="11"/>
                  <a:pt x="164" y="11"/>
                  <a:pt x="164" y="11"/>
                </a:cubicBezTo>
                <a:cubicBezTo>
                  <a:pt x="165" y="11"/>
                  <a:pt x="166" y="10"/>
                  <a:pt x="166" y="10"/>
                </a:cubicBezTo>
                <a:cubicBezTo>
                  <a:pt x="170" y="8"/>
                  <a:pt x="175" y="6"/>
                  <a:pt x="181" y="7"/>
                </a:cubicBezTo>
                <a:cubicBezTo>
                  <a:pt x="182" y="7"/>
                  <a:pt x="182" y="7"/>
                  <a:pt x="182" y="7"/>
                </a:cubicBezTo>
                <a:cubicBezTo>
                  <a:pt x="192" y="5"/>
                  <a:pt x="192" y="5"/>
                  <a:pt x="192" y="5"/>
                </a:cubicBezTo>
                <a:cubicBezTo>
                  <a:pt x="194" y="8"/>
                  <a:pt x="194" y="8"/>
                  <a:pt x="194" y="8"/>
                </a:cubicBezTo>
                <a:cubicBezTo>
                  <a:pt x="198" y="8"/>
                  <a:pt x="198" y="8"/>
                  <a:pt x="198" y="8"/>
                </a:cubicBezTo>
                <a:cubicBezTo>
                  <a:pt x="198" y="9"/>
                  <a:pt x="198" y="9"/>
                  <a:pt x="198" y="9"/>
                </a:cubicBezTo>
                <a:cubicBezTo>
                  <a:pt x="205" y="9"/>
                  <a:pt x="205" y="9"/>
                  <a:pt x="205" y="9"/>
                </a:cubicBezTo>
                <a:cubicBezTo>
                  <a:pt x="205" y="11"/>
                  <a:pt x="205" y="11"/>
                  <a:pt x="205" y="11"/>
                </a:cubicBezTo>
                <a:cubicBezTo>
                  <a:pt x="207" y="11"/>
                  <a:pt x="207" y="11"/>
                  <a:pt x="207" y="11"/>
                </a:cubicBezTo>
                <a:cubicBezTo>
                  <a:pt x="215" y="7"/>
                  <a:pt x="215" y="7"/>
                  <a:pt x="215" y="7"/>
                </a:cubicBezTo>
                <a:cubicBezTo>
                  <a:pt x="215" y="13"/>
                  <a:pt x="215" y="13"/>
                  <a:pt x="215" y="13"/>
                </a:cubicBezTo>
                <a:cubicBezTo>
                  <a:pt x="216" y="13"/>
                  <a:pt x="218" y="13"/>
                  <a:pt x="220" y="13"/>
                </a:cubicBezTo>
                <a:cubicBezTo>
                  <a:pt x="220" y="11"/>
                  <a:pt x="220" y="11"/>
                  <a:pt x="220" y="11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22" y="10"/>
                  <a:pt x="222" y="10"/>
                  <a:pt x="222" y="10"/>
                </a:cubicBezTo>
                <a:cubicBezTo>
                  <a:pt x="228" y="9"/>
                  <a:pt x="228" y="9"/>
                  <a:pt x="228" y="9"/>
                </a:cubicBezTo>
                <a:cubicBezTo>
                  <a:pt x="230" y="9"/>
                  <a:pt x="231" y="10"/>
                  <a:pt x="232" y="11"/>
                </a:cubicBezTo>
                <a:cubicBezTo>
                  <a:pt x="239" y="11"/>
                  <a:pt x="239" y="11"/>
                  <a:pt x="239" y="11"/>
                </a:cubicBezTo>
                <a:cubicBezTo>
                  <a:pt x="239" y="7"/>
                  <a:pt x="239" y="7"/>
                  <a:pt x="239" y="7"/>
                </a:cubicBezTo>
                <a:cubicBezTo>
                  <a:pt x="247" y="11"/>
                  <a:pt x="247" y="11"/>
                  <a:pt x="247" y="11"/>
                </a:cubicBezTo>
                <a:cubicBezTo>
                  <a:pt x="249" y="11"/>
                  <a:pt x="249" y="11"/>
                  <a:pt x="249" y="11"/>
                </a:cubicBezTo>
                <a:cubicBezTo>
                  <a:pt x="251" y="10"/>
                  <a:pt x="254" y="9"/>
                  <a:pt x="258" y="10"/>
                </a:cubicBezTo>
                <a:cubicBezTo>
                  <a:pt x="258" y="10"/>
                  <a:pt x="258" y="10"/>
                  <a:pt x="258" y="10"/>
                </a:cubicBezTo>
                <a:cubicBezTo>
                  <a:pt x="260" y="9"/>
                  <a:pt x="260" y="9"/>
                  <a:pt x="260" y="9"/>
                </a:cubicBezTo>
                <a:cubicBezTo>
                  <a:pt x="262" y="9"/>
                  <a:pt x="264" y="10"/>
                  <a:pt x="269" y="12"/>
                </a:cubicBezTo>
                <a:cubicBezTo>
                  <a:pt x="279" y="8"/>
                  <a:pt x="279" y="8"/>
                  <a:pt x="279" y="8"/>
                </a:cubicBezTo>
                <a:cubicBezTo>
                  <a:pt x="279" y="12"/>
                  <a:pt x="279" y="12"/>
                  <a:pt x="279" y="12"/>
                </a:cubicBezTo>
                <a:cubicBezTo>
                  <a:pt x="280" y="12"/>
                  <a:pt x="280" y="12"/>
                  <a:pt x="280" y="12"/>
                </a:cubicBezTo>
                <a:cubicBezTo>
                  <a:pt x="280" y="9"/>
                  <a:pt x="280" y="9"/>
                  <a:pt x="280" y="9"/>
                </a:cubicBezTo>
                <a:cubicBezTo>
                  <a:pt x="287" y="9"/>
                  <a:pt x="287" y="9"/>
                  <a:pt x="287" y="9"/>
                </a:cubicBezTo>
                <a:cubicBezTo>
                  <a:pt x="287" y="8"/>
                  <a:pt x="287" y="8"/>
                  <a:pt x="287" y="8"/>
                </a:cubicBezTo>
                <a:cubicBezTo>
                  <a:pt x="294" y="9"/>
                  <a:pt x="294" y="9"/>
                  <a:pt x="294" y="9"/>
                </a:cubicBezTo>
                <a:cubicBezTo>
                  <a:pt x="300" y="10"/>
                  <a:pt x="300" y="10"/>
                  <a:pt x="300" y="10"/>
                </a:cubicBezTo>
                <a:cubicBezTo>
                  <a:pt x="301" y="10"/>
                  <a:pt x="301" y="10"/>
                  <a:pt x="302" y="10"/>
                </a:cubicBezTo>
                <a:cubicBezTo>
                  <a:pt x="303" y="8"/>
                  <a:pt x="303" y="8"/>
                  <a:pt x="303" y="8"/>
                </a:cubicBezTo>
                <a:cubicBezTo>
                  <a:pt x="305" y="8"/>
                  <a:pt x="305" y="8"/>
                  <a:pt x="305" y="8"/>
                </a:cubicBezTo>
                <a:cubicBezTo>
                  <a:pt x="307" y="7"/>
                  <a:pt x="309" y="6"/>
                  <a:pt x="311" y="7"/>
                </a:cubicBezTo>
                <a:cubicBezTo>
                  <a:pt x="311" y="5"/>
                  <a:pt x="311" y="5"/>
                  <a:pt x="311" y="5"/>
                </a:cubicBezTo>
                <a:cubicBezTo>
                  <a:pt x="321" y="8"/>
                  <a:pt x="321" y="8"/>
                  <a:pt x="321" y="8"/>
                </a:cubicBezTo>
                <a:cubicBezTo>
                  <a:pt x="333" y="8"/>
                  <a:pt x="333" y="8"/>
                  <a:pt x="333" y="8"/>
                </a:cubicBezTo>
                <a:cubicBezTo>
                  <a:pt x="340" y="6"/>
                  <a:pt x="340" y="6"/>
                  <a:pt x="340" y="6"/>
                </a:cubicBezTo>
                <a:cubicBezTo>
                  <a:pt x="340" y="9"/>
                  <a:pt x="340" y="9"/>
                  <a:pt x="340" y="9"/>
                </a:cubicBezTo>
                <a:cubicBezTo>
                  <a:pt x="344" y="9"/>
                  <a:pt x="344" y="9"/>
                  <a:pt x="344" y="9"/>
                </a:cubicBezTo>
                <a:cubicBezTo>
                  <a:pt x="345" y="11"/>
                  <a:pt x="345" y="11"/>
                  <a:pt x="345" y="11"/>
                </a:cubicBezTo>
                <a:cubicBezTo>
                  <a:pt x="348" y="11"/>
                  <a:pt x="352" y="10"/>
                  <a:pt x="355" y="11"/>
                </a:cubicBezTo>
                <a:cubicBezTo>
                  <a:pt x="357" y="12"/>
                  <a:pt x="357" y="12"/>
                  <a:pt x="357" y="12"/>
                </a:cubicBezTo>
                <a:cubicBezTo>
                  <a:pt x="361" y="11"/>
                  <a:pt x="361" y="11"/>
                  <a:pt x="361" y="11"/>
                </a:cubicBezTo>
                <a:cubicBezTo>
                  <a:pt x="361" y="8"/>
                  <a:pt x="361" y="8"/>
                  <a:pt x="361" y="8"/>
                </a:cubicBezTo>
                <a:cubicBezTo>
                  <a:pt x="367" y="8"/>
                  <a:pt x="367" y="8"/>
                  <a:pt x="367" y="8"/>
                </a:cubicBezTo>
                <a:cubicBezTo>
                  <a:pt x="370" y="7"/>
                  <a:pt x="370" y="7"/>
                  <a:pt x="370" y="7"/>
                </a:cubicBezTo>
                <a:cubicBezTo>
                  <a:pt x="371" y="7"/>
                  <a:pt x="373" y="7"/>
                  <a:pt x="374" y="7"/>
                </a:cubicBezTo>
                <a:cubicBezTo>
                  <a:pt x="378" y="7"/>
                  <a:pt x="382" y="8"/>
                  <a:pt x="385" y="9"/>
                </a:cubicBezTo>
                <a:cubicBezTo>
                  <a:pt x="385" y="9"/>
                  <a:pt x="385" y="9"/>
                  <a:pt x="385" y="9"/>
                </a:cubicBezTo>
                <a:cubicBezTo>
                  <a:pt x="387" y="9"/>
                  <a:pt x="387" y="9"/>
                  <a:pt x="387" y="9"/>
                </a:cubicBezTo>
                <a:cubicBezTo>
                  <a:pt x="387" y="8"/>
                  <a:pt x="387" y="8"/>
                  <a:pt x="387" y="8"/>
                </a:cubicBezTo>
                <a:cubicBezTo>
                  <a:pt x="392" y="8"/>
                  <a:pt x="392" y="8"/>
                  <a:pt x="392" y="8"/>
                </a:cubicBezTo>
                <a:cubicBezTo>
                  <a:pt x="398" y="7"/>
                  <a:pt x="398" y="7"/>
                  <a:pt x="398" y="7"/>
                </a:cubicBezTo>
                <a:cubicBezTo>
                  <a:pt x="398" y="8"/>
                  <a:pt x="398" y="8"/>
                  <a:pt x="398" y="8"/>
                </a:cubicBezTo>
                <a:cubicBezTo>
                  <a:pt x="403" y="8"/>
                  <a:pt x="403" y="8"/>
                  <a:pt x="403" y="8"/>
                </a:cubicBezTo>
                <a:cubicBezTo>
                  <a:pt x="403" y="1"/>
                  <a:pt x="403" y="1"/>
                  <a:pt x="403" y="1"/>
                </a:cubicBezTo>
                <a:cubicBezTo>
                  <a:pt x="412" y="4"/>
                  <a:pt x="412" y="4"/>
                  <a:pt x="412" y="4"/>
                </a:cubicBezTo>
                <a:cubicBezTo>
                  <a:pt x="414" y="4"/>
                  <a:pt x="416" y="5"/>
                  <a:pt x="417" y="7"/>
                </a:cubicBezTo>
                <a:cubicBezTo>
                  <a:pt x="418" y="7"/>
                  <a:pt x="418" y="7"/>
                  <a:pt x="418" y="7"/>
                </a:cubicBezTo>
                <a:cubicBezTo>
                  <a:pt x="419" y="7"/>
                  <a:pt x="419" y="7"/>
                  <a:pt x="419" y="7"/>
                </a:cubicBezTo>
                <a:cubicBezTo>
                  <a:pt x="419" y="8"/>
                  <a:pt x="420" y="8"/>
                  <a:pt x="420" y="8"/>
                </a:cubicBezTo>
                <a:cubicBezTo>
                  <a:pt x="421" y="8"/>
                  <a:pt x="421" y="8"/>
                  <a:pt x="422" y="8"/>
                </a:cubicBezTo>
                <a:cubicBezTo>
                  <a:pt x="422" y="8"/>
                  <a:pt x="422" y="8"/>
                  <a:pt x="422" y="8"/>
                </a:cubicBezTo>
                <a:cubicBezTo>
                  <a:pt x="431" y="8"/>
                  <a:pt x="431" y="8"/>
                  <a:pt x="431" y="8"/>
                </a:cubicBezTo>
                <a:cubicBezTo>
                  <a:pt x="431" y="9"/>
                  <a:pt x="431" y="9"/>
                  <a:pt x="431" y="9"/>
                </a:cubicBezTo>
                <a:cubicBezTo>
                  <a:pt x="437" y="9"/>
                  <a:pt x="437" y="9"/>
                  <a:pt x="437" y="9"/>
                </a:cubicBezTo>
                <a:cubicBezTo>
                  <a:pt x="443" y="8"/>
                  <a:pt x="443" y="8"/>
                  <a:pt x="443" y="8"/>
                </a:cubicBezTo>
                <a:cubicBezTo>
                  <a:pt x="443" y="9"/>
                  <a:pt x="443" y="9"/>
                  <a:pt x="443" y="9"/>
                </a:cubicBezTo>
                <a:cubicBezTo>
                  <a:pt x="443" y="9"/>
                  <a:pt x="443" y="9"/>
                  <a:pt x="443" y="9"/>
                </a:cubicBezTo>
                <a:cubicBezTo>
                  <a:pt x="445" y="10"/>
                  <a:pt x="445" y="10"/>
                  <a:pt x="445" y="10"/>
                </a:cubicBezTo>
                <a:cubicBezTo>
                  <a:pt x="447" y="10"/>
                  <a:pt x="447" y="10"/>
                  <a:pt x="447" y="10"/>
                </a:cubicBezTo>
                <a:cubicBezTo>
                  <a:pt x="453" y="7"/>
                  <a:pt x="453" y="7"/>
                  <a:pt x="453" y="7"/>
                </a:cubicBezTo>
                <a:cubicBezTo>
                  <a:pt x="453" y="8"/>
                  <a:pt x="453" y="8"/>
                  <a:pt x="453" y="8"/>
                </a:cubicBezTo>
                <a:cubicBezTo>
                  <a:pt x="463" y="7"/>
                  <a:pt x="463" y="7"/>
                  <a:pt x="463" y="7"/>
                </a:cubicBezTo>
                <a:cubicBezTo>
                  <a:pt x="463" y="7"/>
                  <a:pt x="463" y="7"/>
                  <a:pt x="463" y="7"/>
                </a:cubicBezTo>
                <a:cubicBezTo>
                  <a:pt x="468" y="7"/>
                  <a:pt x="468" y="7"/>
                  <a:pt x="468" y="7"/>
                </a:cubicBezTo>
                <a:cubicBezTo>
                  <a:pt x="468" y="6"/>
                  <a:pt x="468" y="6"/>
                  <a:pt x="468" y="6"/>
                </a:cubicBezTo>
                <a:cubicBezTo>
                  <a:pt x="479" y="6"/>
                  <a:pt x="479" y="6"/>
                  <a:pt x="479" y="6"/>
                </a:cubicBezTo>
                <a:cubicBezTo>
                  <a:pt x="480" y="7"/>
                  <a:pt x="480" y="7"/>
                  <a:pt x="480" y="7"/>
                </a:cubicBezTo>
                <a:cubicBezTo>
                  <a:pt x="488" y="6"/>
                  <a:pt x="488" y="6"/>
                  <a:pt x="488" y="6"/>
                </a:cubicBezTo>
                <a:cubicBezTo>
                  <a:pt x="488" y="8"/>
                  <a:pt x="488" y="8"/>
                  <a:pt x="488" y="8"/>
                </a:cubicBezTo>
                <a:cubicBezTo>
                  <a:pt x="496" y="8"/>
                  <a:pt x="496" y="8"/>
                  <a:pt x="496" y="8"/>
                </a:cubicBezTo>
                <a:cubicBezTo>
                  <a:pt x="496" y="9"/>
                  <a:pt x="496" y="9"/>
                  <a:pt x="496" y="9"/>
                </a:cubicBezTo>
                <a:cubicBezTo>
                  <a:pt x="500" y="9"/>
                  <a:pt x="500" y="9"/>
                  <a:pt x="500" y="9"/>
                </a:cubicBezTo>
                <a:cubicBezTo>
                  <a:pt x="504" y="9"/>
                  <a:pt x="504" y="9"/>
                  <a:pt x="504" y="9"/>
                </a:cubicBezTo>
                <a:cubicBezTo>
                  <a:pt x="504" y="10"/>
                  <a:pt x="504" y="10"/>
                  <a:pt x="504" y="10"/>
                </a:cubicBezTo>
                <a:cubicBezTo>
                  <a:pt x="505" y="10"/>
                  <a:pt x="505" y="10"/>
                  <a:pt x="505" y="10"/>
                </a:cubicBezTo>
                <a:cubicBezTo>
                  <a:pt x="511" y="7"/>
                  <a:pt x="511" y="7"/>
                  <a:pt x="511" y="7"/>
                </a:cubicBezTo>
                <a:cubicBezTo>
                  <a:pt x="512" y="11"/>
                  <a:pt x="512" y="11"/>
                  <a:pt x="512" y="11"/>
                </a:cubicBezTo>
                <a:cubicBezTo>
                  <a:pt x="517" y="10"/>
                  <a:pt x="517" y="10"/>
                  <a:pt x="517" y="10"/>
                </a:cubicBezTo>
                <a:cubicBezTo>
                  <a:pt x="518" y="12"/>
                  <a:pt x="518" y="12"/>
                  <a:pt x="518" y="12"/>
                </a:cubicBezTo>
                <a:cubicBezTo>
                  <a:pt x="520" y="11"/>
                  <a:pt x="522" y="11"/>
                  <a:pt x="524" y="11"/>
                </a:cubicBezTo>
                <a:cubicBezTo>
                  <a:pt x="524" y="10"/>
                  <a:pt x="524" y="10"/>
                  <a:pt x="524" y="10"/>
                </a:cubicBezTo>
                <a:cubicBezTo>
                  <a:pt x="551" y="13"/>
                  <a:pt x="551" y="13"/>
                  <a:pt x="551" y="13"/>
                </a:cubicBezTo>
                <a:cubicBezTo>
                  <a:pt x="552" y="11"/>
                  <a:pt x="552" y="11"/>
                  <a:pt x="552" y="11"/>
                </a:cubicBezTo>
                <a:cubicBezTo>
                  <a:pt x="555" y="11"/>
                  <a:pt x="555" y="11"/>
                  <a:pt x="555" y="11"/>
                </a:cubicBezTo>
                <a:cubicBezTo>
                  <a:pt x="555" y="9"/>
                  <a:pt x="555" y="9"/>
                  <a:pt x="555" y="9"/>
                </a:cubicBezTo>
                <a:cubicBezTo>
                  <a:pt x="569" y="9"/>
                  <a:pt x="569" y="9"/>
                  <a:pt x="569" y="9"/>
                </a:cubicBezTo>
                <a:cubicBezTo>
                  <a:pt x="569" y="11"/>
                  <a:pt x="569" y="11"/>
                  <a:pt x="569" y="11"/>
                </a:cubicBezTo>
                <a:cubicBezTo>
                  <a:pt x="575" y="11"/>
                  <a:pt x="575" y="11"/>
                  <a:pt x="575" y="11"/>
                </a:cubicBezTo>
                <a:cubicBezTo>
                  <a:pt x="575" y="13"/>
                  <a:pt x="575" y="13"/>
                  <a:pt x="575" y="13"/>
                </a:cubicBezTo>
                <a:cubicBezTo>
                  <a:pt x="576" y="13"/>
                  <a:pt x="576" y="13"/>
                  <a:pt x="576" y="13"/>
                </a:cubicBezTo>
                <a:cubicBezTo>
                  <a:pt x="576" y="9"/>
                  <a:pt x="576" y="9"/>
                  <a:pt x="576" y="9"/>
                </a:cubicBezTo>
                <a:cubicBezTo>
                  <a:pt x="583" y="11"/>
                  <a:pt x="583" y="11"/>
                  <a:pt x="583" y="11"/>
                </a:cubicBezTo>
                <a:cubicBezTo>
                  <a:pt x="583" y="6"/>
                  <a:pt x="583" y="6"/>
                  <a:pt x="583" y="6"/>
                </a:cubicBezTo>
                <a:cubicBezTo>
                  <a:pt x="591" y="9"/>
                  <a:pt x="591" y="9"/>
                  <a:pt x="591" y="9"/>
                </a:cubicBezTo>
                <a:cubicBezTo>
                  <a:pt x="593" y="9"/>
                  <a:pt x="593" y="9"/>
                  <a:pt x="593" y="9"/>
                </a:cubicBezTo>
                <a:cubicBezTo>
                  <a:pt x="593" y="8"/>
                  <a:pt x="593" y="8"/>
                  <a:pt x="593" y="8"/>
                </a:cubicBezTo>
                <a:cubicBezTo>
                  <a:pt x="607" y="8"/>
                  <a:pt x="607" y="8"/>
                  <a:pt x="607" y="8"/>
                </a:cubicBezTo>
                <a:cubicBezTo>
                  <a:pt x="608" y="8"/>
                  <a:pt x="608" y="8"/>
                  <a:pt x="609" y="8"/>
                </a:cubicBezTo>
                <a:cubicBezTo>
                  <a:pt x="612" y="8"/>
                  <a:pt x="612" y="8"/>
                  <a:pt x="612" y="8"/>
                </a:cubicBezTo>
                <a:cubicBezTo>
                  <a:pt x="612" y="8"/>
                  <a:pt x="613" y="8"/>
                  <a:pt x="613" y="8"/>
                </a:cubicBezTo>
                <a:cubicBezTo>
                  <a:pt x="614" y="8"/>
                  <a:pt x="614" y="8"/>
                  <a:pt x="614" y="8"/>
                </a:cubicBezTo>
                <a:cubicBezTo>
                  <a:pt x="614" y="8"/>
                  <a:pt x="615" y="8"/>
                  <a:pt x="615" y="8"/>
                </a:cubicBezTo>
                <a:cubicBezTo>
                  <a:pt x="616" y="8"/>
                  <a:pt x="617" y="8"/>
                  <a:pt x="618" y="9"/>
                </a:cubicBezTo>
                <a:cubicBezTo>
                  <a:pt x="624" y="7"/>
                  <a:pt x="624" y="7"/>
                  <a:pt x="624" y="7"/>
                </a:cubicBezTo>
                <a:cubicBezTo>
                  <a:pt x="625" y="9"/>
                  <a:pt x="625" y="9"/>
                  <a:pt x="625" y="9"/>
                </a:cubicBezTo>
                <a:cubicBezTo>
                  <a:pt x="629" y="8"/>
                  <a:pt x="629" y="8"/>
                  <a:pt x="629" y="8"/>
                </a:cubicBezTo>
                <a:cubicBezTo>
                  <a:pt x="630" y="11"/>
                  <a:pt x="630" y="11"/>
                  <a:pt x="630" y="11"/>
                </a:cubicBezTo>
                <a:cubicBezTo>
                  <a:pt x="637" y="8"/>
                  <a:pt x="637" y="8"/>
                  <a:pt x="637" y="8"/>
                </a:cubicBezTo>
                <a:cubicBezTo>
                  <a:pt x="637" y="12"/>
                  <a:pt x="637" y="12"/>
                  <a:pt x="637" y="12"/>
                </a:cubicBezTo>
                <a:cubicBezTo>
                  <a:pt x="646" y="12"/>
                  <a:pt x="646" y="12"/>
                  <a:pt x="646" y="12"/>
                </a:cubicBezTo>
                <a:cubicBezTo>
                  <a:pt x="646" y="13"/>
                  <a:pt x="646" y="13"/>
                  <a:pt x="646" y="13"/>
                </a:cubicBezTo>
                <a:cubicBezTo>
                  <a:pt x="653" y="14"/>
                  <a:pt x="653" y="14"/>
                  <a:pt x="653" y="14"/>
                </a:cubicBezTo>
                <a:cubicBezTo>
                  <a:pt x="653" y="13"/>
                  <a:pt x="653" y="13"/>
                  <a:pt x="653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64" y="12"/>
                  <a:pt x="664" y="12"/>
                  <a:pt x="664" y="12"/>
                </a:cubicBezTo>
                <a:cubicBezTo>
                  <a:pt x="664" y="12"/>
                  <a:pt x="665" y="12"/>
                  <a:pt x="665" y="12"/>
                </a:cubicBezTo>
                <a:cubicBezTo>
                  <a:pt x="668" y="12"/>
                  <a:pt x="668" y="12"/>
                  <a:pt x="668" y="12"/>
                </a:cubicBezTo>
                <a:cubicBezTo>
                  <a:pt x="669" y="13"/>
                  <a:pt x="669" y="13"/>
                  <a:pt x="669" y="13"/>
                </a:cubicBezTo>
                <a:cubicBezTo>
                  <a:pt x="670" y="13"/>
                  <a:pt x="670" y="13"/>
                  <a:pt x="670" y="13"/>
                </a:cubicBezTo>
                <a:cubicBezTo>
                  <a:pt x="670" y="11"/>
                  <a:pt x="670" y="11"/>
                  <a:pt x="670" y="11"/>
                </a:cubicBezTo>
                <a:cubicBezTo>
                  <a:pt x="672" y="11"/>
                  <a:pt x="672" y="11"/>
                  <a:pt x="672" y="11"/>
                </a:cubicBezTo>
                <a:cubicBezTo>
                  <a:pt x="672" y="7"/>
                  <a:pt x="672" y="7"/>
                  <a:pt x="672" y="7"/>
                </a:cubicBezTo>
                <a:cubicBezTo>
                  <a:pt x="680" y="10"/>
                  <a:pt x="680" y="10"/>
                  <a:pt x="680" y="10"/>
                </a:cubicBezTo>
                <a:cubicBezTo>
                  <a:pt x="681" y="10"/>
                  <a:pt x="681" y="10"/>
                  <a:pt x="682" y="10"/>
                </a:cubicBezTo>
                <a:cubicBezTo>
                  <a:pt x="693" y="8"/>
                  <a:pt x="693" y="8"/>
                  <a:pt x="693" y="8"/>
                </a:cubicBezTo>
                <a:cubicBezTo>
                  <a:pt x="693" y="7"/>
                  <a:pt x="693" y="7"/>
                  <a:pt x="693" y="7"/>
                </a:cubicBezTo>
                <a:cubicBezTo>
                  <a:pt x="696" y="8"/>
                  <a:pt x="696" y="8"/>
                  <a:pt x="696" y="8"/>
                </a:cubicBezTo>
                <a:cubicBezTo>
                  <a:pt x="699" y="7"/>
                  <a:pt x="699" y="7"/>
                  <a:pt x="699" y="7"/>
                </a:cubicBezTo>
                <a:cubicBezTo>
                  <a:pt x="699" y="8"/>
                  <a:pt x="699" y="8"/>
                  <a:pt x="699" y="8"/>
                </a:cubicBezTo>
                <a:cubicBezTo>
                  <a:pt x="706" y="10"/>
                  <a:pt x="706" y="10"/>
                  <a:pt x="706" y="10"/>
                </a:cubicBezTo>
                <a:cubicBezTo>
                  <a:pt x="706" y="9"/>
                  <a:pt x="706" y="9"/>
                  <a:pt x="706" y="9"/>
                </a:cubicBezTo>
                <a:cubicBezTo>
                  <a:pt x="710" y="9"/>
                  <a:pt x="710" y="9"/>
                  <a:pt x="710" y="9"/>
                </a:cubicBezTo>
                <a:cubicBezTo>
                  <a:pt x="710" y="8"/>
                  <a:pt x="710" y="8"/>
                  <a:pt x="710" y="8"/>
                </a:cubicBezTo>
                <a:cubicBezTo>
                  <a:pt x="723" y="8"/>
                  <a:pt x="723" y="8"/>
                  <a:pt x="723" y="8"/>
                </a:cubicBezTo>
                <a:cubicBezTo>
                  <a:pt x="730" y="7"/>
                  <a:pt x="730" y="7"/>
                  <a:pt x="730" y="7"/>
                </a:cubicBezTo>
                <a:cubicBezTo>
                  <a:pt x="730" y="9"/>
                  <a:pt x="730" y="9"/>
                  <a:pt x="730" y="9"/>
                </a:cubicBezTo>
                <a:cubicBezTo>
                  <a:pt x="732" y="9"/>
                  <a:pt x="732" y="9"/>
                  <a:pt x="732" y="9"/>
                </a:cubicBezTo>
                <a:cubicBezTo>
                  <a:pt x="733" y="11"/>
                  <a:pt x="733" y="11"/>
                  <a:pt x="733" y="11"/>
                </a:cubicBezTo>
                <a:cubicBezTo>
                  <a:pt x="738" y="12"/>
                  <a:pt x="738" y="12"/>
                  <a:pt x="738" y="12"/>
                </a:cubicBezTo>
                <a:cubicBezTo>
                  <a:pt x="738" y="10"/>
                  <a:pt x="738" y="10"/>
                  <a:pt x="738" y="10"/>
                </a:cubicBezTo>
                <a:cubicBezTo>
                  <a:pt x="746" y="12"/>
                  <a:pt x="746" y="12"/>
                  <a:pt x="746" y="12"/>
                </a:cubicBezTo>
                <a:cubicBezTo>
                  <a:pt x="747" y="11"/>
                  <a:pt x="747" y="11"/>
                  <a:pt x="747" y="11"/>
                </a:cubicBezTo>
                <a:cubicBezTo>
                  <a:pt x="749" y="10"/>
                  <a:pt x="749" y="10"/>
                  <a:pt x="749" y="10"/>
                </a:cubicBezTo>
                <a:cubicBezTo>
                  <a:pt x="752" y="8"/>
                  <a:pt x="757" y="9"/>
                  <a:pt x="761" y="10"/>
                </a:cubicBezTo>
                <a:cubicBezTo>
                  <a:pt x="761" y="9"/>
                  <a:pt x="761" y="9"/>
                  <a:pt x="761" y="9"/>
                </a:cubicBezTo>
                <a:cubicBezTo>
                  <a:pt x="772" y="9"/>
                  <a:pt x="772" y="9"/>
                  <a:pt x="772" y="9"/>
                </a:cubicBezTo>
                <a:cubicBezTo>
                  <a:pt x="774" y="7"/>
                  <a:pt x="774" y="7"/>
                  <a:pt x="774" y="7"/>
                </a:cubicBezTo>
                <a:cubicBezTo>
                  <a:pt x="777" y="8"/>
                  <a:pt x="777" y="8"/>
                  <a:pt x="777" y="8"/>
                </a:cubicBezTo>
                <a:cubicBezTo>
                  <a:pt x="777" y="7"/>
                  <a:pt x="777" y="7"/>
                  <a:pt x="777" y="7"/>
                </a:cubicBezTo>
                <a:cubicBezTo>
                  <a:pt x="782" y="8"/>
                  <a:pt x="782" y="8"/>
                  <a:pt x="782" y="8"/>
                </a:cubicBezTo>
                <a:cubicBezTo>
                  <a:pt x="782" y="0"/>
                  <a:pt x="782" y="0"/>
                  <a:pt x="782" y="0"/>
                </a:cubicBezTo>
                <a:cubicBezTo>
                  <a:pt x="791" y="5"/>
                  <a:pt x="791" y="5"/>
                  <a:pt x="791" y="5"/>
                </a:cubicBezTo>
                <a:cubicBezTo>
                  <a:pt x="791" y="6"/>
                  <a:pt x="792" y="6"/>
                  <a:pt x="793" y="7"/>
                </a:cubicBezTo>
                <a:cubicBezTo>
                  <a:pt x="799" y="7"/>
                  <a:pt x="799" y="7"/>
                  <a:pt x="799" y="7"/>
                </a:cubicBezTo>
                <a:cubicBezTo>
                  <a:pt x="799" y="8"/>
                  <a:pt x="799" y="8"/>
                  <a:pt x="799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17" y="5"/>
                  <a:pt x="817" y="5"/>
                  <a:pt x="817" y="5"/>
                </a:cubicBezTo>
                <a:cubicBezTo>
                  <a:pt x="818" y="7"/>
                  <a:pt x="818" y="7"/>
                  <a:pt x="818" y="7"/>
                </a:cubicBezTo>
                <a:cubicBezTo>
                  <a:pt x="818" y="7"/>
                  <a:pt x="819" y="7"/>
                  <a:pt x="820" y="7"/>
                </a:cubicBezTo>
                <a:cubicBezTo>
                  <a:pt x="822" y="7"/>
                  <a:pt x="822" y="7"/>
                  <a:pt x="822" y="7"/>
                </a:cubicBezTo>
                <a:cubicBezTo>
                  <a:pt x="826" y="8"/>
                  <a:pt x="826" y="8"/>
                  <a:pt x="826" y="8"/>
                </a:cubicBezTo>
                <a:cubicBezTo>
                  <a:pt x="826" y="10"/>
                  <a:pt x="826" y="10"/>
                  <a:pt x="826" y="10"/>
                </a:cubicBezTo>
                <a:cubicBezTo>
                  <a:pt x="830" y="11"/>
                  <a:pt x="830" y="11"/>
                  <a:pt x="830" y="11"/>
                </a:cubicBezTo>
                <a:cubicBezTo>
                  <a:pt x="836" y="8"/>
                  <a:pt x="836" y="8"/>
                  <a:pt x="836" y="8"/>
                </a:cubicBezTo>
                <a:cubicBezTo>
                  <a:pt x="836" y="12"/>
                  <a:pt x="836" y="12"/>
                  <a:pt x="836" y="12"/>
                </a:cubicBezTo>
                <a:cubicBezTo>
                  <a:pt x="839" y="12"/>
                  <a:pt x="841" y="11"/>
                  <a:pt x="842" y="10"/>
                </a:cubicBezTo>
                <a:cubicBezTo>
                  <a:pt x="844" y="9"/>
                  <a:pt x="844" y="9"/>
                  <a:pt x="844" y="9"/>
                </a:cubicBezTo>
                <a:cubicBezTo>
                  <a:pt x="848" y="10"/>
                  <a:pt x="848" y="10"/>
                  <a:pt x="848" y="10"/>
                </a:cubicBezTo>
                <a:cubicBezTo>
                  <a:pt x="849" y="10"/>
                  <a:pt x="850" y="10"/>
                  <a:pt x="851" y="9"/>
                </a:cubicBezTo>
                <a:cubicBezTo>
                  <a:pt x="853" y="8"/>
                  <a:pt x="854" y="8"/>
                  <a:pt x="856" y="7"/>
                </a:cubicBezTo>
                <a:cubicBezTo>
                  <a:pt x="858" y="0"/>
                  <a:pt x="858" y="0"/>
                  <a:pt x="858" y="0"/>
                </a:cubicBezTo>
                <a:cubicBezTo>
                  <a:pt x="864" y="2"/>
                  <a:pt x="864" y="2"/>
                  <a:pt x="864" y="2"/>
                </a:cubicBezTo>
                <a:cubicBezTo>
                  <a:pt x="865" y="3"/>
                  <a:pt x="869" y="4"/>
                  <a:pt x="870" y="7"/>
                </a:cubicBezTo>
                <a:cubicBezTo>
                  <a:pt x="873" y="7"/>
                  <a:pt x="873" y="7"/>
                  <a:pt x="873" y="7"/>
                </a:cubicBezTo>
                <a:cubicBezTo>
                  <a:pt x="873" y="8"/>
                  <a:pt x="873" y="8"/>
                  <a:pt x="873" y="8"/>
                </a:cubicBezTo>
                <a:cubicBezTo>
                  <a:pt x="879" y="6"/>
                  <a:pt x="879" y="6"/>
                  <a:pt x="879" y="6"/>
                </a:cubicBezTo>
                <a:cubicBezTo>
                  <a:pt x="879" y="9"/>
                  <a:pt x="879" y="9"/>
                  <a:pt x="879" y="9"/>
                </a:cubicBezTo>
                <a:cubicBezTo>
                  <a:pt x="881" y="9"/>
                  <a:pt x="881" y="9"/>
                  <a:pt x="881" y="9"/>
                </a:cubicBezTo>
                <a:cubicBezTo>
                  <a:pt x="881" y="11"/>
                  <a:pt x="881" y="11"/>
                  <a:pt x="881" y="11"/>
                </a:cubicBezTo>
                <a:cubicBezTo>
                  <a:pt x="893" y="12"/>
                  <a:pt x="893" y="12"/>
                  <a:pt x="893" y="12"/>
                </a:cubicBezTo>
                <a:cubicBezTo>
                  <a:pt x="897" y="11"/>
                  <a:pt x="897" y="11"/>
                  <a:pt x="897" y="11"/>
                </a:cubicBezTo>
                <a:cubicBezTo>
                  <a:pt x="898" y="11"/>
                  <a:pt x="898" y="11"/>
                  <a:pt x="899" y="11"/>
                </a:cubicBezTo>
                <a:cubicBezTo>
                  <a:pt x="902" y="11"/>
                  <a:pt x="902" y="11"/>
                  <a:pt x="902" y="11"/>
                </a:cubicBezTo>
                <a:cubicBezTo>
                  <a:pt x="903" y="12"/>
                  <a:pt x="903" y="12"/>
                  <a:pt x="903" y="12"/>
                </a:cubicBezTo>
                <a:cubicBezTo>
                  <a:pt x="905" y="12"/>
                  <a:pt x="905" y="12"/>
                  <a:pt x="905" y="12"/>
                </a:cubicBezTo>
                <a:cubicBezTo>
                  <a:pt x="907" y="11"/>
                  <a:pt x="907" y="11"/>
                  <a:pt x="907" y="11"/>
                </a:cubicBezTo>
                <a:cubicBezTo>
                  <a:pt x="910" y="10"/>
                  <a:pt x="912" y="10"/>
                  <a:pt x="915" y="10"/>
                </a:cubicBezTo>
                <a:cubicBezTo>
                  <a:pt x="918" y="10"/>
                  <a:pt x="921" y="10"/>
                  <a:pt x="923" y="11"/>
                </a:cubicBezTo>
                <a:cubicBezTo>
                  <a:pt x="924" y="11"/>
                  <a:pt x="925" y="11"/>
                  <a:pt x="926" y="11"/>
                </a:cubicBezTo>
                <a:cubicBezTo>
                  <a:pt x="926" y="9"/>
                  <a:pt x="926" y="9"/>
                  <a:pt x="926" y="9"/>
                </a:cubicBezTo>
                <a:cubicBezTo>
                  <a:pt x="934" y="8"/>
                  <a:pt x="934" y="8"/>
                  <a:pt x="934" y="8"/>
                </a:cubicBezTo>
                <a:cubicBezTo>
                  <a:pt x="934" y="7"/>
                  <a:pt x="934" y="7"/>
                  <a:pt x="934" y="7"/>
                </a:cubicBezTo>
                <a:cubicBezTo>
                  <a:pt x="937" y="7"/>
                  <a:pt x="937" y="7"/>
                  <a:pt x="937" y="7"/>
                </a:cubicBezTo>
                <a:cubicBezTo>
                  <a:pt x="941" y="6"/>
                  <a:pt x="941" y="6"/>
                  <a:pt x="941" y="6"/>
                </a:cubicBezTo>
                <a:cubicBezTo>
                  <a:pt x="941" y="7"/>
                  <a:pt x="941" y="7"/>
                  <a:pt x="941" y="7"/>
                </a:cubicBezTo>
                <a:cubicBezTo>
                  <a:pt x="947" y="7"/>
                  <a:pt x="947" y="7"/>
                  <a:pt x="947" y="7"/>
                </a:cubicBezTo>
                <a:cubicBezTo>
                  <a:pt x="947" y="8"/>
                  <a:pt x="947" y="8"/>
                  <a:pt x="947" y="8"/>
                </a:cubicBezTo>
                <a:cubicBezTo>
                  <a:pt x="953" y="6"/>
                  <a:pt x="953" y="6"/>
                  <a:pt x="953" y="6"/>
                </a:cubicBezTo>
                <a:cubicBezTo>
                  <a:pt x="953" y="9"/>
                  <a:pt x="953" y="9"/>
                  <a:pt x="953" y="9"/>
                </a:cubicBezTo>
                <a:cubicBezTo>
                  <a:pt x="954" y="9"/>
                  <a:pt x="954" y="9"/>
                  <a:pt x="954" y="9"/>
                </a:cubicBezTo>
                <a:cubicBezTo>
                  <a:pt x="955" y="9"/>
                  <a:pt x="955" y="9"/>
                  <a:pt x="956" y="9"/>
                </a:cubicBezTo>
                <a:cubicBezTo>
                  <a:pt x="957" y="8"/>
                  <a:pt x="957" y="8"/>
                  <a:pt x="957" y="8"/>
                </a:cubicBezTo>
                <a:cubicBezTo>
                  <a:pt x="957" y="7"/>
                  <a:pt x="957" y="7"/>
                  <a:pt x="957" y="7"/>
                </a:cubicBezTo>
                <a:cubicBezTo>
                  <a:pt x="970" y="7"/>
                  <a:pt x="970" y="7"/>
                  <a:pt x="970" y="7"/>
                </a:cubicBezTo>
                <a:cubicBezTo>
                  <a:pt x="970" y="8"/>
                  <a:pt x="970" y="8"/>
                  <a:pt x="970" y="8"/>
                </a:cubicBezTo>
                <a:cubicBezTo>
                  <a:pt x="971" y="8"/>
                  <a:pt x="971" y="8"/>
                  <a:pt x="971" y="8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4"/>
                  <a:pt x="977" y="4"/>
                  <a:pt x="977" y="4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4" y="8"/>
                  <a:pt x="984" y="8"/>
                  <a:pt x="984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1012" y="8"/>
                  <a:pt x="1012" y="8"/>
                  <a:pt x="1012" y="8"/>
                </a:cubicBezTo>
                <a:cubicBezTo>
                  <a:pt x="1019" y="6"/>
                  <a:pt x="1019" y="6"/>
                  <a:pt x="1019" y="6"/>
                </a:cubicBezTo>
                <a:cubicBezTo>
                  <a:pt x="1019" y="10"/>
                  <a:pt x="1019" y="10"/>
                  <a:pt x="1019" y="10"/>
                </a:cubicBezTo>
                <a:cubicBezTo>
                  <a:pt x="1024" y="11"/>
                  <a:pt x="1024" y="11"/>
                  <a:pt x="1024" y="11"/>
                </a:cubicBezTo>
                <a:cubicBezTo>
                  <a:pt x="1024" y="9"/>
                  <a:pt x="1024" y="9"/>
                  <a:pt x="1024" y="9"/>
                </a:cubicBezTo>
                <a:cubicBezTo>
                  <a:pt x="1030" y="11"/>
                  <a:pt x="1030" y="11"/>
                  <a:pt x="1030" y="11"/>
                </a:cubicBezTo>
                <a:cubicBezTo>
                  <a:pt x="1032" y="11"/>
                  <a:pt x="1032" y="11"/>
                  <a:pt x="1032" y="11"/>
                </a:cubicBezTo>
                <a:cubicBezTo>
                  <a:pt x="1032" y="8"/>
                  <a:pt x="1032" y="8"/>
                  <a:pt x="1032" y="8"/>
                </a:cubicBezTo>
                <a:cubicBezTo>
                  <a:pt x="1055" y="12"/>
                  <a:pt x="1055" y="12"/>
                  <a:pt x="1055" y="12"/>
                </a:cubicBezTo>
                <a:cubicBezTo>
                  <a:pt x="1059" y="12"/>
                  <a:pt x="1059" y="12"/>
                  <a:pt x="1059" y="12"/>
                </a:cubicBezTo>
                <a:cubicBezTo>
                  <a:pt x="1059" y="11"/>
                  <a:pt x="1059" y="11"/>
                  <a:pt x="1059" y="11"/>
                </a:cubicBezTo>
                <a:cubicBezTo>
                  <a:pt x="1072" y="11"/>
                  <a:pt x="1072" y="11"/>
                  <a:pt x="1072" y="11"/>
                </a:cubicBezTo>
                <a:cubicBezTo>
                  <a:pt x="1072" y="13"/>
                  <a:pt x="1072" y="13"/>
                  <a:pt x="1072" y="13"/>
                </a:cubicBezTo>
                <a:cubicBezTo>
                  <a:pt x="1073" y="13"/>
                  <a:pt x="1074" y="13"/>
                  <a:pt x="1074" y="13"/>
                </a:cubicBezTo>
                <a:cubicBezTo>
                  <a:pt x="1078" y="13"/>
                  <a:pt x="1080" y="12"/>
                  <a:pt x="1081" y="12"/>
                </a:cubicBezTo>
                <a:cubicBezTo>
                  <a:pt x="1083" y="8"/>
                  <a:pt x="1083" y="8"/>
                  <a:pt x="1083" y="8"/>
                </a:cubicBezTo>
                <a:cubicBezTo>
                  <a:pt x="1103" y="10"/>
                  <a:pt x="1103" y="10"/>
                  <a:pt x="1103" y="10"/>
                </a:cubicBezTo>
                <a:cubicBezTo>
                  <a:pt x="1103" y="11"/>
                  <a:pt x="1103" y="11"/>
                  <a:pt x="1103" y="11"/>
                </a:cubicBezTo>
                <a:cubicBezTo>
                  <a:pt x="1114" y="11"/>
                  <a:pt x="1114" y="11"/>
                  <a:pt x="1114" y="11"/>
                </a:cubicBezTo>
                <a:cubicBezTo>
                  <a:pt x="1114" y="12"/>
                  <a:pt x="1114" y="12"/>
                  <a:pt x="111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7" y="12"/>
                  <a:pt x="1127" y="12"/>
                  <a:pt x="1127" y="12"/>
                </a:cubicBezTo>
                <a:cubicBezTo>
                  <a:pt x="1127" y="11"/>
                  <a:pt x="1127" y="11"/>
                  <a:pt x="1127" y="11"/>
                </a:cubicBezTo>
                <a:cubicBezTo>
                  <a:pt x="1140" y="11"/>
                  <a:pt x="1140" y="11"/>
                  <a:pt x="1140" y="11"/>
                </a:cubicBezTo>
                <a:cubicBezTo>
                  <a:pt x="1140" y="12"/>
                  <a:pt x="1140" y="12"/>
                  <a:pt x="1140" y="12"/>
                </a:cubicBezTo>
                <a:cubicBezTo>
                  <a:pt x="1151" y="12"/>
                  <a:pt x="1151" y="12"/>
                  <a:pt x="1151" y="12"/>
                </a:cubicBezTo>
                <a:cubicBezTo>
                  <a:pt x="1151" y="11"/>
                  <a:pt x="1151" y="11"/>
                  <a:pt x="1151" y="11"/>
                </a:cubicBezTo>
                <a:cubicBezTo>
                  <a:pt x="1156" y="11"/>
                  <a:pt x="1156" y="11"/>
                  <a:pt x="1156" y="11"/>
                </a:cubicBezTo>
                <a:cubicBezTo>
                  <a:pt x="1160" y="10"/>
                  <a:pt x="1160" y="10"/>
                  <a:pt x="1160" y="10"/>
                </a:cubicBezTo>
                <a:cubicBezTo>
                  <a:pt x="1163" y="9"/>
                  <a:pt x="1167" y="10"/>
                  <a:pt x="1172" y="12"/>
                </a:cubicBezTo>
                <a:cubicBezTo>
                  <a:pt x="1172" y="12"/>
                  <a:pt x="1172" y="12"/>
                  <a:pt x="1172" y="12"/>
                </a:cubicBezTo>
                <a:cubicBezTo>
                  <a:pt x="1188" y="12"/>
                  <a:pt x="1188" y="12"/>
                  <a:pt x="1188" y="12"/>
                </a:cubicBezTo>
                <a:cubicBezTo>
                  <a:pt x="1188" y="11"/>
                  <a:pt x="1188" y="11"/>
                  <a:pt x="1188" y="11"/>
                </a:cubicBezTo>
                <a:cubicBezTo>
                  <a:pt x="1190" y="10"/>
                  <a:pt x="1190" y="10"/>
                  <a:pt x="1190" y="10"/>
                </a:cubicBezTo>
                <a:cubicBezTo>
                  <a:pt x="1194" y="8"/>
                  <a:pt x="1199" y="9"/>
                  <a:pt x="1204" y="10"/>
                </a:cubicBezTo>
                <a:cubicBezTo>
                  <a:pt x="1204" y="9"/>
                  <a:pt x="1204" y="9"/>
                  <a:pt x="1204" y="9"/>
                </a:cubicBezTo>
                <a:cubicBezTo>
                  <a:pt x="1207" y="9"/>
                  <a:pt x="1207" y="9"/>
                  <a:pt x="1207" y="9"/>
                </a:cubicBezTo>
                <a:cubicBezTo>
                  <a:pt x="1207" y="8"/>
                  <a:pt x="1207" y="8"/>
                  <a:pt x="1207" y="8"/>
                </a:cubicBezTo>
                <a:cubicBezTo>
                  <a:pt x="1211" y="8"/>
                  <a:pt x="1211" y="8"/>
                  <a:pt x="1211" y="8"/>
                </a:cubicBezTo>
                <a:cubicBezTo>
                  <a:pt x="1211" y="7"/>
                  <a:pt x="1211" y="7"/>
                  <a:pt x="1211" y="7"/>
                </a:cubicBezTo>
                <a:cubicBezTo>
                  <a:pt x="1224" y="7"/>
                  <a:pt x="1224" y="7"/>
                  <a:pt x="1224" y="7"/>
                </a:cubicBezTo>
                <a:cubicBezTo>
                  <a:pt x="1224" y="8"/>
                  <a:pt x="1224" y="8"/>
                  <a:pt x="1224" y="8"/>
                </a:cubicBezTo>
                <a:cubicBezTo>
                  <a:pt x="1225" y="8"/>
                  <a:pt x="1225" y="8"/>
                  <a:pt x="1225" y="8"/>
                </a:cubicBezTo>
                <a:cubicBezTo>
                  <a:pt x="1226" y="8"/>
                  <a:pt x="1227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34" y="9"/>
                  <a:pt x="1234" y="9"/>
                  <a:pt x="1234" y="9"/>
                </a:cubicBezTo>
                <a:cubicBezTo>
                  <a:pt x="1240" y="9"/>
                  <a:pt x="1240" y="9"/>
                  <a:pt x="1240" y="9"/>
                </a:cubicBezTo>
                <a:cubicBezTo>
                  <a:pt x="1240" y="11"/>
                  <a:pt x="1240" y="11"/>
                  <a:pt x="1240" y="11"/>
                </a:cubicBezTo>
                <a:cubicBezTo>
                  <a:pt x="1246" y="11"/>
                  <a:pt x="1246" y="11"/>
                  <a:pt x="1246" y="11"/>
                </a:cubicBezTo>
                <a:cubicBezTo>
                  <a:pt x="1246" y="12"/>
                  <a:pt x="1246" y="12"/>
                  <a:pt x="1246" y="12"/>
                </a:cubicBezTo>
                <a:cubicBezTo>
                  <a:pt x="1251" y="12"/>
                  <a:pt x="1251" y="12"/>
                  <a:pt x="1251" y="12"/>
                </a:cubicBezTo>
                <a:cubicBezTo>
                  <a:pt x="1251" y="11"/>
                  <a:pt x="1251" y="11"/>
                  <a:pt x="1251" y="11"/>
                </a:cubicBezTo>
                <a:cubicBezTo>
                  <a:pt x="1256" y="11"/>
                  <a:pt x="1256" y="11"/>
                  <a:pt x="1256" y="11"/>
                </a:cubicBezTo>
                <a:cubicBezTo>
                  <a:pt x="1257" y="9"/>
                  <a:pt x="1257" y="9"/>
                  <a:pt x="1257" y="9"/>
                </a:cubicBezTo>
                <a:cubicBezTo>
                  <a:pt x="1259" y="9"/>
                  <a:pt x="1259" y="9"/>
                  <a:pt x="1259" y="9"/>
                </a:cubicBezTo>
                <a:cubicBezTo>
                  <a:pt x="1260" y="8"/>
                  <a:pt x="1261" y="8"/>
                  <a:pt x="1262" y="8"/>
                </a:cubicBezTo>
                <a:cubicBezTo>
                  <a:pt x="1263" y="8"/>
                  <a:pt x="1264" y="8"/>
                  <a:pt x="1266" y="10"/>
                </a:cubicBezTo>
                <a:cubicBezTo>
                  <a:pt x="1267" y="10"/>
                  <a:pt x="1267" y="9"/>
                  <a:pt x="1268" y="9"/>
                </a:cubicBezTo>
                <a:cubicBezTo>
                  <a:pt x="1269" y="9"/>
                  <a:pt x="1270" y="9"/>
                  <a:pt x="1271" y="8"/>
                </a:cubicBezTo>
                <a:cubicBezTo>
                  <a:pt x="1278" y="7"/>
                  <a:pt x="1278" y="7"/>
                  <a:pt x="1278" y="7"/>
                </a:cubicBezTo>
                <a:cubicBezTo>
                  <a:pt x="1278" y="10"/>
                  <a:pt x="1278" y="10"/>
                  <a:pt x="1278" y="10"/>
                </a:cubicBezTo>
                <a:cubicBezTo>
                  <a:pt x="1280" y="10"/>
                  <a:pt x="1283" y="10"/>
                  <a:pt x="1285" y="10"/>
                </a:cubicBezTo>
                <a:cubicBezTo>
                  <a:pt x="1287" y="10"/>
                  <a:pt x="1288" y="10"/>
                  <a:pt x="1290" y="10"/>
                </a:cubicBezTo>
                <a:cubicBezTo>
                  <a:pt x="1294" y="10"/>
                  <a:pt x="1296" y="10"/>
                  <a:pt x="1299" y="10"/>
                </a:cubicBezTo>
                <a:cubicBezTo>
                  <a:pt x="1300" y="9"/>
                  <a:pt x="1300" y="9"/>
                  <a:pt x="1300" y="9"/>
                </a:cubicBezTo>
                <a:cubicBezTo>
                  <a:pt x="1316" y="9"/>
                  <a:pt x="1316" y="9"/>
                  <a:pt x="1316" y="9"/>
                </a:cubicBezTo>
                <a:cubicBezTo>
                  <a:pt x="1330" y="5"/>
                  <a:pt x="1330" y="5"/>
                  <a:pt x="1330" y="5"/>
                </a:cubicBezTo>
                <a:cubicBezTo>
                  <a:pt x="1330" y="9"/>
                  <a:pt x="1330" y="9"/>
                  <a:pt x="1330" y="9"/>
                </a:cubicBezTo>
                <a:cubicBezTo>
                  <a:pt x="1350" y="14"/>
                  <a:pt x="1350" y="14"/>
                  <a:pt x="1350" y="14"/>
                </a:cubicBezTo>
                <a:cubicBezTo>
                  <a:pt x="1352" y="13"/>
                  <a:pt x="1353" y="13"/>
                  <a:pt x="1355" y="13"/>
                </a:cubicBezTo>
                <a:cubicBezTo>
                  <a:pt x="1358" y="14"/>
                  <a:pt x="1358" y="14"/>
                  <a:pt x="1358" y="14"/>
                </a:cubicBezTo>
                <a:cubicBezTo>
                  <a:pt x="1360" y="11"/>
                  <a:pt x="1360" y="11"/>
                  <a:pt x="1360" y="11"/>
                </a:cubicBezTo>
                <a:cubicBezTo>
                  <a:pt x="1366" y="11"/>
                  <a:pt x="1366" y="11"/>
                  <a:pt x="1366" y="11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8" y="12"/>
                  <a:pt x="1369" y="12"/>
                </a:cubicBezTo>
                <a:cubicBezTo>
                  <a:pt x="1370" y="12"/>
                  <a:pt x="1371" y="12"/>
                  <a:pt x="1372" y="12"/>
                </a:cubicBezTo>
                <a:cubicBezTo>
                  <a:pt x="1374" y="12"/>
                  <a:pt x="1376" y="12"/>
                  <a:pt x="1378" y="12"/>
                </a:cubicBezTo>
                <a:cubicBezTo>
                  <a:pt x="1378" y="8"/>
                  <a:pt x="1378" y="8"/>
                  <a:pt x="1378" y="8"/>
                </a:cubicBezTo>
                <a:cubicBezTo>
                  <a:pt x="1383" y="10"/>
                  <a:pt x="1383" y="10"/>
                  <a:pt x="1383" y="10"/>
                </a:cubicBezTo>
                <a:cubicBezTo>
                  <a:pt x="1404" y="13"/>
                  <a:pt x="1404" y="13"/>
                  <a:pt x="1404" y="13"/>
                </a:cubicBezTo>
                <a:cubicBezTo>
                  <a:pt x="1416" y="11"/>
                  <a:pt x="1416" y="11"/>
                  <a:pt x="1416" y="11"/>
                </a:cubicBezTo>
                <a:cubicBezTo>
                  <a:pt x="1417" y="12"/>
                  <a:pt x="1417" y="12"/>
                  <a:pt x="1417" y="12"/>
                </a:cubicBezTo>
                <a:cubicBezTo>
                  <a:pt x="1420" y="12"/>
                  <a:pt x="1420" y="12"/>
                  <a:pt x="1420" y="12"/>
                </a:cubicBezTo>
                <a:cubicBezTo>
                  <a:pt x="1420" y="11"/>
                  <a:pt x="1420" y="11"/>
                  <a:pt x="1420" y="11"/>
                </a:cubicBezTo>
                <a:cubicBezTo>
                  <a:pt x="1424" y="11"/>
                  <a:pt x="1424" y="11"/>
                  <a:pt x="1424" y="11"/>
                </a:cubicBezTo>
                <a:cubicBezTo>
                  <a:pt x="1424" y="8"/>
                  <a:pt x="1424" y="8"/>
                  <a:pt x="1424" y="8"/>
                </a:cubicBezTo>
                <a:cubicBezTo>
                  <a:pt x="1437" y="11"/>
                  <a:pt x="1437" y="11"/>
                  <a:pt x="1437" y="11"/>
                </a:cubicBezTo>
                <a:cubicBezTo>
                  <a:pt x="1438" y="11"/>
                  <a:pt x="1438" y="10"/>
                  <a:pt x="1439" y="10"/>
                </a:cubicBezTo>
                <a:cubicBezTo>
                  <a:pt x="1442" y="10"/>
                  <a:pt x="1447" y="9"/>
                  <a:pt x="1451" y="10"/>
                </a:cubicBezTo>
                <a:cubicBezTo>
                  <a:pt x="1455" y="11"/>
                  <a:pt x="1455" y="11"/>
                  <a:pt x="1455" y="11"/>
                </a:cubicBezTo>
                <a:cubicBezTo>
                  <a:pt x="1469" y="11"/>
                  <a:pt x="1469" y="11"/>
                  <a:pt x="1469" y="11"/>
                </a:cubicBezTo>
                <a:cubicBezTo>
                  <a:pt x="1476" y="10"/>
                  <a:pt x="1476" y="10"/>
                  <a:pt x="1476" y="10"/>
                </a:cubicBezTo>
                <a:cubicBezTo>
                  <a:pt x="1476" y="12"/>
                  <a:pt x="1476" y="12"/>
                  <a:pt x="1476" y="12"/>
                </a:cubicBezTo>
                <a:cubicBezTo>
                  <a:pt x="1481" y="12"/>
                  <a:pt x="1481" y="12"/>
                  <a:pt x="1481" y="12"/>
                </a:cubicBezTo>
                <a:cubicBezTo>
                  <a:pt x="1481" y="13"/>
                  <a:pt x="1481" y="13"/>
                  <a:pt x="1481" y="13"/>
                </a:cubicBezTo>
                <a:cubicBezTo>
                  <a:pt x="1491" y="13"/>
                  <a:pt x="1491" y="13"/>
                  <a:pt x="1491" y="13"/>
                </a:cubicBezTo>
                <a:cubicBezTo>
                  <a:pt x="1491" y="14"/>
                  <a:pt x="1491" y="14"/>
                  <a:pt x="1491" y="14"/>
                </a:cubicBezTo>
                <a:cubicBezTo>
                  <a:pt x="1493" y="14"/>
                  <a:pt x="1493" y="14"/>
                  <a:pt x="1493" y="14"/>
                </a:cubicBezTo>
                <a:cubicBezTo>
                  <a:pt x="1496" y="11"/>
                  <a:pt x="1499" y="9"/>
                  <a:pt x="1505" y="9"/>
                </a:cubicBezTo>
                <a:cubicBezTo>
                  <a:pt x="1506" y="9"/>
                  <a:pt x="1508" y="9"/>
                  <a:pt x="1509" y="9"/>
                </a:cubicBezTo>
                <a:cubicBezTo>
                  <a:pt x="1510" y="9"/>
                  <a:pt x="1511" y="9"/>
                  <a:pt x="1512" y="9"/>
                </a:cubicBezTo>
                <a:cubicBezTo>
                  <a:pt x="1513" y="10"/>
                  <a:pt x="1513" y="10"/>
                  <a:pt x="1513" y="10"/>
                </a:cubicBezTo>
                <a:cubicBezTo>
                  <a:pt x="1515" y="6"/>
                  <a:pt x="1515" y="6"/>
                  <a:pt x="1515" y="6"/>
                </a:cubicBezTo>
                <a:cubicBezTo>
                  <a:pt x="1520" y="7"/>
                  <a:pt x="1520" y="7"/>
                  <a:pt x="1520" y="7"/>
                </a:cubicBezTo>
                <a:cubicBezTo>
                  <a:pt x="1528" y="11"/>
                  <a:pt x="1533" y="12"/>
                  <a:pt x="1545" y="12"/>
                </a:cubicBezTo>
                <a:cubicBezTo>
                  <a:pt x="1547" y="12"/>
                  <a:pt x="1547" y="12"/>
                  <a:pt x="1547" y="12"/>
                </a:cubicBezTo>
                <a:cubicBezTo>
                  <a:pt x="1547" y="11"/>
                  <a:pt x="1547" y="11"/>
                  <a:pt x="1547" y="11"/>
                </a:cubicBezTo>
                <a:cubicBezTo>
                  <a:pt x="1550" y="11"/>
                  <a:pt x="1550" y="11"/>
                  <a:pt x="1550" y="11"/>
                </a:cubicBezTo>
                <a:cubicBezTo>
                  <a:pt x="1550" y="7"/>
                  <a:pt x="1550" y="7"/>
                  <a:pt x="1550" y="7"/>
                </a:cubicBezTo>
                <a:cubicBezTo>
                  <a:pt x="1561" y="11"/>
                  <a:pt x="1561" y="11"/>
                  <a:pt x="1561" y="11"/>
                </a:cubicBezTo>
                <a:cubicBezTo>
                  <a:pt x="1561" y="7"/>
                  <a:pt x="1561" y="7"/>
                  <a:pt x="1561" y="7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602" y="10"/>
                  <a:pt x="1602" y="10"/>
                  <a:pt x="1602" y="10"/>
                </a:cubicBezTo>
                <a:cubicBezTo>
                  <a:pt x="1602" y="9"/>
                  <a:pt x="1603" y="9"/>
                  <a:pt x="1603" y="9"/>
                </a:cubicBezTo>
                <a:cubicBezTo>
                  <a:pt x="1604" y="9"/>
                  <a:pt x="1606" y="10"/>
                  <a:pt x="1607" y="10"/>
                </a:cubicBezTo>
                <a:cubicBezTo>
                  <a:pt x="1612" y="10"/>
                  <a:pt x="1612" y="10"/>
                  <a:pt x="1612" y="10"/>
                </a:cubicBezTo>
                <a:cubicBezTo>
                  <a:pt x="1612" y="10"/>
                  <a:pt x="1612" y="10"/>
                  <a:pt x="1613" y="9"/>
                </a:cubicBezTo>
                <a:cubicBezTo>
                  <a:pt x="1616" y="8"/>
                  <a:pt x="1619" y="7"/>
                  <a:pt x="1623" y="7"/>
                </a:cubicBezTo>
                <a:cubicBezTo>
                  <a:pt x="1625" y="7"/>
                  <a:pt x="1627" y="7"/>
                  <a:pt x="1628" y="7"/>
                </a:cubicBezTo>
                <a:cubicBezTo>
                  <a:pt x="1632" y="9"/>
                  <a:pt x="1632" y="9"/>
                  <a:pt x="1632" y="9"/>
                </a:cubicBezTo>
                <a:cubicBezTo>
                  <a:pt x="1632" y="10"/>
                  <a:pt x="1632" y="10"/>
                  <a:pt x="1632" y="10"/>
                </a:cubicBezTo>
                <a:cubicBezTo>
                  <a:pt x="1634" y="11"/>
                  <a:pt x="1634" y="11"/>
                  <a:pt x="1634" y="11"/>
                </a:cubicBezTo>
                <a:cubicBezTo>
                  <a:pt x="1634" y="12"/>
                  <a:pt x="1634" y="12"/>
                  <a:pt x="1634" y="12"/>
                </a:cubicBezTo>
                <a:cubicBezTo>
                  <a:pt x="1644" y="12"/>
                  <a:pt x="1644" y="12"/>
                  <a:pt x="1644" y="12"/>
                </a:cubicBezTo>
                <a:cubicBezTo>
                  <a:pt x="1644" y="13"/>
                  <a:pt x="1644" y="13"/>
                  <a:pt x="1644" y="13"/>
                </a:cubicBezTo>
                <a:cubicBezTo>
                  <a:pt x="1648" y="13"/>
                  <a:pt x="1648" y="13"/>
                  <a:pt x="1648" y="13"/>
                </a:cubicBezTo>
                <a:cubicBezTo>
                  <a:pt x="1648" y="15"/>
                  <a:pt x="1648" y="15"/>
                  <a:pt x="1648" y="15"/>
                </a:cubicBezTo>
                <a:cubicBezTo>
                  <a:pt x="1649" y="15"/>
                  <a:pt x="1650" y="15"/>
                  <a:pt x="1652" y="15"/>
                </a:cubicBezTo>
                <a:cubicBezTo>
                  <a:pt x="1654" y="15"/>
                  <a:pt x="1655" y="15"/>
                  <a:pt x="1656" y="15"/>
                </a:cubicBezTo>
                <a:cubicBezTo>
                  <a:pt x="1659" y="10"/>
                  <a:pt x="1659" y="10"/>
                  <a:pt x="1659" y="10"/>
                </a:cubicBezTo>
                <a:cubicBezTo>
                  <a:pt x="1672" y="12"/>
                  <a:pt x="1672" y="12"/>
                  <a:pt x="1672" y="12"/>
                </a:cubicBezTo>
                <a:cubicBezTo>
                  <a:pt x="1673" y="11"/>
                  <a:pt x="1673" y="11"/>
                  <a:pt x="1673" y="11"/>
                </a:cubicBezTo>
                <a:cubicBezTo>
                  <a:pt x="1678" y="11"/>
                  <a:pt x="1678" y="11"/>
                  <a:pt x="1678" y="11"/>
                </a:cubicBezTo>
                <a:cubicBezTo>
                  <a:pt x="1695" y="12"/>
                  <a:pt x="1695" y="12"/>
                  <a:pt x="1695" y="12"/>
                </a:cubicBezTo>
                <a:cubicBezTo>
                  <a:pt x="1695" y="11"/>
                  <a:pt x="1695" y="11"/>
                  <a:pt x="1695" y="11"/>
                </a:cubicBezTo>
                <a:cubicBezTo>
                  <a:pt x="1698" y="11"/>
                  <a:pt x="1698" y="11"/>
                  <a:pt x="1698" y="11"/>
                </a:cubicBezTo>
                <a:cubicBezTo>
                  <a:pt x="1698" y="9"/>
                  <a:pt x="1698" y="9"/>
                  <a:pt x="1698" y="9"/>
                </a:cubicBezTo>
                <a:cubicBezTo>
                  <a:pt x="1705" y="9"/>
                  <a:pt x="1705" y="9"/>
                  <a:pt x="1705" y="9"/>
                </a:cubicBezTo>
                <a:cubicBezTo>
                  <a:pt x="1705" y="8"/>
                  <a:pt x="1705" y="8"/>
                  <a:pt x="1705" y="8"/>
                </a:cubicBezTo>
                <a:cubicBezTo>
                  <a:pt x="1718" y="8"/>
                  <a:pt x="1718" y="8"/>
                  <a:pt x="1718" y="8"/>
                </a:cubicBezTo>
                <a:cubicBezTo>
                  <a:pt x="1718" y="9"/>
                  <a:pt x="1718" y="9"/>
                  <a:pt x="1718" y="9"/>
                </a:cubicBezTo>
                <a:cubicBezTo>
                  <a:pt x="1720" y="9"/>
                  <a:pt x="1720" y="9"/>
                  <a:pt x="1720" y="9"/>
                </a:cubicBezTo>
                <a:cubicBezTo>
                  <a:pt x="1720" y="8"/>
                  <a:pt x="1720" y="8"/>
                  <a:pt x="1720" y="8"/>
                </a:cubicBezTo>
                <a:cubicBezTo>
                  <a:pt x="1740" y="8"/>
                  <a:pt x="1740" y="8"/>
                  <a:pt x="1740" y="8"/>
                </a:cubicBezTo>
                <a:cubicBezTo>
                  <a:pt x="1740" y="10"/>
                  <a:pt x="1740" y="10"/>
                  <a:pt x="1740" y="10"/>
                </a:cubicBezTo>
                <a:cubicBezTo>
                  <a:pt x="1740" y="9"/>
                  <a:pt x="1740" y="9"/>
                  <a:pt x="1740" y="9"/>
                </a:cubicBezTo>
                <a:cubicBezTo>
                  <a:pt x="1774" y="11"/>
                  <a:pt x="1774" y="11"/>
                  <a:pt x="1774" y="11"/>
                </a:cubicBezTo>
                <a:cubicBezTo>
                  <a:pt x="1774" y="12"/>
                  <a:pt x="1774" y="12"/>
                  <a:pt x="1774" y="12"/>
                </a:cubicBezTo>
                <a:cubicBezTo>
                  <a:pt x="1775" y="12"/>
                  <a:pt x="1775" y="12"/>
                  <a:pt x="1775" y="12"/>
                </a:cubicBezTo>
                <a:cubicBezTo>
                  <a:pt x="1776" y="12"/>
                  <a:pt x="1776" y="12"/>
                  <a:pt x="1777" y="12"/>
                </a:cubicBezTo>
                <a:cubicBezTo>
                  <a:pt x="1777" y="11"/>
                  <a:pt x="1777" y="11"/>
                  <a:pt x="1777" y="11"/>
                </a:cubicBezTo>
                <a:cubicBezTo>
                  <a:pt x="1780" y="11"/>
                  <a:pt x="1780" y="11"/>
                  <a:pt x="1780" y="11"/>
                </a:cubicBezTo>
                <a:cubicBezTo>
                  <a:pt x="1780" y="9"/>
                  <a:pt x="1780" y="9"/>
                  <a:pt x="1780" y="9"/>
                </a:cubicBezTo>
                <a:cubicBezTo>
                  <a:pt x="1800" y="9"/>
                  <a:pt x="1800" y="9"/>
                  <a:pt x="1800" y="9"/>
                </a:cubicBezTo>
                <a:cubicBezTo>
                  <a:pt x="1807" y="7"/>
                  <a:pt x="1807" y="7"/>
                  <a:pt x="1807" y="7"/>
                </a:cubicBezTo>
                <a:cubicBezTo>
                  <a:pt x="1807" y="11"/>
                  <a:pt x="1807" y="11"/>
                  <a:pt x="1807" y="11"/>
                </a:cubicBezTo>
                <a:cubicBezTo>
                  <a:pt x="1808" y="11"/>
                  <a:pt x="1809" y="11"/>
                  <a:pt x="1810" y="12"/>
                </a:cubicBezTo>
                <a:cubicBezTo>
                  <a:pt x="1811" y="11"/>
                  <a:pt x="1814" y="10"/>
                  <a:pt x="1817" y="11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5" y="13"/>
                  <a:pt x="1825" y="13"/>
                  <a:pt x="1825" y="13"/>
                </a:cubicBezTo>
                <a:cubicBezTo>
                  <a:pt x="1825" y="12"/>
                  <a:pt x="1825" y="12"/>
                  <a:pt x="1825" y="12"/>
                </a:cubicBezTo>
                <a:cubicBezTo>
                  <a:pt x="1830" y="12"/>
                  <a:pt x="1830" y="12"/>
                  <a:pt x="1830" y="12"/>
                </a:cubicBezTo>
                <a:cubicBezTo>
                  <a:pt x="1830" y="11"/>
                  <a:pt x="1830" y="11"/>
                  <a:pt x="1830" y="11"/>
                </a:cubicBezTo>
                <a:cubicBezTo>
                  <a:pt x="1843" y="11"/>
                  <a:pt x="1843" y="11"/>
                  <a:pt x="1843" y="11"/>
                </a:cubicBezTo>
                <a:cubicBezTo>
                  <a:pt x="1843" y="12"/>
                  <a:pt x="1843" y="12"/>
                  <a:pt x="1843" y="12"/>
                </a:cubicBezTo>
                <a:cubicBezTo>
                  <a:pt x="1856" y="12"/>
                  <a:pt x="1856" y="12"/>
                  <a:pt x="1856" y="12"/>
                </a:cubicBezTo>
                <a:cubicBezTo>
                  <a:pt x="1856" y="7"/>
                  <a:pt x="1856" y="7"/>
                  <a:pt x="1856" y="7"/>
                </a:cubicBezTo>
                <a:cubicBezTo>
                  <a:pt x="1865" y="12"/>
                  <a:pt x="1865" y="12"/>
                  <a:pt x="1865" y="12"/>
                </a:cubicBezTo>
                <a:cubicBezTo>
                  <a:pt x="1869" y="11"/>
                  <a:pt x="1869" y="11"/>
                  <a:pt x="1869" y="11"/>
                </a:cubicBezTo>
                <a:cubicBezTo>
                  <a:pt x="1869" y="9"/>
                  <a:pt x="1869" y="9"/>
                  <a:pt x="1869" y="9"/>
                </a:cubicBezTo>
                <a:cubicBezTo>
                  <a:pt x="1872" y="9"/>
                  <a:pt x="1872" y="9"/>
                  <a:pt x="1872" y="9"/>
                </a:cubicBezTo>
                <a:cubicBezTo>
                  <a:pt x="1872" y="8"/>
                  <a:pt x="1872" y="8"/>
                  <a:pt x="1872" y="8"/>
                </a:cubicBezTo>
                <a:cubicBezTo>
                  <a:pt x="1878" y="8"/>
                  <a:pt x="1878" y="8"/>
                  <a:pt x="1878" y="8"/>
                </a:cubicBezTo>
                <a:cubicBezTo>
                  <a:pt x="1879" y="8"/>
                  <a:pt x="1880" y="9"/>
                  <a:pt x="1882" y="9"/>
                </a:cubicBezTo>
                <a:cubicBezTo>
                  <a:pt x="1883" y="9"/>
                  <a:pt x="1885" y="9"/>
                  <a:pt x="1887" y="10"/>
                </a:cubicBezTo>
                <a:cubicBezTo>
                  <a:pt x="1890" y="11"/>
                  <a:pt x="1890" y="11"/>
                  <a:pt x="1890" y="11"/>
                </a:cubicBezTo>
                <a:cubicBezTo>
                  <a:pt x="1896" y="11"/>
                  <a:pt x="1896" y="11"/>
                  <a:pt x="1896" y="11"/>
                </a:cubicBezTo>
                <a:cubicBezTo>
                  <a:pt x="1896" y="12"/>
                  <a:pt x="1896" y="12"/>
                  <a:pt x="1896" y="12"/>
                </a:cubicBezTo>
                <a:cubicBezTo>
                  <a:pt x="1901" y="12"/>
                  <a:pt x="1901" y="12"/>
                  <a:pt x="1901" y="12"/>
                </a:cubicBezTo>
                <a:cubicBezTo>
                  <a:pt x="1901" y="13"/>
                  <a:pt x="1901" y="13"/>
                  <a:pt x="1901" y="13"/>
                </a:cubicBezTo>
                <a:cubicBezTo>
                  <a:pt x="1902" y="13"/>
                  <a:pt x="1902" y="13"/>
                  <a:pt x="1902" y="13"/>
                </a:cubicBezTo>
                <a:cubicBezTo>
                  <a:pt x="1907" y="13"/>
                  <a:pt x="1907" y="13"/>
                  <a:pt x="1907" y="13"/>
                </a:cubicBezTo>
                <a:cubicBezTo>
                  <a:pt x="1907" y="14"/>
                  <a:pt x="1907" y="14"/>
                  <a:pt x="1907" y="14"/>
                </a:cubicBezTo>
                <a:cubicBezTo>
                  <a:pt x="1909" y="14"/>
                  <a:pt x="1909" y="14"/>
                  <a:pt x="1909" y="14"/>
                </a:cubicBezTo>
                <a:cubicBezTo>
                  <a:pt x="1912" y="13"/>
                  <a:pt x="1912" y="13"/>
                  <a:pt x="1912" y="13"/>
                </a:cubicBezTo>
                <a:cubicBezTo>
                  <a:pt x="1912" y="12"/>
                  <a:pt x="1912" y="12"/>
                  <a:pt x="1912" y="12"/>
                </a:cubicBezTo>
                <a:cubicBezTo>
                  <a:pt x="1916" y="11"/>
                  <a:pt x="1916" y="11"/>
                  <a:pt x="1916" y="11"/>
                </a:cubicBezTo>
                <a:cubicBezTo>
                  <a:pt x="1917" y="11"/>
                  <a:pt x="1918" y="11"/>
                  <a:pt x="1919" y="11"/>
                </a:cubicBezTo>
                <a:cubicBezTo>
                  <a:pt x="1919" y="11"/>
                  <a:pt x="1920" y="11"/>
                  <a:pt x="1920" y="11"/>
                </a:cubicBezTo>
                <a:cubicBezTo>
                  <a:pt x="1920" y="10"/>
                  <a:pt x="1921" y="10"/>
                  <a:pt x="1921" y="10"/>
                </a:cubicBezTo>
                <a:cubicBezTo>
                  <a:pt x="1921" y="10"/>
                  <a:pt x="1921" y="10"/>
                  <a:pt x="1921" y="10"/>
                </a:cubicBezTo>
                <a:cubicBezTo>
                  <a:pt x="1921" y="8"/>
                  <a:pt x="1921" y="8"/>
                  <a:pt x="1921" y="8"/>
                </a:cubicBezTo>
                <a:cubicBezTo>
                  <a:pt x="1926" y="8"/>
                  <a:pt x="1926" y="8"/>
                  <a:pt x="1926" y="8"/>
                </a:cubicBezTo>
                <a:cubicBezTo>
                  <a:pt x="1927" y="6"/>
                  <a:pt x="1927" y="6"/>
                  <a:pt x="1927" y="6"/>
                </a:cubicBezTo>
                <a:cubicBezTo>
                  <a:pt x="1943" y="6"/>
                  <a:pt x="1943" y="6"/>
                  <a:pt x="1943" y="6"/>
                </a:cubicBezTo>
                <a:cubicBezTo>
                  <a:pt x="1945" y="8"/>
                  <a:pt x="1945" y="8"/>
                  <a:pt x="1945" y="8"/>
                </a:cubicBezTo>
                <a:cubicBezTo>
                  <a:pt x="1952" y="8"/>
                  <a:pt x="1952" y="8"/>
                  <a:pt x="1952" y="8"/>
                </a:cubicBezTo>
                <a:cubicBezTo>
                  <a:pt x="1952" y="9"/>
                  <a:pt x="1952" y="9"/>
                  <a:pt x="1952" y="9"/>
                </a:cubicBezTo>
                <a:cubicBezTo>
                  <a:pt x="1960" y="9"/>
                  <a:pt x="1960" y="9"/>
                  <a:pt x="1960" y="9"/>
                </a:cubicBezTo>
                <a:cubicBezTo>
                  <a:pt x="1960" y="14"/>
                  <a:pt x="1960" y="14"/>
                  <a:pt x="1960" y="14"/>
                </a:cubicBezTo>
                <a:cubicBezTo>
                  <a:pt x="1961" y="16"/>
                  <a:pt x="1961" y="16"/>
                  <a:pt x="1961" y="16"/>
                </a:cubicBezTo>
                <a:cubicBezTo>
                  <a:pt x="1964" y="25"/>
                  <a:pt x="1964" y="25"/>
                  <a:pt x="1964" y="25"/>
                </a:cubicBezTo>
                <a:cubicBezTo>
                  <a:pt x="1960" y="25"/>
                  <a:pt x="1960" y="25"/>
                  <a:pt x="1960" y="25"/>
                </a:cubicBezTo>
                <a:cubicBezTo>
                  <a:pt x="1960" y="28"/>
                  <a:pt x="1960" y="28"/>
                  <a:pt x="1960" y="28"/>
                </a:cubicBezTo>
                <a:cubicBezTo>
                  <a:pt x="1959" y="28"/>
                  <a:pt x="1959" y="28"/>
                  <a:pt x="1959" y="28"/>
                </a:cubicBezTo>
                <a:cubicBezTo>
                  <a:pt x="1958" y="42"/>
                  <a:pt x="1958" y="42"/>
                  <a:pt x="1958" y="42"/>
                </a:cubicBezTo>
                <a:cubicBezTo>
                  <a:pt x="1959" y="46"/>
                  <a:pt x="1959" y="46"/>
                  <a:pt x="1959" y="46"/>
                </a:cubicBezTo>
                <a:cubicBezTo>
                  <a:pt x="1959" y="47"/>
                  <a:pt x="1960" y="49"/>
                  <a:pt x="1958" y="52"/>
                </a:cubicBezTo>
                <a:cubicBezTo>
                  <a:pt x="1958" y="55"/>
                  <a:pt x="1958" y="55"/>
                  <a:pt x="1958" y="55"/>
                </a:cubicBezTo>
                <a:cubicBezTo>
                  <a:pt x="1959" y="58"/>
                  <a:pt x="1959" y="58"/>
                  <a:pt x="1959" y="58"/>
                </a:cubicBezTo>
                <a:cubicBezTo>
                  <a:pt x="1961" y="64"/>
                  <a:pt x="1960" y="70"/>
                  <a:pt x="1959" y="74"/>
                </a:cubicBezTo>
                <a:cubicBezTo>
                  <a:pt x="1959" y="75"/>
                  <a:pt x="1959" y="77"/>
                  <a:pt x="1959" y="78"/>
                </a:cubicBezTo>
                <a:cubicBezTo>
                  <a:pt x="1961" y="79"/>
                  <a:pt x="1961" y="79"/>
                  <a:pt x="1961" y="79"/>
                </a:cubicBezTo>
                <a:cubicBezTo>
                  <a:pt x="1962" y="87"/>
                  <a:pt x="1962" y="87"/>
                  <a:pt x="1962" y="87"/>
                </a:cubicBezTo>
                <a:cubicBezTo>
                  <a:pt x="1963" y="87"/>
                  <a:pt x="1963" y="87"/>
                  <a:pt x="1963" y="87"/>
                </a:cubicBezTo>
                <a:cubicBezTo>
                  <a:pt x="1963" y="90"/>
                  <a:pt x="1963" y="90"/>
                  <a:pt x="1963" y="90"/>
                </a:cubicBezTo>
                <a:cubicBezTo>
                  <a:pt x="1963" y="93"/>
                  <a:pt x="1963" y="93"/>
                  <a:pt x="1963" y="93"/>
                </a:cubicBezTo>
                <a:cubicBezTo>
                  <a:pt x="1963" y="94"/>
                  <a:pt x="1963" y="94"/>
                  <a:pt x="1963" y="94"/>
                </a:cubicBezTo>
                <a:cubicBezTo>
                  <a:pt x="1963" y="100"/>
                  <a:pt x="1963" y="100"/>
                  <a:pt x="1963" y="100"/>
                </a:cubicBezTo>
                <a:cubicBezTo>
                  <a:pt x="1962" y="100"/>
                  <a:pt x="1962" y="100"/>
                  <a:pt x="1962" y="100"/>
                </a:cubicBezTo>
                <a:cubicBezTo>
                  <a:pt x="1963" y="107"/>
                  <a:pt x="1963" y="107"/>
                  <a:pt x="1963" y="107"/>
                </a:cubicBezTo>
                <a:cubicBezTo>
                  <a:pt x="1960" y="107"/>
                  <a:pt x="1960" y="107"/>
                  <a:pt x="1960" y="107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1" y="110"/>
                  <a:pt x="1961" y="110"/>
                  <a:pt x="1961" y="111"/>
                </a:cubicBezTo>
                <a:cubicBezTo>
                  <a:pt x="1962" y="112"/>
                  <a:pt x="1962" y="112"/>
                  <a:pt x="1962" y="112"/>
                </a:cubicBezTo>
                <a:cubicBezTo>
                  <a:pt x="1963" y="112"/>
                  <a:pt x="1963" y="112"/>
                  <a:pt x="1963" y="112"/>
                </a:cubicBezTo>
                <a:cubicBezTo>
                  <a:pt x="1963" y="125"/>
                  <a:pt x="1963" y="125"/>
                  <a:pt x="1963" y="125"/>
                </a:cubicBezTo>
                <a:cubicBezTo>
                  <a:pt x="1962" y="125"/>
                  <a:pt x="1962" y="125"/>
                  <a:pt x="1962" y="125"/>
                </a:cubicBezTo>
                <a:cubicBezTo>
                  <a:pt x="1962" y="127"/>
                  <a:pt x="1962" y="127"/>
                  <a:pt x="1962" y="127"/>
                </a:cubicBezTo>
                <a:cubicBezTo>
                  <a:pt x="1963" y="133"/>
                  <a:pt x="1963" y="133"/>
                  <a:pt x="1963" y="133"/>
                </a:cubicBezTo>
                <a:cubicBezTo>
                  <a:pt x="1962" y="133"/>
                  <a:pt x="1962" y="133"/>
                  <a:pt x="1962" y="133"/>
                </a:cubicBezTo>
                <a:cubicBezTo>
                  <a:pt x="1963" y="135"/>
                  <a:pt x="1963" y="135"/>
                  <a:pt x="1963" y="135"/>
                </a:cubicBezTo>
                <a:cubicBezTo>
                  <a:pt x="1965" y="135"/>
                  <a:pt x="1965" y="135"/>
                  <a:pt x="1965" y="135"/>
                </a:cubicBezTo>
                <a:cubicBezTo>
                  <a:pt x="1962" y="141"/>
                  <a:pt x="1962" y="141"/>
                  <a:pt x="1962" y="141"/>
                </a:cubicBezTo>
                <a:cubicBezTo>
                  <a:pt x="1961" y="145"/>
                  <a:pt x="1961" y="145"/>
                  <a:pt x="1961" y="145"/>
                </a:cubicBezTo>
                <a:cubicBezTo>
                  <a:pt x="1962" y="145"/>
                  <a:pt x="1962" y="145"/>
                  <a:pt x="1962" y="145"/>
                </a:cubicBezTo>
                <a:cubicBezTo>
                  <a:pt x="1962" y="172"/>
                  <a:pt x="1962" y="172"/>
                  <a:pt x="1962" y="172"/>
                </a:cubicBezTo>
                <a:cubicBezTo>
                  <a:pt x="1963" y="179"/>
                  <a:pt x="1963" y="179"/>
                  <a:pt x="1963" y="179"/>
                </a:cubicBezTo>
                <a:cubicBezTo>
                  <a:pt x="1960" y="179"/>
                  <a:pt x="1960" y="179"/>
                  <a:pt x="1960" y="179"/>
                </a:cubicBezTo>
                <a:cubicBezTo>
                  <a:pt x="1959" y="185"/>
                  <a:pt x="1959" y="185"/>
                  <a:pt x="1959" y="185"/>
                </a:cubicBezTo>
                <a:cubicBezTo>
                  <a:pt x="1960" y="185"/>
                  <a:pt x="1960" y="185"/>
                  <a:pt x="1960" y="185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5"/>
                  <a:pt x="1959" y="195"/>
                  <a:pt x="1959" y="195"/>
                </a:cubicBezTo>
                <a:cubicBezTo>
                  <a:pt x="1961" y="195"/>
                  <a:pt x="1961" y="195"/>
                  <a:pt x="1961" y="195"/>
                </a:cubicBezTo>
                <a:cubicBezTo>
                  <a:pt x="1958" y="219"/>
                  <a:pt x="1958" y="219"/>
                  <a:pt x="1958" y="219"/>
                </a:cubicBezTo>
                <a:cubicBezTo>
                  <a:pt x="1958" y="224"/>
                  <a:pt x="1958" y="224"/>
                  <a:pt x="1958" y="224"/>
                </a:cubicBezTo>
                <a:cubicBezTo>
                  <a:pt x="1959" y="224"/>
                  <a:pt x="1959" y="224"/>
                  <a:pt x="1959" y="224"/>
                </a:cubicBezTo>
                <a:cubicBezTo>
                  <a:pt x="1959" y="237"/>
                  <a:pt x="1959" y="237"/>
                  <a:pt x="1959" y="237"/>
                </a:cubicBezTo>
                <a:cubicBezTo>
                  <a:pt x="1958" y="237"/>
                  <a:pt x="1958" y="237"/>
                  <a:pt x="1958" y="237"/>
                </a:cubicBezTo>
                <a:cubicBezTo>
                  <a:pt x="1957" y="241"/>
                  <a:pt x="1958" y="246"/>
                  <a:pt x="1958" y="248"/>
                </a:cubicBezTo>
                <a:cubicBezTo>
                  <a:pt x="1962" y="250"/>
                  <a:pt x="1962" y="250"/>
                  <a:pt x="1962" y="250"/>
                </a:cubicBezTo>
                <a:cubicBezTo>
                  <a:pt x="1960" y="271"/>
                  <a:pt x="1960" y="271"/>
                  <a:pt x="1960" y="271"/>
                </a:cubicBezTo>
                <a:cubicBezTo>
                  <a:pt x="1959" y="271"/>
                  <a:pt x="1959" y="271"/>
                  <a:pt x="1959" y="271"/>
                </a:cubicBezTo>
                <a:cubicBezTo>
                  <a:pt x="1959" y="283"/>
                  <a:pt x="1959" y="283"/>
                  <a:pt x="1959" y="283"/>
                </a:cubicBezTo>
                <a:cubicBezTo>
                  <a:pt x="1958" y="283"/>
                  <a:pt x="1958" y="283"/>
                  <a:pt x="1958" y="283"/>
                </a:cubicBezTo>
                <a:cubicBezTo>
                  <a:pt x="1958" y="294"/>
                  <a:pt x="1958" y="294"/>
                  <a:pt x="1958" y="294"/>
                </a:cubicBezTo>
                <a:cubicBezTo>
                  <a:pt x="1958" y="294"/>
                  <a:pt x="1958" y="294"/>
                  <a:pt x="1958" y="295"/>
                </a:cubicBezTo>
                <a:cubicBezTo>
                  <a:pt x="1958" y="299"/>
                  <a:pt x="1958" y="299"/>
                  <a:pt x="1958" y="299"/>
                </a:cubicBezTo>
                <a:cubicBezTo>
                  <a:pt x="1959" y="299"/>
                  <a:pt x="1959" y="299"/>
                  <a:pt x="1959" y="299"/>
                </a:cubicBezTo>
                <a:cubicBezTo>
                  <a:pt x="1959" y="312"/>
                  <a:pt x="1959" y="312"/>
                  <a:pt x="1959" y="312"/>
                </a:cubicBezTo>
                <a:cubicBezTo>
                  <a:pt x="1958" y="312"/>
                  <a:pt x="1958" y="312"/>
                  <a:pt x="1958" y="312"/>
                </a:cubicBezTo>
                <a:cubicBezTo>
                  <a:pt x="1958" y="325"/>
                  <a:pt x="1958" y="325"/>
                  <a:pt x="1958" y="325"/>
                </a:cubicBezTo>
                <a:cubicBezTo>
                  <a:pt x="1959" y="325"/>
                  <a:pt x="1959" y="325"/>
                  <a:pt x="1959" y="325"/>
                </a:cubicBezTo>
                <a:cubicBezTo>
                  <a:pt x="1959" y="330"/>
                  <a:pt x="1959" y="330"/>
                  <a:pt x="1959" y="330"/>
                </a:cubicBezTo>
                <a:cubicBezTo>
                  <a:pt x="1960" y="334"/>
                  <a:pt x="1960" y="334"/>
                  <a:pt x="1960" y="334"/>
                </a:cubicBezTo>
                <a:cubicBezTo>
                  <a:pt x="1961" y="337"/>
                  <a:pt x="1960" y="341"/>
                  <a:pt x="1958" y="346"/>
                </a:cubicBezTo>
                <a:cubicBezTo>
                  <a:pt x="1958" y="346"/>
                  <a:pt x="1958" y="347"/>
                  <a:pt x="1958" y="347"/>
                </a:cubicBezTo>
                <a:cubicBezTo>
                  <a:pt x="1958" y="365"/>
                  <a:pt x="1958" y="365"/>
                  <a:pt x="1958" y="365"/>
                </a:cubicBezTo>
                <a:cubicBezTo>
                  <a:pt x="1959" y="366"/>
                  <a:pt x="1959" y="366"/>
                  <a:pt x="1959" y="366"/>
                </a:cubicBezTo>
                <a:cubicBezTo>
                  <a:pt x="1960" y="368"/>
                  <a:pt x="1960" y="368"/>
                  <a:pt x="1960" y="368"/>
                </a:cubicBezTo>
                <a:cubicBezTo>
                  <a:pt x="1961" y="371"/>
                  <a:pt x="1961" y="374"/>
                  <a:pt x="1961" y="379"/>
                </a:cubicBezTo>
                <a:cubicBezTo>
                  <a:pt x="1961" y="380"/>
                  <a:pt x="1960" y="381"/>
                  <a:pt x="1960" y="383"/>
                </a:cubicBezTo>
                <a:cubicBezTo>
                  <a:pt x="1960" y="383"/>
                  <a:pt x="1960" y="383"/>
                  <a:pt x="1960" y="383"/>
                </a:cubicBezTo>
                <a:cubicBezTo>
                  <a:pt x="1960" y="387"/>
                  <a:pt x="1960" y="387"/>
                  <a:pt x="1960" y="387"/>
                </a:cubicBezTo>
                <a:cubicBezTo>
                  <a:pt x="1962" y="387"/>
                  <a:pt x="1962" y="387"/>
                  <a:pt x="1962" y="387"/>
                </a:cubicBezTo>
                <a:cubicBezTo>
                  <a:pt x="1962" y="390"/>
                  <a:pt x="1962" y="390"/>
                  <a:pt x="1962" y="390"/>
                </a:cubicBezTo>
                <a:cubicBezTo>
                  <a:pt x="1963" y="390"/>
                  <a:pt x="1963" y="390"/>
                  <a:pt x="1963" y="390"/>
                </a:cubicBezTo>
                <a:cubicBezTo>
                  <a:pt x="1963" y="404"/>
                  <a:pt x="1963" y="404"/>
                  <a:pt x="1963" y="404"/>
                </a:cubicBezTo>
                <a:cubicBezTo>
                  <a:pt x="1962" y="404"/>
                  <a:pt x="1962" y="404"/>
                  <a:pt x="1962" y="404"/>
                </a:cubicBezTo>
                <a:cubicBezTo>
                  <a:pt x="1962" y="406"/>
                  <a:pt x="1962" y="406"/>
                  <a:pt x="1962" y="406"/>
                </a:cubicBezTo>
                <a:cubicBezTo>
                  <a:pt x="1962" y="407"/>
                  <a:pt x="1962" y="408"/>
                  <a:pt x="1962" y="409"/>
                </a:cubicBezTo>
                <a:cubicBezTo>
                  <a:pt x="1962" y="409"/>
                  <a:pt x="1962" y="409"/>
                  <a:pt x="1962" y="409"/>
                </a:cubicBezTo>
                <a:cubicBezTo>
                  <a:pt x="1961" y="409"/>
                  <a:pt x="1961" y="410"/>
                  <a:pt x="1961" y="410"/>
                </a:cubicBezTo>
                <a:cubicBezTo>
                  <a:pt x="1960" y="415"/>
                  <a:pt x="1960" y="415"/>
                  <a:pt x="1960" y="415"/>
                </a:cubicBezTo>
                <a:cubicBezTo>
                  <a:pt x="1960" y="421"/>
                  <a:pt x="1960" y="421"/>
                  <a:pt x="1960" y="421"/>
                </a:cubicBezTo>
                <a:cubicBezTo>
                  <a:pt x="1959" y="421"/>
                  <a:pt x="1959" y="421"/>
                  <a:pt x="1959" y="421"/>
                </a:cubicBezTo>
                <a:cubicBezTo>
                  <a:pt x="1959" y="428"/>
                  <a:pt x="1959" y="428"/>
                  <a:pt x="1959" y="428"/>
                </a:cubicBezTo>
                <a:cubicBezTo>
                  <a:pt x="1958" y="428"/>
                  <a:pt x="1958" y="428"/>
                  <a:pt x="1958" y="428"/>
                </a:cubicBezTo>
                <a:cubicBezTo>
                  <a:pt x="1958" y="434"/>
                  <a:pt x="1958" y="434"/>
                  <a:pt x="1958" y="434"/>
                </a:cubicBezTo>
                <a:cubicBezTo>
                  <a:pt x="1959" y="434"/>
                  <a:pt x="1959" y="434"/>
                  <a:pt x="1959" y="434"/>
                </a:cubicBezTo>
                <a:cubicBezTo>
                  <a:pt x="1959" y="440"/>
                  <a:pt x="1959" y="440"/>
                  <a:pt x="1959" y="440"/>
                </a:cubicBezTo>
                <a:cubicBezTo>
                  <a:pt x="1961" y="441"/>
                  <a:pt x="1961" y="441"/>
                  <a:pt x="1961" y="441"/>
                </a:cubicBezTo>
                <a:cubicBezTo>
                  <a:pt x="1961" y="443"/>
                  <a:pt x="1961" y="443"/>
                  <a:pt x="1961" y="443"/>
                </a:cubicBezTo>
                <a:cubicBezTo>
                  <a:pt x="1962" y="445"/>
                  <a:pt x="1962" y="448"/>
                  <a:pt x="1960" y="450"/>
                </a:cubicBezTo>
                <a:cubicBezTo>
                  <a:pt x="1960" y="451"/>
                  <a:pt x="1960" y="451"/>
                  <a:pt x="1961" y="452"/>
                </a:cubicBezTo>
                <a:cubicBezTo>
                  <a:pt x="1961" y="453"/>
                  <a:pt x="1961" y="454"/>
                  <a:pt x="1961" y="456"/>
                </a:cubicBezTo>
                <a:cubicBezTo>
                  <a:pt x="1963" y="462"/>
                  <a:pt x="1963" y="462"/>
                  <a:pt x="1963" y="462"/>
                </a:cubicBezTo>
                <a:cubicBezTo>
                  <a:pt x="1960" y="462"/>
                  <a:pt x="1960" y="462"/>
                  <a:pt x="1960" y="462"/>
                </a:cubicBezTo>
                <a:cubicBezTo>
                  <a:pt x="1960" y="465"/>
                  <a:pt x="1960" y="468"/>
                  <a:pt x="1960" y="471"/>
                </a:cubicBezTo>
                <a:cubicBezTo>
                  <a:pt x="1960" y="477"/>
                  <a:pt x="1960" y="482"/>
                  <a:pt x="1960" y="486"/>
                </a:cubicBezTo>
                <a:cubicBezTo>
                  <a:pt x="1960" y="487"/>
                  <a:pt x="1960" y="487"/>
                  <a:pt x="1960" y="487"/>
                </a:cubicBezTo>
                <a:cubicBezTo>
                  <a:pt x="1960" y="505"/>
                  <a:pt x="1960" y="505"/>
                  <a:pt x="1960" y="505"/>
                </a:cubicBezTo>
                <a:cubicBezTo>
                  <a:pt x="1965" y="520"/>
                  <a:pt x="1965" y="520"/>
                  <a:pt x="1965" y="520"/>
                </a:cubicBezTo>
                <a:cubicBezTo>
                  <a:pt x="1961" y="520"/>
                  <a:pt x="1961" y="520"/>
                  <a:pt x="1961" y="520"/>
                </a:cubicBezTo>
                <a:cubicBezTo>
                  <a:pt x="1956" y="543"/>
                  <a:pt x="1956" y="543"/>
                  <a:pt x="1956" y="543"/>
                </a:cubicBezTo>
                <a:cubicBezTo>
                  <a:pt x="1957" y="544"/>
                  <a:pt x="1957" y="546"/>
                  <a:pt x="1957" y="548"/>
                </a:cubicBezTo>
                <a:cubicBezTo>
                  <a:pt x="1956" y="551"/>
                  <a:pt x="1956" y="551"/>
                  <a:pt x="1956" y="551"/>
                </a:cubicBezTo>
                <a:cubicBezTo>
                  <a:pt x="1959" y="553"/>
                  <a:pt x="1959" y="553"/>
                  <a:pt x="1959" y="553"/>
                </a:cubicBezTo>
                <a:cubicBezTo>
                  <a:pt x="1959" y="559"/>
                  <a:pt x="1959" y="559"/>
                  <a:pt x="1959" y="559"/>
                </a:cubicBezTo>
                <a:cubicBezTo>
                  <a:pt x="1959" y="561"/>
                  <a:pt x="1959" y="561"/>
                  <a:pt x="1959" y="561"/>
                </a:cubicBezTo>
                <a:cubicBezTo>
                  <a:pt x="1958" y="561"/>
                  <a:pt x="1958" y="564"/>
                  <a:pt x="1958" y="566"/>
                </a:cubicBezTo>
                <a:cubicBezTo>
                  <a:pt x="1958" y="568"/>
                  <a:pt x="1959" y="571"/>
                  <a:pt x="1958" y="573"/>
                </a:cubicBezTo>
                <a:cubicBezTo>
                  <a:pt x="1961" y="573"/>
                  <a:pt x="1961" y="573"/>
                  <a:pt x="1961" y="573"/>
                </a:cubicBezTo>
                <a:cubicBezTo>
                  <a:pt x="1960" y="578"/>
                  <a:pt x="1960" y="578"/>
                  <a:pt x="1960" y="578"/>
                </a:cubicBezTo>
                <a:cubicBezTo>
                  <a:pt x="1958" y="601"/>
                  <a:pt x="1958" y="601"/>
                  <a:pt x="1958" y="601"/>
                </a:cubicBezTo>
                <a:cubicBezTo>
                  <a:pt x="1959" y="614"/>
                  <a:pt x="1959" y="614"/>
                  <a:pt x="1959" y="614"/>
                </a:cubicBezTo>
                <a:cubicBezTo>
                  <a:pt x="1958" y="614"/>
                  <a:pt x="1958" y="614"/>
                  <a:pt x="1958" y="614"/>
                </a:cubicBezTo>
                <a:cubicBezTo>
                  <a:pt x="1958" y="620"/>
                  <a:pt x="1958" y="620"/>
                  <a:pt x="1958" y="620"/>
                </a:cubicBezTo>
                <a:cubicBezTo>
                  <a:pt x="1959" y="620"/>
                  <a:pt x="1959" y="620"/>
                  <a:pt x="1959" y="620"/>
                </a:cubicBezTo>
                <a:cubicBezTo>
                  <a:pt x="1959" y="624"/>
                  <a:pt x="1959" y="624"/>
                  <a:pt x="1959" y="624"/>
                </a:cubicBezTo>
                <a:cubicBezTo>
                  <a:pt x="1961" y="624"/>
                  <a:pt x="1961" y="624"/>
                  <a:pt x="1961" y="624"/>
                </a:cubicBezTo>
                <a:cubicBezTo>
                  <a:pt x="1959" y="638"/>
                  <a:pt x="1959" y="638"/>
                  <a:pt x="1959" y="638"/>
                </a:cubicBezTo>
                <a:cubicBezTo>
                  <a:pt x="1959" y="638"/>
                  <a:pt x="1960" y="639"/>
                  <a:pt x="1960" y="640"/>
                </a:cubicBezTo>
                <a:cubicBezTo>
                  <a:pt x="1960" y="643"/>
                  <a:pt x="1961" y="648"/>
                  <a:pt x="1960" y="652"/>
                </a:cubicBezTo>
                <a:cubicBezTo>
                  <a:pt x="1959" y="656"/>
                  <a:pt x="1959" y="656"/>
                  <a:pt x="1959" y="656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60" y="680"/>
                  <a:pt x="1960" y="680"/>
                  <a:pt x="1960" y="680"/>
                </a:cubicBezTo>
                <a:cubicBezTo>
                  <a:pt x="1958" y="680"/>
                  <a:pt x="1958" y="680"/>
                  <a:pt x="1958" y="680"/>
                </a:cubicBezTo>
                <a:cubicBezTo>
                  <a:pt x="1958" y="685"/>
                  <a:pt x="1958" y="685"/>
                  <a:pt x="1958" y="685"/>
                </a:cubicBezTo>
                <a:cubicBezTo>
                  <a:pt x="1957" y="685"/>
                  <a:pt x="1957" y="685"/>
                  <a:pt x="1957" y="685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6" y="700"/>
                  <a:pt x="1956" y="700"/>
                  <a:pt x="1956" y="700"/>
                </a:cubicBezTo>
                <a:cubicBezTo>
                  <a:pt x="1961" y="704"/>
                  <a:pt x="1961" y="711"/>
                  <a:pt x="1961" y="716"/>
                </a:cubicBezTo>
                <a:cubicBezTo>
                  <a:pt x="1960" y="721"/>
                  <a:pt x="1960" y="721"/>
                  <a:pt x="1960" y="721"/>
                </a:cubicBezTo>
                <a:cubicBezTo>
                  <a:pt x="1964" y="723"/>
                  <a:pt x="1964" y="723"/>
                  <a:pt x="1964" y="723"/>
                </a:cubicBezTo>
                <a:cubicBezTo>
                  <a:pt x="1962" y="727"/>
                  <a:pt x="1962" y="727"/>
                  <a:pt x="1962" y="727"/>
                </a:cubicBezTo>
                <a:cubicBezTo>
                  <a:pt x="1959" y="737"/>
                  <a:pt x="1958" y="743"/>
                  <a:pt x="1958" y="756"/>
                </a:cubicBezTo>
                <a:cubicBezTo>
                  <a:pt x="1958" y="758"/>
                  <a:pt x="1958" y="758"/>
                  <a:pt x="1958" y="758"/>
                </a:cubicBezTo>
                <a:cubicBezTo>
                  <a:pt x="1959" y="758"/>
                  <a:pt x="1959" y="758"/>
                  <a:pt x="1959" y="758"/>
                </a:cubicBezTo>
                <a:cubicBezTo>
                  <a:pt x="1959" y="762"/>
                  <a:pt x="1959" y="762"/>
                  <a:pt x="1959" y="762"/>
                </a:cubicBezTo>
                <a:cubicBezTo>
                  <a:pt x="1962" y="762"/>
                  <a:pt x="1962" y="762"/>
                  <a:pt x="1962" y="762"/>
                </a:cubicBezTo>
                <a:cubicBezTo>
                  <a:pt x="1959" y="774"/>
                  <a:pt x="1959" y="774"/>
                  <a:pt x="1959" y="774"/>
                </a:cubicBezTo>
                <a:cubicBezTo>
                  <a:pt x="1962" y="774"/>
                  <a:pt x="1962" y="774"/>
                  <a:pt x="1962" y="774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13"/>
                  <a:pt x="1959" y="813"/>
                  <a:pt x="1959" y="813"/>
                </a:cubicBezTo>
                <a:cubicBezTo>
                  <a:pt x="1960" y="813"/>
                  <a:pt x="1960" y="813"/>
                  <a:pt x="1960" y="813"/>
                </a:cubicBezTo>
                <a:cubicBezTo>
                  <a:pt x="1960" y="818"/>
                  <a:pt x="1960" y="818"/>
                  <a:pt x="1960" y="818"/>
                </a:cubicBezTo>
                <a:cubicBezTo>
                  <a:pt x="1961" y="820"/>
                  <a:pt x="1960" y="822"/>
                  <a:pt x="1960" y="823"/>
                </a:cubicBezTo>
                <a:cubicBezTo>
                  <a:pt x="1961" y="830"/>
                  <a:pt x="1961" y="830"/>
                  <a:pt x="1961" y="830"/>
                </a:cubicBezTo>
                <a:cubicBezTo>
                  <a:pt x="1963" y="837"/>
                  <a:pt x="1964" y="842"/>
                  <a:pt x="1962" y="846"/>
                </a:cubicBezTo>
                <a:cubicBezTo>
                  <a:pt x="1961" y="850"/>
                  <a:pt x="1961" y="850"/>
                  <a:pt x="1961" y="850"/>
                </a:cubicBezTo>
                <a:cubicBezTo>
                  <a:pt x="1960" y="850"/>
                  <a:pt x="1960" y="850"/>
                  <a:pt x="1960" y="850"/>
                </a:cubicBezTo>
                <a:cubicBezTo>
                  <a:pt x="1960" y="852"/>
                  <a:pt x="1960" y="852"/>
                  <a:pt x="1960" y="852"/>
                </a:cubicBezTo>
                <a:cubicBezTo>
                  <a:pt x="1958" y="853"/>
                  <a:pt x="1958" y="853"/>
                  <a:pt x="1958" y="853"/>
                </a:cubicBezTo>
                <a:cubicBezTo>
                  <a:pt x="1958" y="864"/>
                  <a:pt x="1958" y="864"/>
                  <a:pt x="1958" y="864"/>
                </a:cubicBezTo>
                <a:cubicBezTo>
                  <a:pt x="1957" y="864"/>
                  <a:pt x="1957" y="864"/>
                  <a:pt x="1957" y="864"/>
                </a:cubicBezTo>
                <a:cubicBezTo>
                  <a:pt x="1957" y="868"/>
                  <a:pt x="1957" y="868"/>
                  <a:pt x="1957" y="868"/>
                </a:cubicBezTo>
                <a:cubicBezTo>
                  <a:pt x="1955" y="868"/>
                  <a:pt x="1955" y="868"/>
                  <a:pt x="1955" y="868"/>
                </a:cubicBezTo>
                <a:cubicBezTo>
                  <a:pt x="1955" y="871"/>
                  <a:pt x="1955" y="876"/>
                  <a:pt x="1955" y="878"/>
                </a:cubicBezTo>
                <a:cubicBezTo>
                  <a:pt x="1960" y="882"/>
                  <a:pt x="1960" y="882"/>
                  <a:pt x="1960" y="882"/>
                </a:cubicBezTo>
                <a:cubicBezTo>
                  <a:pt x="1958" y="896"/>
                  <a:pt x="1958" y="896"/>
                  <a:pt x="1958" y="896"/>
                </a:cubicBezTo>
                <a:cubicBezTo>
                  <a:pt x="1959" y="897"/>
                  <a:pt x="1959" y="897"/>
                  <a:pt x="1959" y="897"/>
                </a:cubicBezTo>
                <a:cubicBezTo>
                  <a:pt x="1958" y="921"/>
                  <a:pt x="1958" y="921"/>
                  <a:pt x="1958" y="921"/>
                </a:cubicBezTo>
                <a:cubicBezTo>
                  <a:pt x="1959" y="921"/>
                  <a:pt x="1959" y="921"/>
                  <a:pt x="1959" y="921"/>
                </a:cubicBezTo>
                <a:cubicBezTo>
                  <a:pt x="1959" y="923"/>
                  <a:pt x="1959" y="923"/>
                  <a:pt x="1959" y="923"/>
                </a:cubicBezTo>
                <a:cubicBezTo>
                  <a:pt x="1960" y="923"/>
                  <a:pt x="1960" y="923"/>
                  <a:pt x="1960" y="923"/>
                </a:cubicBezTo>
                <a:cubicBezTo>
                  <a:pt x="1960" y="931"/>
                  <a:pt x="1960" y="931"/>
                  <a:pt x="1960" y="931"/>
                </a:cubicBezTo>
                <a:cubicBezTo>
                  <a:pt x="1962" y="931"/>
                  <a:pt x="1962" y="931"/>
                  <a:pt x="1962" y="931"/>
                </a:cubicBezTo>
                <a:cubicBezTo>
                  <a:pt x="1962" y="945"/>
                  <a:pt x="1962" y="945"/>
                  <a:pt x="1962" y="945"/>
                </a:cubicBezTo>
                <a:cubicBezTo>
                  <a:pt x="1960" y="945"/>
                  <a:pt x="1960" y="945"/>
                  <a:pt x="1960" y="945"/>
                </a:cubicBezTo>
                <a:cubicBezTo>
                  <a:pt x="1960" y="947"/>
                  <a:pt x="1960" y="947"/>
                  <a:pt x="1960" y="947"/>
                </a:cubicBezTo>
                <a:cubicBezTo>
                  <a:pt x="1962" y="947"/>
                  <a:pt x="1962" y="947"/>
                  <a:pt x="1962" y="947"/>
                </a:cubicBezTo>
                <a:cubicBezTo>
                  <a:pt x="1962" y="969"/>
                  <a:pt x="1962" y="969"/>
                  <a:pt x="1962" y="969"/>
                </a:cubicBezTo>
                <a:cubicBezTo>
                  <a:pt x="1960" y="969"/>
                  <a:pt x="1960" y="969"/>
                  <a:pt x="1960" y="969"/>
                </a:cubicBezTo>
                <a:cubicBezTo>
                  <a:pt x="1960" y="970"/>
                  <a:pt x="1960" y="970"/>
                  <a:pt x="1960" y="970"/>
                </a:cubicBezTo>
                <a:cubicBezTo>
                  <a:pt x="1961" y="970"/>
                  <a:pt x="1961" y="970"/>
                  <a:pt x="1961" y="970"/>
                </a:cubicBezTo>
                <a:cubicBezTo>
                  <a:pt x="1959" y="1006"/>
                  <a:pt x="1959" y="1006"/>
                  <a:pt x="1959" y="1006"/>
                </a:cubicBezTo>
                <a:cubicBezTo>
                  <a:pt x="1958" y="1006"/>
                  <a:pt x="1958" y="1006"/>
                  <a:pt x="1958" y="1006"/>
                </a:cubicBezTo>
                <a:cubicBezTo>
                  <a:pt x="1958" y="1007"/>
                  <a:pt x="1958" y="1008"/>
                  <a:pt x="1958" y="1008"/>
                </a:cubicBezTo>
                <a:cubicBezTo>
                  <a:pt x="1958" y="1009"/>
                  <a:pt x="1958" y="1009"/>
                  <a:pt x="1958" y="1010"/>
                </a:cubicBezTo>
                <a:cubicBezTo>
                  <a:pt x="1959" y="1010"/>
                  <a:pt x="1959" y="1010"/>
                  <a:pt x="1959" y="1010"/>
                </a:cubicBezTo>
                <a:cubicBezTo>
                  <a:pt x="1959" y="1014"/>
                  <a:pt x="1959" y="1014"/>
                  <a:pt x="1959" y="1014"/>
                </a:cubicBezTo>
                <a:cubicBezTo>
                  <a:pt x="1960" y="1014"/>
                  <a:pt x="1960" y="1014"/>
                  <a:pt x="1960" y="1014"/>
                </a:cubicBezTo>
                <a:cubicBezTo>
                  <a:pt x="1960" y="1035"/>
                  <a:pt x="1960" y="1035"/>
                  <a:pt x="1960" y="1035"/>
                </a:cubicBezTo>
                <a:cubicBezTo>
                  <a:pt x="1962" y="1042"/>
                  <a:pt x="1962" y="1042"/>
                  <a:pt x="1962" y="1042"/>
                </a:cubicBezTo>
                <a:cubicBezTo>
                  <a:pt x="1959" y="1042"/>
                  <a:pt x="1959" y="1042"/>
                  <a:pt x="1959" y="1042"/>
                </a:cubicBezTo>
                <a:cubicBezTo>
                  <a:pt x="1959" y="1043"/>
                  <a:pt x="1959" y="1044"/>
                  <a:pt x="1958" y="1046"/>
                </a:cubicBezTo>
                <a:cubicBezTo>
                  <a:pt x="1959" y="1047"/>
                  <a:pt x="1960" y="1050"/>
                  <a:pt x="1959" y="1053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7" y="1063"/>
                  <a:pt x="1957" y="1063"/>
                  <a:pt x="1957" y="1063"/>
                </a:cubicBezTo>
                <a:cubicBezTo>
                  <a:pt x="1958" y="1063"/>
                  <a:pt x="1958" y="1063"/>
                  <a:pt x="1958" y="1063"/>
                </a:cubicBezTo>
                <a:cubicBezTo>
                  <a:pt x="1958" y="1069"/>
                  <a:pt x="1958" y="1069"/>
                  <a:pt x="1958" y="1069"/>
                </a:cubicBezTo>
                <a:cubicBezTo>
                  <a:pt x="1959" y="1069"/>
                  <a:pt x="1959" y="1069"/>
                  <a:pt x="1959" y="1069"/>
                </a:cubicBezTo>
                <a:cubicBezTo>
                  <a:pt x="1959" y="1082"/>
                  <a:pt x="1959" y="1082"/>
                  <a:pt x="1959" y="1082"/>
                </a:cubicBezTo>
                <a:cubicBezTo>
                  <a:pt x="1958" y="1082"/>
                  <a:pt x="1958" y="1082"/>
                  <a:pt x="1958" y="1082"/>
                </a:cubicBezTo>
                <a:cubicBezTo>
                  <a:pt x="1958" y="1097"/>
                  <a:pt x="1958" y="1097"/>
                  <a:pt x="1958" y="1097"/>
                </a:cubicBezTo>
                <a:cubicBezTo>
                  <a:pt x="1962" y="1097"/>
                  <a:pt x="1962" y="1097"/>
                  <a:pt x="1962" y="1097"/>
                </a:cubicBezTo>
                <a:cubicBezTo>
                  <a:pt x="1958" y="1106"/>
                  <a:pt x="1958" y="1106"/>
                  <a:pt x="1958" y="1106"/>
                </a:cubicBezTo>
                <a:cubicBezTo>
                  <a:pt x="1959" y="1111"/>
                  <a:pt x="1959" y="1111"/>
                  <a:pt x="1959" y="1111"/>
                </a:cubicBezTo>
                <a:cubicBezTo>
                  <a:pt x="1960" y="1111"/>
                  <a:pt x="1960" y="1111"/>
                  <a:pt x="1960" y="1111"/>
                </a:cubicBezTo>
                <a:cubicBezTo>
                  <a:pt x="1960" y="1114"/>
                  <a:pt x="1960" y="1114"/>
                  <a:pt x="1960" y="1114"/>
                </a:cubicBezTo>
                <a:cubicBezTo>
                  <a:pt x="1962" y="1114"/>
                  <a:pt x="1962" y="1114"/>
                  <a:pt x="1962" y="1114"/>
                </a:cubicBezTo>
                <a:cubicBezTo>
                  <a:pt x="1962" y="1120"/>
                  <a:pt x="1962" y="1120"/>
                  <a:pt x="1962" y="1120"/>
                </a:cubicBezTo>
                <a:cubicBezTo>
                  <a:pt x="1961" y="1122"/>
                  <a:pt x="1961" y="1123"/>
                  <a:pt x="1960" y="1124"/>
                </a:cubicBezTo>
                <a:cubicBezTo>
                  <a:pt x="1961" y="1126"/>
                  <a:pt x="1961" y="1127"/>
                  <a:pt x="1960" y="1129"/>
                </a:cubicBezTo>
                <a:cubicBezTo>
                  <a:pt x="1959" y="1134"/>
                  <a:pt x="1959" y="1134"/>
                  <a:pt x="1959" y="1134"/>
                </a:cubicBezTo>
                <a:cubicBezTo>
                  <a:pt x="1959" y="1139"/>
                  <a:pt x="1959" y="1139"/>
                  <a:pt x="1959" y="1139"/>
                </a:cubicBezTo>
                <a:cubicBezTo>
                  <a:pt x="1958" y="1139"/>
                  <a:pt x="1958" y="1139"/>
                  <a:pt x="1958" y="1139"/>
                </a:cubicBezTo>
                <a:cubicBezTo>
                  <a:pt x="1958" y="1145"/>
                  <a:pt x="1958" y="1145"/>
                  <a:pt x="1958" y="1145"/>
                </a:cubicBezTo>
                <a:cubicBezTo>
                  <a:pt x="1957" y="1145"/>
                  <a:pt x="1957" y="1145"/>
                  <a:pt x="1957" y="1145"/>
                </a:cubicBezTo>
                <a:cubicBezTo>
                  <a:pt x="1957" y="1147"/>
                  <a:pt x="1957" y="1147"/>
                  <a:pt x="1957" y="1147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6" y="1155"/>
                  <a:pt x="1956" y="1155"/>
                  <a:pt x="1956" y="1155"/>
                </a:cubicBezTo>
                <a:cubicBezTo>
                  <a:pt x="1957" y="1158"/>
                  <a:pt x="1957" y="1158"/>
                  <a:pt x="1957" y="1158"/>
                </a:cubicBezTo>
                <a:cubicBezTo>
                  <a:pt x="1958" y="1158"/>
                  <a:pt x="1958" y="1158"/>
                  <a:pt x="1958" y="1158"/>
                </a:cubicBezTo>
                <a:cubicBezTo>
                  <a:pt x="1959" y="1162"/>
                  <a:pt x="1959" y="1162"/>
                  <a:pt x="1959" y="1162"/>
                </a:cubicBezTo>
                <a:cubicBezTo>
                  <a:pt x="1960" y="1164"/>
                  <a:pt x="1960" y="1166"/>
                  <a:pt x="1959" y="1167"/>
                </a:cubicBezTo>
                <a:cubicBezTo>
                  <a:pt x="1960" y="1167"/>
                  <a:pt x="1960" y="1168"/>
                  <a:pt x="1960" y="1168"/>
                </a:cubicBezTo>
                <a:cubicBezTo>
                  <a:pt x="1960" y="1169"/>
                  <a:pt x="1960" y="1169"/>
                  <a:pt x="1960" y="1169"/>
                </a:cubicBezTo>
                <a:cubicBezTo>
                  <a:pt x="1962" y="1169"/>
                  <a:pt x="1962" y="1169"/>
                  <a:pt x="1962" y="1169"/>
                </a:cubicBezTo>
                <a:cubicBezTo>
                  <a:pt x="1962" y="1174"/>
                  <a:pt x="1962" y="1174"/>
                  <a:pt x="1962" y="1174"/>
                </a:cubicBezTo>
                <a:cubicBezTo>
                  <a:pt x="1964" y="1175"/>
                  <a:pt x="1964" y="1175"/>
                  <a:pt x="1964" y="1175"/>
                </a:cubicBezTo>
                <a:cubicBezTo>
                  <a:pt x="1964" y="1191"/>
                  <a:pt x="1964" y="1191"/>
                  <a:pt x="1964" y="1191"/>
                </a:cubicBezTo>
                <a:cubicBezTo>
                  <a:pt x="1962" y="1193"/>
                  <a:pt x="1962" y="1193"/>
                  <a:pt x="1962" y="1193"/>
                </a:cubicBezTo>
                <a:cubicBezTo>
                  <a:pt x="1962" y="1201"/>
                  <a:pt x="1962" y="1201"/>
                  <a:pt x="1962" y="1201"/>
                </a:cubicBezTo>
                <a:cubicBezTo>
                  <a:pt x="1960" y="1201"/>
                  <a:pt x="1960" y="1201"/>
                  <a:pt x="1960" y="1201"/>
                </a:cubicBezTo>
                <a:cubicBezTo>
                  <a:pt x="1960" y="1210"/>
                  <a:pt x="1960" y="1210"/>
                  <a:pt x="1960" y="1210"/>
                </a:cubicBezTo>
                <a:cubicBezTo>
                  <a:pt x="1959" y="1210"/>
                  <a:pt x="1959" y="1210"/>
                  <a:pt x="1959" y="1210"/>
                </a:cubicBezTo>
                <a:cubicBezTo>
                  <a:pt x="1958" y="1216"/>
                  <a:pt x="1958" y="1216"/>
                  <a:pt x="1958" y="1216"/>
                </a:cubicBezTo>
                <a:cubicBezTo>
                  <a:pt x="1962" y="1226"/>
                  <a:pt x="1962" y="1226"/>
                  <a:pt x="1962" y="1226"/>
                </a:cubicBezTo>
                <a:cubicBezTo>
                  <a:pt x="1959" y="1226"/>
                  <a:pt x="1959" y="1226"/>
                  <a:pt x="1959" y="1226"/>
                </a:cubicBezTo>
                <a:cubicBezTo>
                  <a:pt x="1959" y="1233"/>
                  <a:pt x="1959" y="1233"/>
                  <a:pt x="1959" y="1233"/>
                </a:cubicBezTo>
                <a:cubicBezTo>
                  <a:pt x="1958" y="1233"/>
                  <a:pt x="1958" y="1233"/>
                  <a:pt x="1958" y="1233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9" y="1243"/>
                  <a:pt x="1959" y="1243"/>
                  <a:pt x="1959" y="1243"/>
                </a:cubicBezTo>
                <a:cubicBezTo>
                  <a:pt x="1960" y="1245"/>
                  <a:pt x="1959" y="1247"/>
                  <a:pt x="1958" y="1249"/>
                </a:cubicBezTo>
                <a:cubicBezTo>
                  <a:pt x="1958" y="1251"/>
                  <a:pt x="1958" y="1251"/>
                  <a:pt x="1958" y="1251"/>
                </a:cubicBezTo>
                <a:cubicBezTo>
                  <a:pt x="1962" y="1251"/>
                  <a:pt x="1962" y="1251"/>
                  <a:pt x="1962" y="1251"/>
                </a:cubicBezTo>
                <a:cubicBezTo>
                  <a:pt x="1958" y="1261"/>
                  <a:pt x="1958" y="1261"/>
                  <a:pt x="1958" y="1261"/>
                </a:cubicBezTo>
                <a:cubicBezTo>
                  <a:pt x="1959" y="1261"/>
                  <a:pt x="1959" y="1261"/>
                  <a:pt x="1959" y="1261"/>
                </a:cubicBezTo>
                <a:cubicBezTo>
                  <a:pt x="1959" y="1269"/>
                  <a:pt x="1959" y="1269"/>
                  <a:pt x="1959" y="1269"/>
                </a:cubicBezTo>
                <a:cubicBezTo>
                  <a:pt x="1960" y="1271"/>
                  <a:pt x="1960" y="1271"/>
                  <a:pt x="1960" y="1271"/>
                </a:cubicBezTo>
                <a:cubicBezTo>
                  <a:pt x="1961" y="1275"/>
                  <a:pt x="1960" y="1279"/>
                  <a:pt x="1959" y="1282"/>
                </a:cubicBezTo>
                <a:cubicBezTo>
                  <a:pt x="1960" y="1287"/>
                  <a:pt x="1960" y="1287"/>
                  <a:pt x="1960" y="1287"/>
                </a:cubicBezTo>
                <a:cubicBezTo>
                  <a:pt x="1961" y="1290"/>
                  <a:pt x="1960" y="1293"/>
                  <a:pt x="1959" y="1295"/>
                </a:cubicBezTo>
                <a:cubicBezTo>
                  <a:pt x="1959" y="1295"/>
                  <a:pt x="1959" y="1295"/>
                  <a:pt x="1959" y="1295"/>
                </a:cubicBezTo>
                <a:cubicBezTo>
                  <a:pt x="1960" y="1296"/>
                  <a:pt x="1960" y="1296"/>
                  <a:pt x="1960" y="1296"/>
                </a:cubicBezTo>
                <a:cubicBezTo>
                  <a:pt x="1960" y="1298"/>
                  <a:pt x="1960" y="1298"/>
                  <a:pt x="1960" y="1298"/>
                </a:cubicBezTo>
                <a:cubicBezTo>
                  <a:pt x="1967" y="1301"/>
                  <a:pt x="1967" y="1301"/>
                  <a:pt x="1967" y="1301"/>
                </a:cubicBezTo>
                <a:cubicBezTo>
                  <a:pt x="1963" y="1307"/>
                  <a:pt x="1963" y="1307"/>
                  <a:pt x="1963" y="1307"/>
                </a:cubicBezTo>
                <a:cubicBezTo>
                  <a:pt x="1962" y="1308"/>
                  <a:pt x="1961" y="1309"/>
                  <a:pt x="1961" y="1310"/>
                </a:cubicBezTo>
                <a:cubicBezTo>
                  <a:pt x="1963" y="1317"/>
                  <a:pt x="1963" y="1317"/>
                  <a:pt x="1963" y="1317"/>
                </a:cubicBezTo>
                <a:cubicBezTo>
                  <a:pt x="1959" y="1317"/>
                  <a:pt x="1959" y="1317"/>
                  <a:pt x="1959" y="1317"/>
                </a:cubicBezTo>
                <a:cubicBezTo>
                  <a:pt x="1959" y="1327"/>
                  <a:pt x="1959" y="1327"/>
                  <a:pt x="1959" y="1327"/>
                </a:cubicBezTo>
                <a:cubicBezTo>
                  <a:pt x="1958" y="1327"/>
                  <a:pt x="1958" y="1327"/>
                  <a:pt x="1958" y="1327"/>
                </a:cubicBezTo>
                <a:cubicBezTo>
                  <a:pt x="1957" y="1342"/>
                  <a:pt x="1957" y="1342"/>
                  <a:pt x="1957" y="1342"/>
                </a:cubicBezTo>
                <a:cubicBezTo>
                  <a:pt x="1958" y="1343"/>
                  <a:pt x="1958" y="1344"/>
                  <a:pt x="1958" y="1346"/>
                </a:cubicBezTo>
                <a:cubicBezTo>
                  <a:pt x="1958" y="1347"/>
                  <a:pt x="1958" y="1347"/>
                  <a:pt x="1958" y="1347"/>
                </a:cubicBezTo>
                <a:cubicBezTo>
                  <a:pt x="1958" y="1359"/>
                  <a:pt x="1958" y="1359"/>
                  <a:pt x="1958" y="1359"/>
                </a:cubicBezTo>
                <a:cubicBezTo>
                  <a:pt x="1952" y="1359"/>
                  <a:pt x="1952" y="1359"/>
                  <a:pt x="1952" y="1359"/>
                </a:cubicBezTo>
                <a:cubicBezTo>
                  <a:pt x="1952" y="1361"/>
                  <a:pt x="1952" y="1361"/>
                  <a:pt x="1952" y="1361"/>
                </a:cubicBezTo>
                <a:cubicBezTo>
                  <a:pt x="1945" y="1361"/>
                  <a:pt x="1945" y="1361"/>
                  <a:pt x="1945" y="1361"/>
                </a:cubicBezTo>
                <a:cubicBezTo>
                  <a:pt x="1943" y="1363"/>
                  <a:pt x="1943" y="1363"/>
                  <a:pt x="1943" y="1363"/>
                </a:cubicBezTo>
                <a:cubicBezTo>
                  <a:pt x="1927" y="1363"/>
                  <a:pt x="1927" y="1363"/>
                  <a:pt x="1927" y="1363"/>
                </a:cubicBezTo>
                <a:cubicBezTo>
                  <a:pt x="1926" y="1361"/>
                  <a:pt x="1926" y="1361"/>
                  <a:pt x="1926" y="1361"/>
                </a:cubicBezTo>
                <a:cubicBezTo>
                  <a:pt x="1921" y="1361"/>
                  <a:pt x="1921" y="1361"/>
                  <a:pt x="1921" y="1361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8"/>
                  <a:pt x="1920" y="1358"/>
                  <a:pt x="1920" y="1358"/>
                </a:cubicBezTo>
                <a:cubicBezTo>
                  <a:pt x="1920" y="1358"/>
                  <a:pt x="1919" y="1358"/>
                  <a:pt x="1919" y="1358"/>
                </a:cubicBezTo>
                <a:cubicBezTo>
                  <a:pt x="1918" y="1358"/>
                  <a:pt x="1917" y="1358"/>
                  <a:pt x="1916" y="1358"/>
                </a:cubicBezTo>
                <a:cubicBezTo>
                  <a:pt x="1912" y="1356"/>
                  <a:pt x="1912" y="1356"/>
                  <a:pt x="1912" y="1356"/>
                </a:cubicBezTo>
                <a:cubicBezTo>
                  <a:pt x="1912" y="1355"/>
                  <a:pt x="1912" y="1355"/>
                  <a:pt x="1912" y="1355"/>
                </a:cubicBezTo>
                <a:cubicBezTo>
                  <a:pt x="1909" y="1355"/>
                  <a:pt x="1909" y="1355"/>
                  <a:pt x="1909" y="1355"/>
                </a:cubicBezTo>
                <a:cubicBezTo>
                  <a:pt x="1907" y="1355"/>
                  <a:pt x="1907" y="1355"/>
                  <a:pt x="1907" y="1355"/>
                </a:cubicBezTo>
                <a:cubicBezTo>
                  <a:pt x="1907" y="1356"/>
                  <a:pt x="1907" y="1356"/>
                  <a:pt x="1907" y="1356"/>
                </a:cubicBezTo>
                <a:cubicBezTo>
                  <a:pt x="1901" y="1356"/>
                  <a:pt x="1901" y="1356"/>
                  <a:pt x="1901" y="1356"/>
                </a:cubicBezTo>
                <a:cubicBezTo>
                  <a:pt x="1901" y="1357"/>
                  <a:pt x="1901" y="1357"/>
                  <a:pt x="1901" y="1357"/>
                </a:cubicBezTo>
                <a:cubicBezTo>
                  <a:pt x="1896" y="1357"/>
                  <a:pt x="1896" y="1357"/>
                  <a:pt x="1896" y="1357"/>
                </a:cubicBezTo>
                <a:cubicBezTo>
                  <a:pt x="1896" y="1358"/>
                  <a:pt x="1896" y="1358"/>
                  <a:pt x="1896" y="1358"/>
                </a:cubicBezTo>
                <a:cubicBezTo>
                  <a:pt x="1890" y="1358"/>
                  <a:pt x="1890" y="1358"/>
                  <a:pt x="1890" y="1358"/>
                </a:cubicBezTo>
                <a:cubicBezTo>
                  <a:pt x="1887" y="1359"/>
                  <a:pt x="1887" y="1359"/>
                  <a:pt x="1887" y="1359"/>
                </a:cubicBezTo>
                <a:cubicBezTo>
                  <a:pt x="1885" y="1360"/>
                  <a:pt x="1883" y="1360"/>
                  <a:pt x="1882" y="1359"/>
                </a:cubicBezTo>
                <a:cubicBezTo>
                  <a:pt x="1880" y="1360"/>
                  <a:pt x="1879" y="1361"/>
                  <a:pt x="1878" y="1361"/>
                </a:cubicBezTo>
                <a:cubicBezTo>
                  <a:pt x="1872" y="1361"/>
                  <a:pt x="1872" y="1361"/>
                  <a:pt x="1872" y="1361"/>
                </a:cubicBezTo>
                <a:cubicBezTo>
                  <a:pt x="1872" y="1359"/>
                  <a:pt x="1872" y="1359"/>
                  <a:pt x="1872" y="1359"/>
                </a:cubicBezTo>
                <a:cubicBezTo>
                  <a:pt x="1869" y="1359"/>
                  <a:pt x="1869" y="1359"/>
                  <a:pt x="1869" y="1359"/>
                </a:cubicBezTo>
                <a:cubicBezTo>
                  <a:pt x="1869" y="1357"/>
                  <a:pt x="1869" y="1357"/>
                  <a:pt x="1869" y="1357"/>
                </a:cubicBezTo>
                <a:cubicBezTo>
                  <a:pt x="1865" y="1357"/>
                  <a:pt x="1865" y="1357"/>
                  <a:pt x="1865" y="1357"/>
                </a:cubicBezTo>
                <a:cubicBezTo>
                  <a:pt x="1856" y="1362"/>
                  <a:pt x="1856" y="1362"/>
                  <a:pt x="1856" y="1362"/>
                </a:cubicBezTo>
                <a:cubicBezTo>
                  <a:pt x="1856" y="1357"/>
                  <a:pt x="1856" y="1357"/>
                  <a:pt x="1856" y="1357"/>
                </a:cubicBezTo>
                <a:cubicBezTo>
                  <a:pt x="1843" y="1357"/>
                  <a:pt x="1843" y="1357"/>
                  <a:pt x="1843" y="1357"/>
                </a:cubicBezTo>
                <a:cubicBezTo>
                  <a:pt x="1843" y="1358"/>
                  <a:pt x="1843" y="1358"/>
                  <a:pt x="1843" y="1358"/>
                </a:cubicBezTo>
                <a:cubicBezTo>
                  <a:pt x="1830" y="1358"/>
                  <a:pt x="1830" y="1358"/>
                  <a:pt x="1830" y="1358"/>
                </a:cubicBezTo>
                <a:cubicBezTo>
                  <a:pt x="1830" y="1357"/>
                  <a:pt x="1830" y="1357"/>
                  <a:pt x="1830" y="1357"/>
                </a:cubicBezTo>
                <a:cubicBezTo>
                  <a:pt x="1825" y="1357"/>
                  <a:pt x="1825" y="1357"/>
                  <a:pt x="1825" y="1357"/>
                </a:cubicBezTo>
                <a:cubicBezTo>
                  <a:pt x="1825" y="1356"/>
                  <a:pt x="1825" y="1356"/>
                  <a:pt x="1825" y="1356"/>
                </a:cubicBezTo>
                <a:cubicBezTo>
                  <a:pt x="1822" y="1356"/>
                  <a:pt x="1822" y="1356"/>
                  <a:pt x="1822" y="1356"/>
                </a:cubicBezTo>
                <a:cubicBezTo>
                  <a:pt x="1822" y="1357"/>
                  <a:pt x="1822" y="1357"/>
                  <a:pt x="1822" y="1357"/>
                </a:cubicBezTo>
                <a:cubicBezTo>
                  <a:pt x="1817" y="1358"/>
                  <a:pt x="1817" y="1358"/>
                  <a:pt x="1817" y="1358"/>
                </a:cubicBezTo>
                <a:cubicBezTo>
                  <a:pt x="1814" y="1359"/>
                  <a:pt x="1811" y="1358"/>
                  <a:pt x="1810" y="1357"/>
                </a:cubicBezTo>
                <a:cubicBezTo>
                  <a:pt x="1809" y="1358"/>
                  <a:pt x="1808" y="1358"/>
                  <a:pt x="1807" y="1358"/>
                </a:cubicBezTo>
                <a:cubicBezTo>
                  <a:pt x="1807" y="1362"/>
                  <a:pt x="1807" y="1362"/>
                  <a:pt x="1807" y="1362"/>
                </a:cubicBezTo>
                <a:cubicBezTo>
                  <a:pt x="1800" y="1359"/>
                  <a:pt x="1800" y="1359"/>
                  <a:pt x="1800" y="1359"/>
                </a:cubicBezTo>
                <a:cubicBezTo>
                  <a:pt x="1780" y="1359"/>
                  <a:pt x="1780" y="1359"/>
                  <a:pt x="1780" y="1359"/>
                </a:cubicBezTo>
                <a:cubicBezTo>
                  <a:pt x="1780" y="1358"/>
                  <a:pt x="1780" y="1358"/>
                  <a:pt x="1780" y="1358"/>
                </a:cubicBezTo>
                <a:cubicBezTo>
                  <a:pt x="1777" y="1358"/>
                  <a:pt x="1777" y="1358"/>
                  <a:pt x="1777" y="1358"/>
                </a:cubicBezTo>
                <a:cubicBezTo>
                  <a:pt x="1777" y="1357"/>
                  <a:pt x="1777" y="1357"/>
                  <a:pt x="1777" y="1357"/>
                </a:cubicBezTo>
                <a:cubicBezTo>
                  <a:pt x="1776" y="1357"/>
                  <a:pt x="1776" y="1357"/>
                  <a:pt x="1775" y="1357"/>
                </a:cubicBezTo>
                <a:cubicBezTo>
                  <a:pt x="1775" y="1357"/>
                  <a:pt x="1775" y="1357"/>
                  <a:pt x="1774" y="1357"/>
                </a:cubicBezTo>
                <a:cubicBezTo>
                  <a:pt x="1774" y="1358"/>
                  <a:pt x="1774" y="1358"/>
                  <a:pt x="1774" y="1358"/>
                </a:cubicBezTo>
                <a:cubicBezTo>
                  <a:pt x="1740" y="1360"/>
                  <a:pt x="1740" y="1360"/>
                  <a:pt x="1740" y="1360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61"/>
                  <a:pt x="1740" y="1361"/>
                  <a:pt x="1740" y="1361"/>
                </a:cubicBezTo>
                <a:cubicBezTo>
                  <a:pt x="1720" y="1361"/>
                  <a:pt x="1720" y="1361"/>
                  <a:pt x="1720" y="1361"/>
                </a:cubicBezTo>
                <a:cubicBezTo>
                  <a:pt x="1720" y="1359"/>
                  <a:pt x="1720" y="1359"/>
                  <a:pt x="1720" y="1359"/>
                </a:cubicBezTo>
                <a:cubicBezTo>
                  <a:pt x="1718" y="1359"/>
                  <a:pt x="1718" y="1359"/>
                  <a:pt x="1718" y="1359"/>
                </a:cubicBezTo>
                <a:cubicBezTo>
                  <a:pt x="1718" y="1361"/>
                  <a:pt x="1718" y="1361"/>
                  <a:pt x="1718" y="1361"/>
                </a:cubicBezTo>
                <a:cubicBezTo>
                  <a:pt x="1705" y="1361"/>
                  <a:pt x="1705" y="1361"/>
                  <a:pt x="1705" y="1361"/>
                </a:cubicBezTo>
                <a:cubicBezTo>
                  <a:pt x="1705" y="1359"/>
                  <a:pt x="1705" y="1359"/>
                  <a:pt x="1705" y="1359"/>
                </a:cubicBezTo>
                <a:cubicBezTo>
                  <a:pt x="1698" y="1359"/>
                  <a:pt x="1698" y="1359"/>
                  <a:pt x="1698" y="1359"/>
                </a:cubicBezTo>
                <a:cubicBezTo>
                  <a:pt x="1698" y="1358"/>
                  <a:pt x="1698" y="1358"/>
                  <a:pt x="1698" y="1358"/>
                </a:cubicBezTo>
                <a:cubicBezTo>
                  <a:pt x="1695" y="1358"/>
                  <a:pt x="1695" y="1358"/>
                  <a:pt x="1695" y="1358"/>
                </a:cubicBezTo>
                <a:cubicBezTo>
                  <a:pt x="1695" y="1357"/>
                  <a:pt x="1695" y="1357"/>
                  <a:pt x="1695" y="1357"/>
                </a:cubicBezTo>
                <a:cubicBezTo>
                  <a:pt x="1673" y="1358"/>
                  <a:pt x="1673" y="1358"/>
                  <a:pt x="1673" y="1358"/>
                </a:cubicBezTo>
                <a:cubicBezTo>
                  <a:pt x="1672" y="1356"/>
                  <a:pt x="1672" y="1356"/>
                  <a:pt x="1672" y="1356"/>
                </a:cubicBezTo>
                <a:cubicBezTo>
                  <a:pt x="1659" y="1359"/>
                  <a:pt x="1659" y="1359"/>
                  <a:pt x="1659" y="1359"/>
                </a:cubicBezTo>
                <a:cubicBezTo>
                  <a:pt x="1656" y="1354"/>
                  <a:pt x="1656" y="1354"/>
                  <a:pt x="1656" y="1354"/>
                </a:cubicBezTo>
                <a:cubicBezTo>
                  <a:pt x="1655" y="1354"/>
                  <a:pt x="1654" y="1354"/>
                  <a:pt x="1652" y="1354"/>
                </a:cubicBezTo>
                <a:cubicBezTo>
                  <a:pt x="1650" y="1354"/>
                  <a:pt x="1649" y="1354"/>
                  <a:pt x="1648" y="1354"/>
                </a:cubicBezTo>
                <a:cubicBezTo>
                  <a:pt x="1648" y="1356"/>
                  <a:pt x="1648" y="1356"/>
                  <a:pt x="1648" y="1356"/>
                </a:cubicBezTo>
                <a:cubicBezTo>
                  <a:pt x="1644" y="1356"/>
                  <a:pt x="1644" y="1356"/>
                  <a:pt x="1644" y="1356"/>
                </a:cubicBezTo>
                <a:cubicBezTo>
                  <a:pt x="1644" y="1357"/>
                  <a:pt x="1644" y="1357"/>
                  <a:pt x="1644" y="1357"/>
                </a:cubicBezTo>
                <a:cubicBezTo>
                  <a:pt x="1634" y="1357"/>
                  <a:pt x="1634" y="1357"/>
                  <a:pt x="1634" y="1357"/>
                </a:cubicBezTo>
                <a:cubicBezTo>
                  <a:pt x="1634" y="1358"/>
                  <a:pt x="1634" y="1358"/>
                  <a:pt x="1634" y="1358"/>
                </a:cubicBezTo>
                <a:cubicBezTo>
                  <a:pt x="1632" y="1359"/>
                  <a:pt x="1632" y="1359"/>
                  <a:pt x="1632" y="1359"/>
                </a:cubicBezTo>
                <a:cubicBezTo>
                  <a:pt x="1632" y="1360"/>
                  <a:pt x="1632" y="1360"/>
                  <a:pt x="1632" y="1360"/>
                </a:cubicBezTo>
                <a:cubicBezTo>
                  <a:pt x="1628" y="1361"/>
                  <a:pt x="1628" y="1361"/>
                  <a:pt x="1628" y="1361"/>
                </a:cubicBezTo>
                <a:cubicBezTo>
                  <a:pt x="1627" y="1362"/>
                  <a:pt x="1625" y="1362"/>
                  <a:pt x="1623" y="1362"/>
                </a:cubicBezTo>
                <a:cubicBezTo>
                  <a:pt x="1619" y="1362"/>
                  <a:pt x="1615" y="1360"/>
                  <a:pt x="1613" y="1359"/>
                </a:cubicBezTo>
                <a:cubicBezTo>
                  <a:pt x="1612" y="1359"/>
                  <a:pt x="1612" y="1359"/>
                  <a:pt x="1612" y="1359"/>
                </a:cubicBezTo>
                <a:cubicBezTo>
                  <a:pt x="1607" y="1358"/>
                  <a:pt x="1607" y="1358"/>
                  <a:pt x="1607" y="1358"/>
                </a:cubicBezTo>
                <a:cubicBezTo>
                  <a:pt x="1606" y="1359"/>
                  <a:pt x="1604" y="1359"/>
                  <a:pt x="1603" y="1359"/>
                </a:cubicBezTo>
                <a:cubicBezTo>
                  <a:pt x="1603" y="1359"/>
                  <a:pt x="1602" y="1359"/>
                  <a:pt x="1602" y="1359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61" y="1361"/>
                  <a:pt x="1561" y="1361"/>
                  <a:pt x="1561" y="1361"/>
                </a:cubicBezTo>
                <a:cubicBezTo>
                  <a:pt x="1561" y="1358"/>
                  <a:pt x="1561" y="1358"/>
                  <a:pt x="1561" y="1358"/>
                </a:cubicBezTo>
                <a:cubicBezTo>
                  <a:pt x="1550" y="1362"/>
                  <a:pt x="1550" y="1362"/>
                  <a:pt x="1550" y="1362"/>
                </a:cubicBezTo>
                <a:cubicBezTo>
                  <a:pt x="1550" y="1358"/>
                  <a:pt x="1550" y="1358"/>
                  <a:pt x="1550" y="1358"/>
                </a:cubicBezTo>
                <a:cubicBezTo>
                  <a:pt x="1547" y="1358"/>
                  <a:pt x="1547" y="1358"/>
                  <a:pt x="1547" y="1358"/>
                </a:cubicBezTo>
                <a:cubicBezTo>
                  <a:pt x="1547" y="1357"/>
                  <a:pt x="1547" y="1357"/>
                  <a:pt x="1547" y="1357"/>
                </a:cubicBezTo>
                <a:cubicBezTo>
                  <a:pt x="1545" y="1357"/>
                  <a:pt x="1545" y="1357"/>
                  <a:pt x="1545" y="1357"/>
                </a:cubicBezTo>
                <a:cubicBezTo>
                  <a:pt x="1533" y="1357"/>
                  <a:pt x="1528" y="1358"/>
                  <a:pt x="1520" y="1361"/>
                </a:cubicBezTo>
                <a:cubicBezTo>
                  <a:pt x="1515" y="1363"/>
                  <a:pt x="1515" y="1363"/>
                  <a:pt x="1515" y="1363"/>
                </a:cubicBezTo>
                <a:cubicBezTo>
                  <a:pt x="1513" y="1359"/>
                  <a:pt x="1513" y="1359"/>
                  <a:pt x="1513" y="1359"/>
                </a:cubicBezTo>
                <a:cubicBezTo>
                  <a:pt x="1512" y="1359"/>
                  <a:pt x="1512" y="1359"/>
                  <a:pt x="1512" y="1359"/>
                </a:cubicBezTo>
                <a:cubicBezTo>
                  <a:pt x="1511" y="1359"/>
                  <a:pt x="1510" y="1359"/>
                  <a:pt x="1509" y="1359"/>
                </a:cubicBezTo>
                <a:cubicBezTo>
                  <a:pt x="1508" y="1360"/>
                  <a:pt x="1506" y="1360"/>
                  <a:pt x="1505" y="1360"/>
                </a:cubicBezTo>
                <a:cubicBezTo>
                  <a:pt x="1499" y="1360"/>
                  <a:pt x="1496" y="1358"/>
                  <a:pt x="1493" y="1355"/>
                </a:cubicBezTo>
                <a:cubicBezTo>
                  <a:pt x="1491" y="1355"/>
                  <a:pt x="1491" y="1355"/>
                  <a:pt x="1491" y="1355"/>
                </a:cubicBezTo>
                <a:cubicBezTo>
                  <a:pt x="1491" y="1356"/>
                  <a:pt x="1491" y="1356"/>
                  <a:pt x="1491" y="1356"/>
                </a:cubicBezTo>
                <a:cubicBezTo>
                  <a:pt x="1481" y="1356"/>
                  <a:pt x="1481" y="1356"/>
                  <a:pt x="1481" y="1356"/>
                </a:cubicBezTo>
                <a:cubicBezTo>
                  <a:pt x="1481" y="1357"/>
                  <a:pt x="1481" y="1357"/>
                  <a:pt x="1481" y="1357"/>
                </a:cubicBezTo>
                <a:cubicBezTo>
                  <a:pt x="1476" y="1357"/>
                  <a:pt x="1476" y="1357"/>
                  <a:pt x="1476" y="1357"/>
                </a:cubicBezTo>
                <a:cubicBezTo>
                  <a:pt x="1476" y="1359"/>
                  <a:pt x="1476" y="1359"/>
                  <a:pt x="1476" y="1359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55" y="1358"/>
                  <a:pt x="1455" y="1358"/>
                  <a:pt x="1455" y="1358"/>
                </a:cubicBezTo>
                <a:cubicBezTo>
                  <a:pt x="1451" y="1359"/>
                  <a:pt x="1451" y="1359"/>
                  <a:pt x="1451" y="1359"/>
                </a:cubicBezTo>
                <a:cubicBezTo>
                  <a:pt x="1447" y="1360"/>
                  <a:pt x="1442" y="1359"/>
                  <a:pt x="1439" y="1358"/>
                </a:cubicBezTo>
                <a:cubicBezTo>
                  <a:pt x="1438" y="1358"/>
                  <a:pt x="1438" y="1358"/>
                  <a:pt x="1437" y="1358"/>
                </a:cubicBezTo>
                <a:cubicBezTo>
                  <a:pt x="1424" y="1360"/>
                  <a:pt x="1424" y="1360"/>
                  <a:pt x="1424" y="1360"/>
                </a:cubicBezTo>
                <a:cubicBezTo>
                  <a:pt x="1424" y="1358"/>
                  <a:pt x="1424" y="1358"/>
                  <a:pt x="1424" y="1358"/>
                </a:cubicBezTo>
                <a:cubicBezTo>
                  <a:pt x="1420" y="1358"/>
                  <a:pt x="1420" y="1358"/>
                  <a:pt x="1420" y="1358"/>
                </a:cubicBezTo>
                <a:cubicBezTo>
                  <a:pt x="1420" y="1357"/>
                  <a:pt x="1420" y="1357"/>
                  <a:pt x="1420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04" y="1356"/>
                  <a:pt x="1404" y="1356"/>
                  <a:pt x="1404" y="1356"/>
                </a:cubicBezTo>
                <a:cubicBezTo>
                  <a:pt x="1383" y="1359"/>
                  <a:pt x="1383" y="1359"/>
                  <a:pt x="1383" y="1359"/>
                </a:cubicBezTo>
                <a:cubicBezTo>
                  <a:pt x="1378" y="1360"/>
                  <a:pt x="1378" y="1360"/>
                  <a:pt x="1378" y="1360"/>
                </a:cubicBezTo>
                <a:cubicBezTo>
                  <a:pt x="1378" y="1357"/>
                  <a:pt x="1378" y="1357"/>
                  <a:pt x="1378" y="1357"/>
                </a:cubicBezTo>
                <a:cubicBezTo>
                  <a:pt x="1376" y="1357"/>
                  <a:pt x="1374" y="1357"/>
                  <a:pt x="1372" y="1357"/>
                </a:cubicBezTo>
                <a:cubicBezTo>
                  <a:pt x="1371" y="1357"/>
                  <a:pt x="1370" y="1357"/>
                  <a:pt x="1369" y="1357"/>
                </a:cubicBezTo>
                <a:cubicBezTo>
                  <a:pt x="1368" y="1357"/>
                  <a:pt x="1367" y="1357"/>
                  <a:pt x="1367" y="1357"/>
                </a:cubicBezTo>
                <a:cubicBezTo>
                  <a:pt x="1366" y="1358"/>
                  <a:pt x="1366" y="1358"/>
                  <a:pt x="1366" y="1358"/>
                </a:cubicBezTo>
                <a:cubicBezTo>
                  <a:pt x="1360" y="1358"/>
                  <a:pt x="1360" y="1358"/>
                  <a:pt x="1360" y="1358"/>
                </a:cubicBezTo>
                <a:cubicBezTo>
                  <a:pt x="1358" y="1355"/>
                  <a:pt x="1358" y="1355"/>
                  <a:pt x="1358" y="1355"/>
                </a:cubicBezTo>
                <a:cubicBezTo>
                  <a:pt x="1355" y="1356"/>
                  <a:pt x="1355" y="1356"/>
                  <a:pt x="1355" y="1356"/>
                </a:cubicBezTo>
                <a:cubicBezTo>
                  <a:pt x="1353" y="1356"/>
                  <a:pt x="1352" y="1356"/>
                  <a:pt x="1350" y="1355"/>
                </a:cubicBezTo>
                <a:cubicBezTo>
                  <a:pt x="1330" y="1359"/>
                  <a:pt x="1330" y="1359"/>
                  <a:pt x="1330" y="1359"/>
                </a:cubicBezTo>
                <a:cubicBezTo>
                  <a:pt x="1330" y="1364"/>
                  <a:pt x="1330" y="1364"/>
                  <a:pt x="1330" y="1364"/>
                </a:cubicBezTo>
                <a:cubicBezTo>
                  <a:pt x="1316" y="1359"/>
                  <a:pt x="1316" y="1359"/>
                  <a:pt x="1316" y="1359"/>
                </a:cubicBezTo>
                <a:cubicBezTo>
                  <a:pt x="1299" y="1359"/>
                  <a:pt x="1299" y="1359"/>
                  <a:pt x="1299" y="1359"/>
                </a:cubicBezTo>
                <a:cubicBezTo>
                  <a:pt x="1296" y="1359"/>
                  <a:pt x="1294" y="1359"/>
                  <a:pt x="1290" y="1359"/>
                </a:cubicBezTo>
                <a:cubicBezTo>
                  <a:pt x="1288" y="1359"/>
                  <a:pt x="1287" y="1359"/>
                  <a:pt x="1285" y="1359"/>
                </a:cubicBezTo>
                <a:cubicBezTo>
                  <a:pt x="1283" y="1359"/>
                  <a:pt x="1280" y="1359"/>
                  <a:pt x="1278" y="1359"/>
                </a:cubicBezTo>
                <a:cubicBezTo>
                  <a:pt x="1278" y="1362"/>
                  <a:pt x="1278" y="1362"/>
                  <a:pt x="1278" y="1362"/>
                </a:cubicBezTo>
                <a:cubicBezTo>
                  <a:pt x="1271" y="1360"/>
                  <a:pt x="1271" y="1360"/>
                  <a:pt x="1271" y="1360"/>
                </a:cubicBezTo>
                <a:cubicBezTo>
                  <a:pt x="1270" y="1360"/>
                  <a:pt x="1269" y="1360"/>
                  <a:pt x="1268" y="1360"/>
                </a:cubicBezTo>
                <a:cubicBezTo>
                  <a:pt x="1267" y="1359"/>
                  <a:pt x="1267" y="1359"/>
                  <a:pt x="1266" y="1359"/>
                </a:cubicBezTo>
                <a:cubicBezTo>
                  <a:pt x="1264" y="1361"/>
                  <a:pt x="1263" y="1361"/>
                  <a:pt x="1262" y="1361"/>
                </a:cubicBezTo>
                <a:cubicBezTo>
                  <a:pt x="1261" y="1361"/>
                  <a:pt x="1260" y="1361"/>
                  <a:pt x="1259" y="1360"/>
                </a:cubicBezTo>
                <a:cubicBezTo>
                  <a:pt x="1257" y="1359"/>
                  <a:pt x="1257" y="1359"/>
                  <a:pt x="1257" y="1359"/>
                </a:cubicBezTo>
                <a:cubicBezTo>
                  <a:pt x="1256" y="1358"/>
                  <a:pt x="1256" y="1358"/>
                  <a:pt x="1256" y="1358"/>
                </a:cubicBezTo>
                <a:cubicBezTo>
                  <a:pt x="1251" y="1358"/>
                  <a:pt x="1251" y="1358"/>
                  <a:pt x="1251" y="1358"/>
                </a:cubicBezTo>
                <a:cubicBezTo>
                  <a:pt x="1251" y="1357"/>
                  <a:pt x="1251" y="1357"/>
                  <a:pt x="1251" y="1357"/>
                </a:cubicBezTo>
                <a:cubicBezTo>
                  <a:pt x="1246" y="1357"/>
                  <a:pt x="1246" y="1357"/>
                  <a:pt x="1246" y="1357"/>
                </a:cubicBezTo>
                <a:cubicBezTo>
                  <a:pt x="1246" y="1358"/>
                  <a:pt x="1246" y="1358"/>
                  <a:pt x="1246" y="1358"/>
                </a:cubicBezTo>
                <a:cubicBezTo>
                  <a:pt x="1240" y="1358"/>
                  <a:pt x="1240" y="1358"/>
                  <a:pt x="1240" y="1358"/>
                </a:cubicBezTo>
                <a:cubicBezTo>
                  <a:pt x="1240" y="1359"/>
                  <a:pt x="1240" y="1359"/>
                  <a:pt x="1240" y="1359"/>
                </a:cubicBezTo>
                <a:cubicBezTo>
                  <a:pt x="1234" y="1359"/>
                  <a:pt x="1234" y="1359"/>
                  <a:pt x="1234" y="1359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7" y="1361"/>
                  <a:pt x="1226" y="1361"/>
                  <a:pt x="1225" y="1361"/>
                </a:cubicBezTo>
                <a:cubicBezTo>
                  <a:pt x="1224" y="1361"/>
                  <a:pt x="1224" y="1361"/>
                  <a:pt x="1224" y="1361"/>
                </a:cubicBezTo>
                <a:cubicBezTo>
                  <a:pt x="1224" y="1362"/>
                  <a:pt x="1224" y="1362"/>
                  <a:pt x="1224" y="1362"/>
                </a:cubicBezTo>
                <a:cubicBezTo>
                  <a:pt x="1211" y="1362"/>
                  <a:pt x="1211" y="1362"/>
                  <a:pt x="1211" y="1362"/>
                </a:cubicBezTo>
                <a:cubicBezTo>
                  <a:pt x="1211" y="1361"/>
                  <a:pt x="1211" y="1361"/>
                  <a:pt x="1211" y="1361"/>
                </a:cubicBezTo>
                <a:cubicBezTo>
                  <a:pt x="1207" y="1361"/>
                  <a:pt x="1207" y="1361"/>
                  <a:pt x="1207" y="1361"/>
                </a:cubicBezTo>
                <a:cubicBezTo>
                  <a:pt x="1207" y="1359"/>
                  <a:pt x="1207" y="1359"/>
                  <a:pt x="1207" y="1359"/>
                </a:cubicBezTo>
                <a:cubicBezTo>
                  <a:pt x="1204" y="1359"/>
                  <a:pt x="1204" y="1359"/>
                  <a:pt x="1204" y="1359"/>
                </a:cubicBezTo>
                <a:cubicBezTo>
                  <a:pt x="1199" y="1360"/>
                  <a:pt x="1194" y="1360"/>
                  <a:pt x="1190" y="1359"/>
                </a:cubicBezTo>
                <a:cubicBezTo>
                  <a:pt x="1188" y="1358"/>
                  <a:pt x="1188" y="1358"/>
                  <a:pt x="1188" y="1358"/>
                </a:cubicBezTo>
                <a:cubicBezTo>
                  <a:pt x="1188" y="1357"/>
                  <a:pt x="1188" y="1357"/>
                  <a:pt x="1188" y="1357"/>
                </a:cubicBezTo>
                <a:cubicBezTo>
                  <a:pt x="1172" y="1357"/>
                  <a:pt x="1172" y="1357"/>
                  <a:pt x="1172" y="1357"/>
                </a:cubicBezTo>
                <a:cubicBezTo>
                  <a:pt x="1172" y="1357"/>
                  <a:pt x="1172" y="1357"/>
                  <a:pt x="1171" y="1357"/>
                </a:cubicBezTo>
                <a:cubicBezTo>
                  <a:pt x="1167" y="1359"/>
                  <a:pt x="1163" y="1360"/>
                  <a:pt x="1160" y="1359"/>
                </a:cubicBezTo>
                <a:cubicBezTo>
                  <a:pt x="1156" y="1358"/>
                  <a:pt x="1156" y="1358"/>
                  <a:pt x="1156" y="1358"/>
                </a:cubicBezTo>
                <a:cubicBezTo>
                  <a:pt x="1151" y="1358"/>
                  <a:pt x="1151" y="1358"/>
                  <a:pt x="1151" y="1358"/>
                </a:cubicBezTo>
                <a:cubicBezTo>
                  <a:pt x="1151" y="1357"/>
                  <a:pt x="1151" y="1357"/>
                  <a:pt x="1151" y="1357"/>
                </a:cubicBezTo>
                <a:cubicBezTo>
                  <a:pt x="1140" y="1357"/>
                  <a:pt x="1140" y="1357"/>
                  <a:pt x="1140" y="1357"/>
                </a:cubicBezTo>
                <a:cubicBezTo>
                  <a:pt x="1140" y="1358"/>
                  <a:pt x="1140" y="1358"/>
                  <a:pt x="1140" y="1358"/>
                </a:cubicBezTo>
                <a:cubicBezTo>
                  <a:pt x="1127" y="1358"/>
                  <a:pt x="1127" y="1358"/>
                  <a:pt x="1127" y="1358"/>
                </a:cubicBezTo>
                <a:cubicBezTo>
                  <a:pt x="1127" y="1357"/>
                  <a:pt x="1127" y="1357"/>
                  <a:pt x="1127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14" y="1357"/>
                  <a:pt x="1114" y="1357"/>
                  <a:pt x="1114" y="1357"/>
                </a:cubicBezTo>
                <a:cubicBezTo>
                  <a:pt x="1114" y="1358"/>
                  <a:pt x="1114" y="1358"/>
                  <a:pt x="1114" y="1358"/>
                </a:cubicBezTo>
                <a:cubicBezTo>
                  <a:pt x="1103" y="1358"/>
                  <a:pt x="1103" y="1358"/>
                  <a:pt x="1103" y="1358"/>
                </a:cubicBezTo>
                <a:cubicBezTo>
                  <a:pt x="1103" y="1359"/>
                  <a:pt x="1103" y="1359"/>
                  <a:pt x="1103" y="1359"/>
                </a:cubicBezTo>
                <a:cubicBezTo>
                  <a:pt x="1083" y="1361"/>
                  <a:pt x="1083" y="1361"/>
                  <a:pt x="1083" y="1361"/>
                </a:cubicBezTo>
                <a:cubicBezTo>
                  <a:pt x="1081" y="1357"/>
                  <a:pt x="1081" y="1357"/>
                  <a:pt x="1081" y="1357"/>
                </a:cubicBezTo>
                <a:cubicBezTo>
                  <a:pt x="1080" y="1356"/>
                  <a:pt x="1078" y="1356"/>
                  <a:pt x="1074" y="1356"/>
                </a:cubicBezTo>
                <a:cubicBezTo>
                  <a:pt x="1074" y="1356"/>
                  <a:pt x="1073" y="1356"/>
                  <a:pt x="1072" y="1356"/>
                </a:cubicBezTo>
                <a:cubicBezTo>
                  <a:pt x="1072" y="1358"/>
                  <a:pt x="1072" y="1358"/>
                  <a:pt x="1072" y="1358"/>
                </a:cubicBezTo>
                <a:cubicBezTo>
                  <a:pt x="1059" y="1358"/>
                  <a:pt x="1059" y="1358"/>
                  <a:pt x="1059" y="1358"/>
                </a:cubicBezTo>
                <a:cubicBezTo>
                  <a:pt x="1059" y="1357"/>
                  <a:pt x="1059" y="1357"/>
                  <a:pt x="1059" y="1357"/>
                </a:cubicBezTo>
                <a:cubicBezTo>
                  <a:pt x="1055" y="1357"/>
                  <a:pt x="1055" y="1357"/>
                  <a:pt x="1055" y="1357"/>
                </a:cubicBezTo>
                <a:cubicBezTo>
                  <a:pt x="1032" y="1360"/>
                  <a:pt x="1032" y="1360"/>
                  <a:pt x="1032" y="1360"/>
                </a:cubicBezTo>
                <a:cubicBezTo>
                  <a:pt x="1032" y="1358"/>
                  <a:pt x="1032" y="1358"/>
                  <a:pt x="1032" y="1358"/>
                </a:cubicBezTo>
                <a:cubicBezTo>
                  <a:pt x="1030" y="1358"/>
                  <a:pt x="1030" y="1358"/>
                  <a:pt x="1030" y="1358"/>
                </a:cubicBezTo>
                <a:cubicBezTo>
                  <a:pt x="1024" y="1359"/>
                  <a:pt x="1024" y="1359"/>
                  <a:pt x="1024" y="1359"/>
                </a:cubicBezTo>
                <a:cubicBezTo>
                  <a:pt x="1024" y="1358"/>
                  <a:pt x="1024" y="1358"/>
                  <a:pt x="1024" y="1358"/>
                </a:cubicBezTo>
                <a:cubicBezTo>
                  <a:pt x="1019" y="1359"/>
                  <a:pt x="1019" y="1359"/>
                  <a:pt x="1019" y="1359"/>
                </a:cubicBezTo>
                <a:cubicBezTo>
                  <a:pt x="1019" y="1363"/>
                  <a:pt x="1019" y="1363"/>
                  <a:pt x="1019" y="1363"/>
                </a:cubicBezTo>
                <a:cubicBezTo>
                  <a:pt x="1012" y="1361"/>
                  <a:pt x="1012" y="1361"/>
                  <a:pt x="1012" y="1361"/>
                </a:cubicBezTo>
                <a:cubicBezTo>
                  <a:pt x="987" y="1360"/>
                  <a:pt x="987" y="1360"/>
                  <a:pt x="987" y="1360"/>
                </a:cubicBezTo>
                <a:cubicBezTo>
                  <a:pt x="984" y="1361"/>
                  <a:pt x="984" y="1361"/>
                  <a:pt x="984" y="1361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77" y="1364"/>
                  <a:pt x="977" y="1364"/>
                  <a:pt x="977" y="1364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0" y="1361"/>
                  <a:pt x="970" y="1361"/>
                  <a:pt x="970" y="1361"/>
                </a:cubicBezTo>
                <a:cubicBezTo>
                  <a:pt x="970" y="1362"/>
                  <a:pt x="970" y="1362"/>
                  <a:pt x="970" y="1362"/>
                </a:cubicBezTo>
                <a:cubicBezTo>
                  <a:pt x="957" y="1362"/>
                  <a:pt x="957" y="1362"/>
                  <a:pt x="957" y="1362"/>
                </a:cubicBezTo>
                <a:cubicBezTo>
                  <a:pt x="957" y="1361"/>
                  <a:pt x="957" y="1361"/>
                  <a:pt x="957" y="1361"/>
                </a:cubicBezTo>
                <a:cubicBezTo>
                  <a:pt x="956" y="1360"/>
                  <a:pt x="956" y="1360"/>
                  <a:pt x="956" y="1360"/>
                </a:cubicBezTo>
                <a:cubicBezTo>
                  <a:pt x="955" y="1360"/>
                  <a:pt x="955" y="1360"/>
                  <a:pt x="954" y="1359"/>
                </a:cubicBezTo>
                <a:cubicBezTo>
                  <a:pt x="953" y="1359"/>
                  <a:pt x="953" y="1359"/>
                  <a:pt x="953" y="1359"/>
                </a:cubicBezTo>
                <a:cubicBezTo>
                  <a:pt x="953" y="1363"/>
                  <a:pt x="953" y="1363"/>
                  <a:pt x="953" y="1363"/>
                </a:cubicBezTo>
                <a:cubicBezTo>
                  <a:pt x="947" y="1361"/>
                  <a:pt x="947" y="1361"/>
                  <a:pt x="947" y="1361"/>
                </a:cubicBezTo>
                <a:cubicBezTo>
                  <a:pt x="947" y="1362"/>
                  <a:pt x="947" y="1362"/>
                  <a:pt x="947" y="1362"/>
                </a:cubicBezTo>
                <a:cubicBezTo>
                  <a:pt x="941" y="1362"/>
                  <a:pt x="941" y="1362"/>
                  <a:pt x="941" y="1362"/>
                </a:cubicBezTo>
                <a:cubicBezTo>
                  <a:pt x="941" y="1363"/>
                  <a:pt x="941" y="1363"/>
                  <a:pt x="941" y="1363"/>
                </a:cubicBezTo>
                <a:cubicBezTo>
                  <a:pt x="937" y="1362"/>
                  <a:pt x="937" y="1362"/>
                  <a:pt x="937" y="1362"/>
                </a:cubicBezTo>
                <a:cubicBezTo>
                  <a:pt x="934" y="1362"/>
                  <a:pt x="934" y="1362"/>
                  <a:pt x="934" y="1362"/>
                </a:cubicBezTo>
                <a:cubicBezTo>
                  <a:pt x="934" y="1361"/>
                  <a:pt x="934" y="1361"/>
                  <a:pt x="934" y="1361"/>
                </a:cubicBezTo>
                <a:cubicBezTo>
                  <a:pt x="926" y="1360"/>
                  <a:pt x="926" y="1360"/>
                  <a:pt x="926" y="1360"/>
                </a:cubicBezTo>
                <a:cubicBezTo>
                  <a:pt x="926" y="1358"/>
                  <a:pt x="926" y="1358"/>
                  <a:pt x="926" y="1358"/>
                </a:cubicBezTo>
                <a:cubicBezTo>
                  <a:pt x="925" y="1358"/>
                  <a:pt x="924" y="1358"/>
                  <a:pt x="923" y="1358"/>
                </a:cubicBezTo>
                <a:cubicBezTo>
                  <a:pt x="921" y="1358"/>
                  <a:pt x="918" y="1359"/>
                  <a:pt x="915" y="1359"/>
                </a:cubicBezTo>
                <a:cubicBezTo>
                  <a:pt x="912" y="1359"/>
                  <a:pt x="910" y="1359"/>
                  <a:pt x="907" y="1358"/>
                </a:cubicBezTo>
                <a:cubicBezTo>
                  <a:pt x="905" y="1357"/>
                  <a:pt x="905" y="1357"/>
                  <a:pt x="905" y="1357"/>
                </a:cubicBezTo>
                <a:cubicBezTo>
                  <a:pt x="903" y="1357"/>
                  <a:pt x="903" y="1357"/>
                  <a:pt x="903" y="1357"/>
                </a:cubicBezTo>
                <a:cubicBezTo>
                  <a:pt x="902" y="1358"/>
                  <a:pt x="902" y="1358"/>
                  <a:pt x="902" y="1358"/>
                </a:cubicBezTo>
                <a:cubicBezTo>
                  <a:pt x="899" y="1358"/>
                  <a:pt x="899" y="1358"/>
                  <a:pt x="899" y="1358"/>
                </a:cubicBezTo>
                <a:cubicBezTo>
                  <a:pt x="898" y="1358"/>
                  <a:pt x="898" y="1358"/>
                  <a:pt x="897" y="1358"/>
                </a:cubicBezTo>
                <a:cubicBezTo>
                  <a:pt x="893" y="1357"/>
                  <a:pt x="893" y="1357"/>
                  <a:pt x="893" y="1357"/>
                </a:cubicBezTo>
                <a:cubicBezTo>
                  <a:pt x="881" y="1358"/>
                  <a:pt x="881" y="1358"/>
                  <a:pt x="881" y="1358"/>
                </a:cubicBezTo>
                <a:cubicBezTo>
                  <a:pt x="881" y="1359"/>
                  <a:pt x="881" y="1359"/>
                  <a:pt x="881" y="1359"/>
                </a:cubicBezTo>
                <a:cubicBezTo>
                  <a:pt x="879" y="1359"/>
                  <a:pt x="879" y="1359"/>
                  <a:pt x="879" y="1359"/>
                </a:cubicBezTo>
                <a:cubicBezTo>
                  <a:pt x="879" y="1363"/>
                  <a:pt x="879" y="1363"/>
                  <a:pt x="879" y="1363"/>
                </a:cubicBezTo>
                <a:cubicBezTo>
                  <a:pt x="873" y="1361"/>
                  <a:pt x="873" y="1361"/>
                  <a:pt x="873" y="1361"/>
                </a:cubicBezTo>
                <a:cubicBezTo>
                  <a:pt x="873" y="1362"/>
                  <a:pt x="873" y="1362"/>
                  <a:pt x="873" y="1362"/>
                </a:cubicBezTo>
                <a:cubicBezTo>
                  <a:pt x="870" y="1362"/>
                  <a:pt x="870" y="1362"/>
                  <a:pt x="870" y="1362"/>
                </a:cubicBezTo>
                <a:cubicBezTo>
                  <a:pt x="869" y="1365"/>
                  <a:pt x="865" y="1366"/>
                  <a:pt x="864" y="1366"/>
                </a:cubicBezTo>
                <a:cubicBezTo>
                  <a:pt x="858" y="1368"/>
                  <a:pt x="858" y="1368"/>
                  <a:pt x="858" y="1368"/>
                </a:cubicBezTo>
                <a:cubicBezTo>
                  <a:pt x="856" y="1362"/>
                  <a:pt x="856" y="1362"/>
                  <a:pt x="856" y="1362"/>
                </a:cubicBezTo>
                <a:cubicBezTo>
                  <a:pt x="854" y="1361"/>
                  <a:pt x="853" y="1360"/>
                  <a:pt x="851" y="1360"/>
                </a:cubicBezTo>
                <a:cubicBezTo>
                  <a:pt x="850" y="1359"/>
                  <a:pt x="849" y="1359"/>
                  <a:pt x="848" y="1358"/>
                </a:cubicBezTo>
                <a:cubicBezTo>
                  <a:pt x="844" y="1360"/>
                  <a:pt x="844" y="1360"/>
                  <a:pt x="844" y="1360"/>
                </a:cubicBezTo>
                <a:cubicBezTo>
                  <a:pt x="842" y="1359"/>
                  <a:pt x="842" y="1359"/>
                  <a:pt x="842" y="1359"/>
                </a:cubicBezTo>
                <a:cubicBezTo>
                  <a:pt x="841" y="1358"/>
                  <a:pt x="839" y="1357"/>
                  <a:pt x="836" y="1357"/>
                </a:cubicBezTo>
                <a:cubicBezTo>
                  <a:pt x="836" y="1360"/>
                  <a:pt x="836" y="1360"/>
                  <a:pt x="836" y="1360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26" y="1359"/>
                  <a:pt x="826" y="1359"/>
                  <a:pt x="826" y="1359"/>
                </a:cubicBezTo>
                <a:cubicBezTo>
                  <a:pt x="826" y="1361"/>
                  <a:pt x="826" y="1361"/>
                  <a:pt x="826" y="1361"/>
                </a:cubicBezTo>
                <a:cubicBezTo>
                  <a:pt x="820" y="1362"/>
                  <a:pt x="820" y="1362"/>
                  <a:pt x="820" y="1362"/>
                </a:cubicBezTo>
                <a:cubicBezTo>
                  <a:pt x="819" y="1362"/>
                  <a:pt x="818" y="1362"/>
                  <a:pt x="818" y="1361"/>
                </a:cubicBezTo>
                <a:cubicBezTo>
                  <a:pt x="817" y="1364"/>
                  <a:pt x="817" y="1364"/>
                  <a:pt x="817" y="1364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799" y="1361"/>
                  <a:pt x="799" y="1361"/>
                  <a:pt x="799" y="1361"/>
                </a:cubicBezTo>
                <a:cubicBezTo>
                  <a:pt x="799" y="1362"/>
                  <a:pt x="799" y="1362"/>
                  <a:pt x="799" y="1362"/>
                </a:cubicBezTo>
                <a:cubicBezTo>
                  <a:pt x="793" y="1362"/>
                  <a:pt x="793" y="1362"/>
                  <a:pt x="793" y="1362"/>
                </a:cubicBezTo>
                <a:cubicBezTo>
                  <a:pt x="792" y="1362"/>
                  <a:pt x="791" y="1363"/>
                  <a:pt x="791" y="1364"/>
                </a:cubicBezTo>
                <a:lnTo>
                  <a:pt x="782" y="1369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1800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108" y="189723"/>
            <a:ext cx="6859786" cy="1144556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2107" y="3429000"/>
            <a:ext cx="2057936" cy="2514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36EB9-7157-45E4-BD70-D9874028E65E}" type="datetimeFigureOut">
              <a:rPr lang="ru-RU" smtClean="0"/>
              <a:t>12.02.2015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361EC-6228-486E-A754-2FD198E6CBC9}" type="slidenum">
              <a:rPr lang="ru-RU" smtClean="0"/>
              <a:t>‹№›</a:t>
            </a:fld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07590" y="2087880"/>
            <a:ext cx="4344531" cy="3886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лилиния 15"/>
          <p:cNvSpPr>
            <a:spLocks/>
          </p:cNvSpPr>
          <p:nvPr/>
        </p:nvSpPr>
        <p:spPr bwMode="auto">
          <a:xfrm>
            <a:off x="1142107" y="1905000"/>
            <a:ext cx="4616636" cy="4251960"/>
          </a:xfrm>
          <a:custGeom>
            <a:avLst/>
            <a:gdLst>
              <a:gd name="T0" fmla="*/ 696 w 1967"/>
              <a:gd name="T1" fmla="*/ 1361 h 1369"/>
              <a:gd name="T2" fmla="*/ 618 w 1967"/>
              <a:gd name="T3" fmla="*/ 1360 h 1369"/>
              <a:gd name="T4" fmla="*/ 517 w 1967"/>
              <a:gd name="T5" fmla="*/ 1359 h 1369"/>
              <a:gd name="T6" fmla="*/ 443 w 1967"/>
              <a:gd name="T7" fmla="*/ 1361 h 1369"/>
              <a:gd name="T8" fmla="*/ 361 w 1967"/>
              <a:gd name="T9" fmla="*/ 1358 h 1369"/>
              <a:gd name="T10" fmla="*/ 260 w 1967"/>
              <a:gd name="T11" fmla="*/ 1359 h 1369"/>
              <a:gd name="T12" fmla="*/ 166 w 1967"/>
              <a:gd name="T13" fmla="*/ 1359 h 1369"/>
              <a:gd name="T14" fmla="*/ 104 w 1967"/>
              <a:gd name="T15" fmla="*/ 1356 h 1369"/>
              <a:gd name="T16" fmla="*/ 7 w 1967"/>
              <a:gd name="T17" fmla="*/ 1327 h 1369"/>
              <a:gd name="T18" fmla="*/ 7 w 1967"/>
              <a:gd name="T19" fmla="*/ 1226 h 1369"/>
              <a:gd name="T20" fmla="*/ 9 w 1967"/>
              <a:gd name="T21" fmla="*/ 1139 h 1369"/>
              <a:gd name="T22" fmla="*/ 4 w 1967"/>
              <a:gd name="T23" fmla="*/ 1042 h 1369"/>
              <a:gd name="T24" fmla="*/ 9 w 1967"/>
              <a:gd name="T25" fmla="*/ 896 h 1369"/>
              <a:gd name="T26" fmla="*/ 7 w 1967"/>
              <a:gd name="T27" fmla="*/ 758 h 1369"/>
              <a:gd name="T28" fmla="*/ 9 w 1967"/>
              <a:gd name="T29" fmla="*/ 614 h 1369"/>
              <a:gd name="T30" fmla="*/ 5 w 1967"/>
              <a:gd name="T31" fmla="*/ 443 h 1369"/>
              <a:gd name="T32" fmla="*/ 9 w 1967"/>
              <a:gd name="T33" fmla="*/ 365 h 1369"/>
              <a:gd name="T34" fmla="*/ 5 w 1967"/>
              <a:gd name="T35" fmla="*/ 195 h 1369"/>
              <a:gd name="T36" fmla="*/ 6 w 1967"/>
              <a:gd name="T37" fmla="*/ 107 h 1369"/>
              <a:gd name="T38" fmla="*/ 8 w 1967"/>
              <a:gd name="T39" fmla="*/ 9 h 1369"/>
              <a:gd name="T40" fmla="*/ 120 w 1967"/>
              <a:gd name="T41" fmla="*/ 8 h 1369"/>
              <a:gd name="T42" fmla="*/ 192 w 1967"/>
              <a:gd name="T43" fmla="*/ 5 h 1369"/>
              <a:gd name="T44" fmla="*/ 279 w 1967"/>
              <a:gd name="T45" fmla="*/ 12 h 1369"/>
              <a:gd name="T46" fmla="*/ 374 w 1967"/>
              <a:gd name="T47" fmla="*/ 7 h 1369"/>
              <a:gd name="T48" fmla="*/ 447 w 1967"/>
              <a:gd name="T49" fmla="*/ 10 h 1369"/>
              <a:gd name="T50" fmla="*/ 552 w 1967"/>
              <a:gd name="T51" fmla="*/ 11 h 1369"/>
              <a:gd name="T52" fmla="*/ 630 w 1967"/>
              <a:gd name="T53" fmla="*/ 11 h 1369"/>
              <a:gd name="T54" fmla="*/ 706 w 1967"/>
              <a:gd name="T55" fmla="*/ 10 h 1369"/>
              <a:gd name="T56" fmla="*/ 799 w 1967"/>
              <a:gd name="T57" fmla="*/ 7 h 1369"/>
              <a:gd name="T58" fmla="*/ 879 w 1967"/>
              <a:gd name="T59" fmla="*/ 9 h 1369"/>
              <a:gd name="T60" fmla="*/ 956 w 1967"/>
              <a:gd name="T61" fmla="*/ 9 h 1369"/>
              <a:gd name="T62" fmla="*/ 1055 w 1967"/>
              <a:gd name="T63" fmla="*/ 12 h 1369"/>
              <a:gd name="T64" fmla="*/ 1188 w 1967"/>
              <a:gd name="T65" fmla="*/ 12 h 1369"/>
              <a:gd name="T66" fmla="*/ 1259 w 1967"/>
              <a:gd name="T67" fmla="*/ 9 h 1369"/>
              <a:gd name="T68" fmla="*/ 1378 w 1967"/>
              <a:gd name="T69" fmla="*/ 8 h 1369"/>
              <a:gd name="T70" fmla="*/ 1513 w 1967"/>
              <a:gd name="T71" fmla="*/ 10 h 1369"/>
              <a:gd name="T72" fmla="*/ 1634 w 1967"/>
              <a:gd name="T73" fmla="*/ 12 h 1369"/>
              <a:gd name="T74" fmla="*/ 1774 w 1967"/>
              <a:gd name="T75" fmla="*/ 11 h 1369"/>
              <a:gd name="T76" fmla="*/ 1869 w 1967"/>
              <a:gd name="T77" fmla="*/ 9 h 1369"/>
              <a:gd name="T78" fmla="*/ 1927 w 1967"/>
              <a:gd name="T79" fmla="*/ 6 h 1369"/>
              <a:gd name="T80" fmla="*/ 1963 w 1967"/>
              <a:gd name="T81" fmla="*/ 94 h 1369"/>
              <a:gd name="T82" fmla="*/ 1960 w 1967"/>
              <a:gd name="T83" fmla="*/ 185 h 1369"/>
              <a:gd name="T84" fmla="*/ 1959 w 1967"/>
              <a:gd name="T85" fmla="*/ 330 h 1369"/>
              <a:gd name="T86" fmla="*/ 1958 w 1967"/>
              <a:gd name="T87" fmla="*/ 428 h 1369"/>
              <a:gd name="T88" fmla="*/ 1958 w 1967"/>
              <a:gd name="T89" fmla="*/ 573 h 1369"/>
              <a:gd name="T90" fmla="*/ 1960 w 1967"/>
              <a:gd name="T91" fmla="*/ 721 h 1369"/>
              <a:gd name="T92" fmla="*/ 1957 w 1967"/>
              <a:gd name="T93" fmla="*/ 868 h 1369"/>
              <a:gd name="T94" fmla="*/ 1959 w 1967"/>
              <a:gd name="T95" fmla="*/ 1010 h 1369"/>
              <a:gd name="T96" fmla="*/ 1960 w 1967"/>
              <a:gd name="T97" fmla="*/ 1124 h 1369"/>
              <a:gd name="T98" fmla="*/ 1960 w 1967"/>
              <a:gd name="T99" fmla="*/ 1210 h 1369"/>
              <a:gd name="T100" fmla="*/ 1963 w 1967"/>
              <a:gd name="T101" fmla="*/ 1307 h 1369"/>
              <a:gd name="T102" fmla="*/ 1909 w 1967"/>
              <a:gd name="T103" fmla="*/ 1355 h 1369"/>
              <a:gd name="T104" fmla="*/ 1822 w 1967"/>
              <a:gd name="T105" fmla="*/ 1356 h 1369"/>
              <a:gd name="T106" fmla="*/ 1698 w 1967"/>
              <a:gd name="T107" fmla="*/ 1359 h 1369"/>
              <a:gd name="T108" fmla="*/ 1597 w 1967"/>
              <a:gd name="T109" fmla="*/ 1358 h 1369"/>
              <a:gd name="T110" fmla="*/ 1469 w 1967"/>
              <a:gd name="T111" fmla="*/ 1358 h 1369"/>
              <a:gd name="T112" fmla="*/ 1330 w 1967"/>
              <a:gd name="T113" fmla="*/ 1359 h 1369"/>
              <a:gd name="T114" fmla="*/ 1229 w 1967"/>
              <a:gd name="T115" fmla="*/ 1361 h 1369"/>
              <a:gd name="T116" fmla="*/ 1124 w 1967"/>
              <a:gd name="T117" fmla="*/ 1357 h 1369"/>
              <a:gd name="T118" fmla="*/ 981 w 1967"/>
              <a:gd name="T119" fmla="*/ 1363 h 1369"/>
              <a:gd name="T120" fmla="*/ 907 w 1967"/>
              <a:gd name="T121" fmla="*/ 1358 h 1369"/>
              <a:gd name="T122" fmla="*/ 830 w 1967"/>
              <a:gd name="T123" fmla="*/ 1358 h 1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67" h="1369">
                <a:moveTo>
                  <a:pt x="782" y="1369"/>
                </a:moveTo>
                <a:cubicBezTo>
                  <a:pt x="782" y="1360"/>
                  <a:pt x="782" y="1360"/>
                  <a:pt x="782" y="1360"/>
                </a:cubicBezTo>
                <a:cubicBezTo>
                  <a:pt x="777" y="1362"/>
                  <a:pt x="777" y="1362"/>
                  <a:pt x="777" y="1362"/>
                </a:cubicBezTo>
                <a:cubicBezTo>
                  <a:pt x="777" y="1361"/>
                  <a:pt x="777" y="1361"/>
                  <a:pt x="777" y="1361"/>
                </a:cubicBezTo>
                <a:cubicBezTo>
                  <a:pt x="774" y="1362"/>
                  <a:pt x="774" y="1362"/>
                  <a:pt x="774" y="1362"/>
                </a:cubicBezTo>
                <a:cubicBezTo>
                  <a:pt x="772" y="1359"/>
                  <a:pt x="772" y="1359"/>
                  <a:pt x="772" y="1359"/>
                </a:cubicBezTo>
                <a:cubicBezTo>
                  <a:pt x="761" y="1359"/>
                  <a:pt x="761" y="1359"/>
                  <a:pt x="761" y="1359"/>
                </a:cubicBezTo>
                <a:cubicBezTo>
                  <a:pt x="757" y="1360"/>
                  <a:pt x="752" y="1360"/>
                  <a:pt x="749" y="1359"/>
                </a:cubicBezTo>
                <a:cubicBezTo>
                  <a:pt x="747" y="1358"/>
                  <a:pt x="747" y="1358"/>
                  <a:pt x="747" y="1358"/>
                </a:cubicBezTo>
                <a:cubicBezTo>
                  <a:pt x="746" y="1356"/>
                  <a:pt x="746" y="1356"/>
                  <a:pt x="746" y="1356"/>
                </a:cubicBezTo>
                <a:cubicBezTo>
                  <a:pt x="738" y="1359"/>
                  <a:pt x="738" y="1359"/>
                  <a:pt x="738" y="1359"/>
                </a:cubicBezTo>
                <a:cubicBezTo>
                  <a:pt x="738" y="1357"/>
                  <a:pt x="738" y="1357"/>
                  <a:pt x="738" y="1357"/>
                </a:cubicBezTo>
                <a:cubicBezTo>
                  <a:pt x="733" y="1358"/>
                  <a:pt x="733" y="1358"/>
                  <a:pt x="733" y="1358"/>
                </a:cubicBezTo>
                <a:cubicBezTo>
                  <a:pt x="732" y="1359"/>
                  <a:pt x="732" y="1359"/>
                  <a:pt x="732" y="1359"/>
                </a:cubicBezTo>
                <a:cubicBezTo>
                  <a:pt x="730" y="1359"/>
                  <a:pt x="730" y="1359"/>
                  <a:pt x="730" y="1359"/>
                </a:cubicBezTo>
                <a:cubicBezTo>
                  <a:pt x="730" y="1362"/>
                  <a:pt x="730" y="1362"/>
                  <a:pt x="730" y="1362"/>
                </a:cubicBezTo>
                <a:cubicBezTo>
                  <a:pt x="723" y="1360"/>
                  <a:pt x="723" y="1360"/>
                  <a:pt x="723" y="1360"/>
                </a:cubicBezTo>
                <a:cubicBezTo>
                  <a:pt x="723" y="1361"/>
                  <a:pt x="723" y="1361"/>
                  <a:pt x="723" y="1361"/>
                </a:cubicBezTo>
                <a:cubicBezTo>
                  <a:pt x="710" y="1361"/>
                  <a:pt x="710" y="1361"/>
                  <a:pt x="710" y="1361"/>
                </a:cubicBezTo>
                <a:cubicBezTo>
                  <a:pt x="710" y="1359"/>
                  <a:pt x="710" y="1359"/>
                  <a:pt x="710" y="1359"/>
                </a:cubicBezTo>
                <a:cubicBezTo>
                  <a:pt x="706" y="1359"/>
                  <a:pt x="706" y="1359"/>
                  <a:pt x="706" y="1359"/>
                </a:cubicBezTo>
                <a:cubicBezTo>
                  <a:pt x="699" y="1361"/>
                  <a:pt x="699" y="1361"/>
                  <a:pt x="699" y="1361"/>
                </a:cubicBezTo>
                <a:cubicBezTo>
                  <a:pt x="699" y="1362"/>
                  <a:pt x="699" y="1362"/>
                  <a:pt x="699" y="1362"/>
                </a:cubicBezTo>
                <a:cubicBezTo>
                  <a:pt x="696" y="1361"/>
                  <a:pt x="696" y="1361"/>
                  <a:pt x="696" y="1361"/>
                </a:cubicBezTo>
                <a:cubicBezTo>
                  <a:pt x="693" y="1362"/>
                  <a:pt x="693" y="1362"/>
                  <a:pt x="693" y="1362"/>
                </a:cubicBezTo>
                <a:cubicBezTo>
                  <a:pt x="693" y="1361"/>
                  <a:pt x="693" y="1361"/>
                  <a:pt x="693" y="1361"/>
                </a:cubicBezTo>
                <a:cubicBezTo>
                  <a:pt x="682" y="1358"/>
                  <a:pt x="682" y="1358"/>
                  <a:pt x="682" y="1358"/>
                </a:cubicBezTo>
                <a:cubicBezTo>
                  <a:pt x="681" y="1359"/>
                  <a:pt x="681" y="1359"/>
                  <a:pt x="680" y="1359"/>
                </a:cubicBezTo>
                <a:cubicBezTo>
                  <a:pt x="672" y="1362"/>
                  <a:pt x="672" y="1362"/>
                  <a:pt x="672" y="1362"/>
                </a:cubicBezTo>
                <a:cubicBezTo>
                  <a:pt x="672" y="1358"/>
                  <a:pt x="672" y="1358"/>
                  <a:pt x="672" y="1358"/>
                </a:cubicBezTo>
                <a:cubicBezTo>
                  <a:pt x="670" y="1358"/>
                  <a:pt x="670" y="1358"/>
                  <a:pt x="670" y="1358"/>
                </a:cubicBezTo>
                <a:cubicBezTo>
                  <a:pt x="670" y="1356"/>
                  <a:pt x="670" y="1356"/>
                  <a:pt x="670" y="1356"/>
                </a:cubicBezTo>
                <a:cubicBezTo>
                  <a:pt x="669" y="1356"/>
                  <a:pt x="669" y="1356"/>
                  <a:pt x="669" y="1356"/>
                </a:cubicBezTo>
                <a:cubicBezTo>
                  <a:pt x="668" y="1357"/>
                  <a:pt x="666" y="1357"/>
                  <a:pt x="665" y="1357"/>
                </a:cubicBezTo>
                <a:cubicBezTo>
                  <a:pt x="665" y="1357"/>
                  <a:pt x="664" y="1357"/>
                  <a:pt x="664" y="1357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3" y="1356"/>
                  <a:pt x="653" y="1356"/>
                  <a:pt x="653" y="1356"/>
                </a:cubicBezTo>
                <a:cubicBezTo>
                  <a:pt x="653" y="1355"/>
                  <a:pt x="653" y="1355"/>
                  <a:pt x="653" y="1355"/>
                </a:cubicBezTo>
                <a:cubicBezTo>
                  <a:pt x="646" y="1356"/>
                  <a:pt x="646" y="1356"/>
                  <a:pt x="646" y="1356"/>
                </a:cubicBezTo>
                <a:cubicBezTo>
                  <a:pt x="646" y="1357"/>
                  <a:pt x="646" y="1357"/>
                  <a:pt x="646" y="1357"/>
                </a:cubicBezTo>
                <a:cubicBezTo>
                  <a:pt x="637" y="1357"/>
                  <a:pt x="637" y="1357"/>
                  <a:pt x="637" y="1357"/>
                </a:cubicBezTo>
                <a:cubicBezTo>
                  <a:pt x="637" y="1360"/>
                  <a:pt x="637" y="1360"/>
                  <a:pt x="637" y="1360"/>
                </a:cubicBezTo>
                <a:cubicBezTo>
                  <a:pt x="630" y="1358"/>
                  <a:pt x="630" y="1358"/>
                  <a:pt x="630" y="1358"/>
                </a:cubicBezTo>
                <a:cubicBezTo>
                  <a:pt x="629" y="1361"/>
                  <a:pt x="629" y="1361"/>
                  <a:pt x="629" y="1361"/>
                </a:cubicBezTo>
                <a:cubicBezTo>
                  <a:pt x="625" y="1359"/>
                  <a:pt x="625" y="1359"/>
                  <a:pt x="625" y="1359"/>
                </a:cubicBezTo>
                <a:cubicBezTo>
                  <a:pt x="624" y="1362"/>
                  <a:pt x="624" y="1362"/>
                  <a:pt x="624" y="1362"/>
                </a:cubicBezTo>
                <a:cubicBezTo>
                  <a:pt x="618" y="1360"/>
                  <a:pt x="618" y="1360"/>
                  <a:pt x="618" y="1360"/>
                </a:cubicBezTo>
                <a:cubicBezTo>
                  <a:pt x="617" y="1361"/>
                  <a:pt x="615" y="1361"/>
                  <a:pt x="614" y="1360"/>
                </a:cubicBezTo>
                <a:cubicBezTo>
                  <a:pt x="613" y="1360"/>
                  <a:pt x="613" y="1360"/>
                  <a:pt x="613" y="1360"/>
                </a:cubicBezTo>
                <a:cubicBezTo>
                  <a:pt x="613" y="1361"/>
                  <a:pt x="612" y="1361"/>
                  <a:pt x="612" y="1361"/>
                </a:cubicBezTo>
                <a:cubicBezTo>
                  <a:pt x="609" y="1361"/>
                  <a:pt x="609" y="1361"/>
                  <a:pt x="609" y="1361"/>
                </a:cubicBezTo>
                <a:cubicBezTo>
                  <a:pt x="608" y="1361"/>
                  <a:pt x="608" y="1361"/>
                  <a:pt x="607" y="1361"/>
                </a:cubicBezTo>
                <a:cubicBezTo>
                  <a:pt x="593" y="1361"/>
                  <a:pt x="593" y="1361"/>
                  <a:pt x="593" y="1361"/>
                </a:cubicBezTo>
                <a:cubicBezTo>
                  <a:pt x="593" y="1359"/>
                  <a:pt x="593" y="1359"/>
                  <a:pt x="593" y="1359"/>
                </a:cubicBezTo>
                <a:cubicBezTo>
                  <a:pt x="591" y="1359"/>
                  <a:pt x="591" y="1359"/>
                  <a:pt x="591" y="1359"/>
                </a:cubicBezTo>
                <a:cubicBezTo>
                  <a:pt x="583" y="1363"/>
                  <a:pt x="583" y="1363"/>
                  <a:pt x="583" y="1363"/>
                </a:cubicBezTo>
                <a:cubicBezTo>
                  <a:pt x="583" y="1358"/>
                  <a:pt x="583" y="1358"/>
                  <a:pt x="583" y="1358"/>
                </a:cubicBezTo>
                <a:cubicBezTo>
                  <a:pt x="576" y="1360"/>
                  <a:pt x="576" y="1360"/>
                  <a:pt x="576" y="1360"/>
                </a:cubicBezTo>
                <a:cubicBezTo>
                  <a:pt x="576" y="1356"/>
                  <a:pt x="576" y="1356"/>
                  <a:pt x="576" y="1356"/>
                </a:cubicBezTo>
                <a:cubicBezTo>
                  <a:pt x="575" y="1356"/>
                  <a:pt x="575" y="1356"/>
                  <a:pt x="575" y="1356"/>
                </a:cubicBezTo>
                <a:cubicBezTo>
                  <a:pt x="575" y="1358"/>
                  <a:pt x="575" y="1358"/>
                  <a:pt x="575" y="1358"/>
                </a:cubicBezTo>
                <a:cubicBezTo>
                  <a:pt x="569" y="1358"/>
                  <a:pt x="569" y="1358"/>
                  <a:pt x="569" y="1358"/>
                </a:cubicBezTo>
                <a:cubicBezTo>
                  <a:pt x="569" y="1359"/>
                  <a:pt x="569" y="1359"/>
                  <a:pt x="569" y="1359"/>
                </a:cubicBezTo>
                <a:cubicBezTo>
                  <a:pt x="555" y="1359"/>
                  <a:pt x="555" y="1359"/>
                  <a:pt x="555" y="1359"/>
                </a:cubicBezTo>
                <a:cubicBezTo>
                  <a:pt x="555" y="1358"/>
                  <a:pt x="555" y="1358"/>
                  <a:pt x="555" y="1358"/>
                </a:cubicBezTo>
                <a:cubicBezTo>
                  <a:pt x="552" y="1358"/>
                  <a:pt x="552" y="1358"/>
                  <a:pt x="552" y="1358"/>
                </a:cubicBezTo>
                <a:cubicBezTo>
                  <a:pt x="551" y="1356"/>
                  <a:pt x="551" y="1356"/>
                  <a:pt x="551" y="1356"/>
                </a:cubicBezTo>
                <a:cubicBezTo>
                  <a:pt x="524" y="1359"/>
                  <a:pt x="524" y="1359"/>
                  <a:pt x="524" y="1359"/>
                </a:cubicBezTo>
                <a:cubicBezTo>
                  <a:pt x="524" y="1358"/>
                  <a:pt x="524" y="1358"/>
                  <a:pt x="524" y="1358"/>
                </a:cubicBezTo>
                <a:cubicBezTo>
                  <a:pt x="522" y="1357"/>
                  <a:pt x="520" y="1357"/>
                  <a:pt x="518" y="1357"/>
                </a:cubicBezTo>
                <a:cubicBezTo>
                  <a:pt x="517" y="1359"/>
                  <a:pt x="517" y="1359"/>
                  <a:pt x="517" y="1359"/>
                </a:cubicBezTo>
                <a:cubicBezTo>
                  <a:pt x="512" y="1358"/>
                  <a:pt x="512" y="1358"/>
                  <a:pt x="512" y="1358"/>
                </a:cubicBezTo>
                <a:cubicBezTo>
                  <a:pt x="511" y="1361"/>
                  <a:pt x="511" y="1361"/>
                  <a:pt x="511" y="1361"/>
                </a:cubicBezTo>
                <a:cubicBezTo>
                  <a:pt x="505" y="1358"/>
                  <a:pt x="505" y="1358"/>
                  <a:pt x="505" y="1358"/>
                </a:cubicBezTo>
                <a:cubicBezTo>
                  <a:pt x="504" y="1358"/>
                  <a:pt x="504" y="1358"/>
                  <a:pt x="504" y="1358"/>
                </a:cubicBezTo>
                <a:cubicBezTo>
                  <a:pt x="504" y="1359"/>
                  <a:pt x="504" y="1359"/>
                  <a:pt x="504" y="1359"/>
                </a:cubicBezTo>
                <a:cubicBezTo>
                  <a:pt x="500" y="1359"/>
                  <a:pt x="500" y="1359"/>
                  <a:pt x="500" y="1359"/>
                </a:cubicBezTo>
                <a:cubicBezTo>
                  <a:pt x="496" y="1360"/>
                  <a:pt x="496" y="1360"/>
                  <a:pt x="496" y="1360"/>
                </a:cubicBezTo>
                <a:cubicBezTo>
                  <a:pt x="496" y="1361"/>
                  <a:pt x="496" y="1361"/>
                  <a:pt x="496" y="1361"/>
                </a:cubicBezTo>
                <a:cubicBezTo>
                  <a:pt x="488" y="1361"/>
                  <a:pt x="488" y="1361"/>
                  <a:pt x="488" y="1361"/>
                </a:cubicBezTo>
                <a:cubicBezTo>
                  <a:pt x="488" y="1363"/>
                  <a:pt x="488" y="1363"/>
                  <a:pt x="488" y="1363"/>
                </a:cubicBezTo>
                <a:cubicBezTo>
                  <a:pt x="480" y="1361"/>
                  <a:pt x="480" y="1361"/>
                  <a:pt x="480" y="1361"/>
                </a:cubicBezTo>
                <a:cubicBezTo>
                  <a:pt x="479" y="1363"/>
                  <a:pt x="479" y="1363"/>
                  <a:pt x="479" y="1363"/>
                </a:cubicBezTo>
                <a:cubicBezTo>
                  <a:pt x="468" y="1363"/>
                  <a:pt x="468" y="1363"/>
                  <a:pt x="468" y="1363"/>
                </a:cubicBezTo>
                <a:cubicBezTo>
                  <a:pt x="468" y="1362"/>
                  <a:pt x="468" y="1362"/>
                  <a:pt x="468" y="1362"/>
                </a:cubicBezTo>
                <a:cubicBezTo>
                  <a:pt x="467" y="1362"/>
                  <a:pt x="467" y="1362"/>
                  <a:pt x="467" y="1362"/>
                </a:cubicBezTo>
                <a:cubicBezTo>
                  <a:pt x="463" y="1362"/>
                  <a:pt x="463" y="1362"/>
                  <a:pt x="463" y="1362"/>
                </a:cubicBezTo>
                <a:cubicBezTo>
                  <a:pt x="463" y="1361"/>
                  <a:pt x="463" y="1361"/>
                  <a:pt x="463" y="1361"/>
                </a:cubicBezTo>
                <a:cubicBezTo>
                  <a:pt x="453" y="1360"/>
                  <a:pt x="453" y="1360"/>
                  <a:pt x="453" y="1360"/>
                </a:cubicBezTo>
                <a:cubicBezTo>
                  <a:pt x="453" y="1362"/>
                  <a:pt x="453" y="1362"/>
                  <a:pt x="453" y="1362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61"/>
                  <a:pt x="443" y="1361"/>
                  <a:pt x="443" y="1361"/>
                </a:cubicBezTo>
                <a:cubicBezTo>
                  <a:pt x="437" y="1359"/>
                  <a:pt x="437" y="1359"/>
                  <a:pt x="437" y="1359"/>
                </a:cubicBezTo>
                <a:cubicBezTo>
                  <a:pt x="431" y="1359"/>
                  <a:pt x="431" y="1359"/>
                  <a:pt x="431" y="1359"/>
                </a:cubicBezTo>
                <a:cubicBezTo>
                  <a:pt x="431" y="1361"/>
                  <a:pt x="431" y="1361"/>
                  <a:pt x="431" y="1361"/>
                </a:cubicBezTo>
                <a:cubicBezTo>
                  <a:pt x="422" y="1361"/>
                  <a:pt x="422" y="1361"/>
                  <a:pt x="422" y="1361"/>
                </a:cubicBezTo>
                <a:cubicBezTo>
                  <a:pt x="422" y="1360"/>
                  <a:pt x="422" y="1360"/>
                  <a:pt x="422" y="1360"/>
                </a:cubicBezTo>
                <a:cubicBezTo>
                  <a:pt x="421" y="1360"/>
                  <a:pt x="421" y="1360"/>
                  <a:pt x="420" y="1361"/>
                </a:cubicBezTo>
                <a:cubicBezTo>
                  <a:pt x="420" y="1361"/>
                  <a:pt x="419" y="1361"/>
                  <a:pt x="419" y="1361"/>
                </a:cubicBezTo>
                <a:cubicBezTo>
                  <a:pt x="418" y="1362"/>
                  <a:pt x="418" y="1362"/>
                  <a:pt x="418" y="1362"/>
                </a:cubicBezTo>
                <a:cubicBezTo>
                  <a:pt x="417" y="1362"/>
                  <a:pt x="417" y="1362"/>
                  <a:pt x="417" y="1362"/>
                </a:cubicBezTo>
                <a:cubicBezTo>
                  <a:pt x="416" y="1363"/>
                  <a:pt x="414" y="1364"/>
                  <a:pt x="412" y="1365"/>
                </a:cubicBezTo>
                <a:cubicBezTo>
                  <a:pt x="403" y="1367"/>
                  <a:pt x="403" y="1367"/>
                  <a:pt x="403" y="1367"/>
                </a:cubicBezTo>
                <a:cubicBezTo>
                  <a:pt x="403" y="1361"/>
                  <a:pt x="403" y="1361"/>
                  <a:pt x="403" y="1361"/>
                </a:cubicBezTo>
                <a:cubicBezTo>
                  <a:pt x="398" y="1361"/>
                  <a:pt x="398" y="1361"/>
                  <a:pt x="398" y="1361"/>
                </a:cubicBezTo>
                <a:cubicBezTo>
                  <a:pt x="398" y="1362"/>
                  <a:pt x="398" y="1362"/>
                  <a:pt x="398" y="1362"/>
                </a:cubicBezTo>
                <a:cubicBezTo>
                  <a:pt x="392" y="1361"/>
                  <a:pt x="392" y="1361"/>
                  <a:pt x="392" y="1361"/>
                </a:cubicBezTo>
                <a:cubicBezTo>
                  <a:pt x="387" y="1361"/>
                  <a:pt x="387" y="1361"/>
                  <a:pt x="387" y="1361"/>
                </a:cubicBezTo>
                <a:cubicBezTo>
                  <a:pt x="387" y="1360"/>
                  <a:pt x="387" y="1360"/>
                  <a:pt x="387" y="1360"/>
                </a:cubicBezTo>
                <a:cubicBezTo>
                  <a:pt x="385" y="1359"/>
                  <a:pt x="385" y="1359"/>
                  <a:pt x="385" y="1359"/>
                </a:cubicBezTo>
                <a:cubicBezTo>
                  <a:pt x="385" y="1360"/>
                  <a:pt x="385" y="1360"/>
                  <a:pt x="385" y="1360"/>
                </a:cubicBezTo>
                <a:cubicBezTo>
                  <a:pt x="382" y="1361"/>
                  <a:pt x="378" y="1362"/>
                  <a:pt x="374" y="1362"/>
                </a:cubicBezTo>
                <a:cubicBezTo>
                  <a:pt x="373" y="1362"/>
                  <a:pt x="371" y="1362"/>
                  <a:pt x="370" y="1362"/>
                </a:cubicBezTo>
                <a:cubicBezTo>
                  <a:pt x="367" y="1361"/>
                  <a:pt x="367" y="1361"/>
                  <a:pt x="367" y="1361"/>
                </a:cubicBezTo>
                <a:cubicBezTo>
                  <a:pt x="361" y="1361"/>
                  <a:pt x="361" y="1361"/>
                  <a:pt x="361" y="1361"/>
                </a:cubicBezTo>
                <a:cubicBezTo>
                  <a:pt x="361" y="1358"/>
                  <a:pt x="361" y="1358"/>
                  <a:pt x="361" y="1358"/>
                </a:cubicBezTo>
                <a:cubicBezTo>
                  <a:pt x="357" y="1357"/>
                  <a:pt x="357" y="1357"/>
                  <a:pt x="357" y="1357"/>
                </a:cubicBezTo>
                <a:cubicBezTo>
                  <a:pt x="355" y="1358"/>
                  <a:pt x="355" y="1358"/>
                  <a:pt x="355" y="1358"/>
                </a:cubicBezTo>
                <a:cubicBezTo>
                  <a:pt x="352" y="1359"/>
                  <a:pt x="348" y="1358"/>
                  <a:pt x="345" y="1358"/>
                </a:cubicBezTo>
                <a:cubicBezTo>
                  <a:pt x="344" y="1359"/>
                  <a:pt x="344" y="1359"/>
                  <a:pt x="344" y="1359"/>
                </a:cubicBezTo>
                <a:cubicBezTo>
                  <a:pt x="340" y="1359"/>
                  <a:pt x="340" y="1359"/>
                  <a:pt x="340" y="1359"/>
                </a:cubicBezTo>
                <a:cubicBezTo>
                  <a:pt x="340" y="1362"/>
                  <a:pt x="340" y="1362"/>
                  <a:pt x="340" y="1362"/>
                </a:cubicBezTo>
                <a:cubicBezTo>
                  <a:pt x="333" y="1361"/>
                  <a:pt x="333" y="1361"/>
                  <a:pt x="333" y="1361"/>
                </a:cubicBezTo>
                <a:cubicBezTo>
                  <a:pt x="321" y="1361"/>
                  <a:pt x="321" y="1361"/>
                  <a:pt x="321" y="1361"/>
                </a:cubicBezTo>
                <a:cubicBezTo>
                  <a:pt x="311" y="1364"/>
                  <a:pt x="311" y="1364"/>
                  <a:pt x="311" y="1364"/>
                </a:cubicBezTo>
                <a:cubicBezTo>
                  <a:pt x="311" y="1362"/>
                  <a:pt x="311" y="1362"/>
                  <a:pt x="311" y="1362"/>
                </a:cubicBezTo>
                <a:cubicBezTo>
                  <a:pt x="309" y="1362"/>
                  <a:pt x="307" y="1362"/>
                  <a:pt x="305" y="1361"/>
                </a:cubicBezTo>
                <a:cubicBezTo>
                  <a:pt x="303" y="1361"/>
                  <a:pt x="303" y="1361"/>
                  <a:pt x="303" y="1361"/>
                </a:cubicBezTo>
                <a:cubicBezTo>
                  <a:pt x="302" y="1358"/>
                  <a:pt x="302" y="1358"/>
                  <a:pt x="302" y="1358"/>
                </a:cubicBezTo>
                <a:cubicBezTo>
                  <a:pt x="301" y="1359"/>
                  <a:pt x="301" y="1359"/>
                  <a:pt x="300" y="1359"/>
                </a:cubicBezTo>
                <a:cubicBezTo>
                  <a:pt x="299" y="1359"/>
                  <a:pt x="299" y="1359"/>
                  <a:pt x="299" y="1359"/>
                </a:cubicBezTo>
                <a:cubicBezTo>
                  <a:pt x="293" y="1359"/>
                  <a:pt x="293" y="1359"/>
                  <a:pt x="293" y="1359"/>
                </a:cubicBezTo>
                <a:cubicBezTo>
                  <a:pt x="287" y="1361"/>
                  <a:pt x="287" y="1361"/>
                  <a:pt x="287" y="1361"/>
                </a:cubicBezTo>
                <a:cubicBezTo>
                  <a:pt x="286" y="1359"/>
                  <a:pt x="286" y="1359"/>
                  <a:pt x="286" y="1359"/>
                </a:cubicBezTo>
                <a:cubicBezTo>
                  <a:pt x="280" y="1359"/>
                  <a:pt x="280" y="1359"/>
                  <a:pt x="280" y="1359"/>
                </a:cubicBezTo>
                <a:cubicBezTo>
                  <a:pt x="280" y="1357"/>
                  <a:pt x="280" y="1357"/>
                  <a:pt x="280" y="1357"/>
                </a:cubicBezTo>
                <a:cubicBezTo>
                  <a:pt x="279" y="1357"/>
                  <a:pt x="279" y="1357"/>
                  <a:pt x="279" y="1357"/>
                </a:cubicBezTo>
                <a:cubicBezTo>
                  <a:pt x="279" y="1360"/>
                  <a:pt x="279" y="1360"/>
                  <a:pt x="279" y="1360"/>
                </a:cubicBezTo>
                <a:cubicBezTo>
                  <a:pt x="269" y="1357"/>
                  <a:pt x="269" y="1357"/>
                  <a:pt x="269" y="1357"/>
                </a:cubicBezTo>
                <a:cubicBezTo>
                  <a:pt x="264" y="1359"/>
                  <a:pt x="262" y="1359"/>
                  <a:pt x="260" y="1359"/>
                </a:cubicBezTo>
                <a:cubicBezTo>
                  <a:pt x="258" y="1359"/>
                  <a:pt x="258" y="1359"/>
                  <a:pt x="258" y="1359"/>
                </a:cubicBezTo>
                <a:cubicBezTo>
                  <a:pt x="254" y="1360"/>
                  <a:pt x="251" y="1359"/>
                  <a:pt x="249" y="1358"/>
                </a:cubicBezTo>
                <a:cubicBezTo>
                  <a:pt x="247" y="1358"/>
                  <a:pt x="247" y="1358"/>
                  <a:pt x="247" y="1358"/>
                </a:cubicBezTo>
                <a:cubicBezTo>
                  <a:pt x="239" y="1362"/>
                  <a:pt x="239" y="1362"/>
                  <a:pt x="239" y="1362"/>
                </a:cubicBezTo>
                <a:cubicBezTo>
                  <a:pt x="239" y="1358"/>
                  <a:pt x="239" y="1358"/>
                  <a:pt x="239" y="1358"/>
                </a:cubicBezTo>
                <a:cubicBezTo>
                  <a:pt x="232" y="1358"/>
                  <a:pt x="232" y="1358"/>
                  <a:pt x="232" y="1358"/>
                </a:cubicBezTo>
                <a:cubicBezTo>
                  <a:pt x="231" y="1359"/>
                  <a:pt x="230" y="1359"/>
                  <a:pt x="228" y="1359"/>
                </a:cubicBezTo>
                <a:cubicBezTo>
                  <a:pt x="227" y="1359"/>
                  <a:pt x="227" y="1359"/>
                  <a:pt x="227" y="1359"/>
                </a:cubicBezTo>
                <a:cubicBezTo>
                  <a:pt x="222" y="1359"/>
                  <a:pt x="222" y="1359"/>
                  <a:pt x="222" y="1359"/>
                </a:cubicBezTo>
                <a:cubicBezTo>
                  <a:pt x="222" y="1358"/>
                  <a:pt x="222" y="1358"/>
                  <a:pt x="222" y="1358"/>
                </a:cubicBezTo>
                <a:cubicBezTo>
                  <a:pt x="220" y="1358"/>
                  <a:pt x="220" y="1358"/>
                  <a:pt x="220" y="1358"/>
                </a:cubicBezTo>
                <a:cubicBezTo>
                  <a:pt x="220" y="1356"/>
                  <a:pt x="220" y="1356"/>
                  <a:pt x="220" y="1356"/>
                </a:cubicBezTo>
                <a:cubicBezTo>
                  <a:pt x="218" y="1356"/>
                  <a:pt x="216" y="1356"/>
                  <a:pt x="215" y="1356"/>
                </a:cubicBezTo>
                <a:cubicBezTo>
                  <a:pt x="215" y="1362"/>
                  <a:pt x="215" y="1362"/>
                  <a:pt x="215" y="1362"/>
                </a:cubicBezTo>
                <a:cubicBezTo>
                  <a:pt x="207" y="1358"/>
                  <a:pt x="207" y="1358"/>
                  <a:pt x="207" y="1358"/>
                </a:cubicBezTo>
                <a:cubicBezTo>
                  <a:pt x="205" y="1358"/>
                  <a:pt x="205" y="1358"/>
                  <a:pt x="205" y="1358"/>
                </a:cubicBezTo>
                <a:cubicBezTo>
                  <a:pt x="205" y="1359"/>
                  <a:pt x="205" y="1359"/>
                  <a:pt x="205" y="1359"/>
                </a:cubicBezTo>
                <a:cubicBezTo>
                  <a:pt x="198" y="1359"/>
                  <a:pt x="198" y="1359"/>
                  <a:pt x="198" y="1359"/>
                </a:cubicBezTo>
                <a:cubicBezTo>
                  <a:pt x="198" y="1361"/>
                  <a:pt x="198" y="1361"/>
                  <a:pt x="198" y="1361"/>
                </a:cubicBezTo>
                <a:cubicBezTo>
                  <a:pt x="194" y="1361"/>
                  <a:pt x="194" y="1361"/>
                  <a:pt x="194" y="1361"/>
                </a:cubicBezTo>
                <a:cubicBezTo>
                  <a:pt x="192" y="1364"/>
                  <a:pt x="192" y="1364"/>
                  <a:pt x="192" y="1364"/>
                </a:cubicBezTo>
                <a:cubicBezTo>
                  <a:pt x="182" y="1361"/>
                  <a:pt x="182" y="1361"/>
                  <a:pt x="182" y="1361"/>
                </a:cubicBezTo>
                <a:cubicBezTo>
                  <a:pt x="181" y="1362"/>
                  <a:pt x="181" y="1362"/>
                  <a:pt x="181" y="1362"/>
                </a:cubicBezTo>
                <a:cubicBezTo>
                  <a:pt x="175" y="1363"/>
                  <a:pt x="170" y="1360"/>
                  <a:pt x="166" y="1359"/>
                </a:cubicBezTo>
                <a:cubicBezTo>
                  <a:pt x="166" y="1358"/>
                  <a:pt x="165" y="1358"/>
                  <a:pt x="164" y="1358"/>
                </a:cubicBezTo>
                <a:cubicBezTo>
                  <a:pt x="164" y="1358"/>
                  <a:pt x="163" y="1358"/>
                  <a:pt x="163" y="1358"/>
                </a:cubicBezTo>
                <a:cubicBezTo>
                  <a:pt x="162" y="1359"/>
                  <a:pt x="160" y="1359"/>
                  <a:pt x="159" y="1359"/>
                </a:cubicBezTo>
                <a:cubicBezTo>
                  <a:pt x="153" y="1360"/>
                  <a:pt x="153" y="1360"/>
                  <a:pt x="153" y="1360"/>
                </a:cubicBezTo>
                <a:cubicBezTo>
                  <a:pt x="153" y="1359"/>
                  <a:pt x="153" y="1359"/>
                  <a:pt x="153" y="1359"/>
                </a:cubicBezTo>
                <a:cubicBezTo>
                  <a:pt x="152" y="1358"/>
                  <a:pt x="152" y="1358"/>
                  <a:pt x="152" y="1358"/>
                </a:cubicBezTo>
                <a:cubicBezTo>
                  <a:pt x="146" y="1358"/>
                  <a:pt x="146" y="1358"/>
                  <a:pt x="146" y="1358"/>
                </a:cubicBezTo>
                <a:cubicBezTo>
                  <a:pt x="145" y="1358"/>
                  <a:pt x="144" y="1358"/>
                  <a:pt x="144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1" y="1358"/>
                  <a:pt x="141" y="1357"/>
                  <a:pt x="140" y="1357"/>
                </a:cubicBezTo>
                <a:cubicBezTo>
                  <a:pt x="140" y="1357"/>
                  <a:pt x="140" y="1357"/>
                  <a:pt x="139" y="1357"/>
                </a:cubicBezTo>
                <a:cubicBezTo>
                  <a:pt x="139" y="1357"/>
                  <a:pt x="138" y="1358"/>
                  <a:pt x="136" y="1358"/>
                </a:cubicBezTo>
                <a:cubicBezTo>
                  <a:pt x="135" y="1361"/>
                  <a:pt x="135" y="1361"/>
                  <a:pt x="135" y="1361"/>
                </a:cubicBezTo>
                <a:cubicBezTo>
                  <a:pt x="130" y="1359"/>
                  <a:pt x="130" y="1359"/>
                  <a:pt x="130" y="1359"/>
                </a:cubicBezTo>
                <a:cubicBezTo>
                  <a:pt x="129" y="1360"/>
                  <a:pt x="128" y="1360"/>
                  <a:pt x="126" y="1361"/>
                </a:cubicBezTo>
                <a:cubicBezTo>
                  <a:pt x="125" y="1361"/>
                  <a:pt x="125" y="1361"/>
                  <a:pt x="125" y="1361"/>
                </a:cubicBezTo>
                <a:cubicBezTo>
                  <a:pt x="124" y="1362"/>
                  <a:pt x="124" y="1362"/>
                  <a:pt x="124" y="1362"/>
                </a:cubicBezTo>
                <a:cubicBezTo>
                  <a:pt x="121" y="1361"/>
                  <a:pt x="121" y="1361"/>
                  <a:pt x="121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06" y="1361"/>
                  <a:pt x="106" y="1361"/>
                  <a:pt x="106" y="1361"/>
                </a:cubicBezTo>
                <a:cubicBezTo>
                  <a:pt x="106" y="1359"/>
                  <a:pt x="106" y="1359"/>
                  <a:pt x="106" y="1359"/>
                </a:cubicBezTo>
                <a:cubicBezTo>
                  <a:pt x="104" y="1356"/>
                  <a:pt x="104" y="1356"/>
                  <a:pt x="104" y="1356"/>
                </a:cubicBezTo>
                <a:cubicBezTo>
                  <a:pt x="102" y="1356"/>
                  <a:pt x="102" y="1356"/>
                  <a:pt x="102" y="1356"/>
                </a:cubicBezTo>
                <a:cubicBezTo>
                  <a:pt x="99" y="1356"/>
                  <a:pt x="97" y="1356"/>
                  <a:pt x="95" y="1356"/>
                </a:cubicBezTo>
                <a:cubicBezTo>
                  <a:pt x="93" y="1356"/>
                  <a:pt x="91" y="1356"/>
                  <a:pt x="89" y="1356"/>
                </a:cubicBezTo>
                <a:cubicBezTo>
                  <a:pt x="89" y="1358"/>
                  <a:pt x="89" y="1358"/>
                  <a:pt x="89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1" y="1359"/>
                  <a:pt x="71" y="1359"/>
                  <a:pt x="71" y="1359"/>
                </a:cubicBezTo>
                <a:cubicBezTo>
                  <a:pt x="66" y="1358"/>
                  <a:pt x="66" y="1358"/>
                  <a:pt x="66" y="1358"/>
                </a:cubicBezTo>
                <a:cubicBezTo>
                  <a:pt x="63" y="1357"/>
                  <a:pt x="61" y="1357"/>
                  <a:pt x="59" y="1357"/>
                </a:cubicBezTo>
                <a:cubicBezTo>
                  <a:pt x="59" y="1358"/>
                  <a:pt x="59" y="1358"/>
                  <a:pt x="59" y="1358"/>
                </a:cubicBezTo>
                <a:cubicBezTo>
                  <a:pt x="52" y="1358"/>
                  <a:pt x="52" y="1358"/>
                  <a:pt x="52" y="1358"/>
                </a:cubicBezTo>
                <a:cubicBezTo>
                  <a:pt x="52" y="1359"/>
                  <a:pt x="52" y="1359"/>
                  <a:pt x="52" y="1359"/>
                </a:cubicBezTo>
                <a:cubicBezTo>
                  <a:pt x="42" y="1359"/>
                  <a:pt x="42" y="1359"/>
                  <a:pt x="42" y="1359"/>
                </a:cubicBezTo>
                <a:cubicBezTo>
                  <a:pt x="42" y="1361"/>
                  <a:pt x="42" y="1361"/>
                  <a:pt x="42" y="1361"/>
                </a:cubicBezTo>
                <a:cubicBezTo>
                  <a:pt x="32" y="1361"/>
                  <a:pt x="32" y="1361"/>
                  <a:pt x="32" y="1361"/>
                </a:cubicBezTo>
                <a:cubicBezTo>
                  <a:pt x="32" y="1363"/>
                  <a:pt x="32" y="1363"/>
                  <a:pt x="32" y="1363"/>
                </a:cubicBezTo>
                <a:cubicBezTo>
                  <a:pt x="25" y="1359"/>
                  <a:pt x="25" y="1359"/>
                  <a:pt x="25" y="1359"/>
                </a:cubicBezTo>
                <a:cubicBezTo>
                  <a:pt x="15" y="1359"/>
                  <a:pt x="15" y="1359"/>
                  <a:pt x="15" y="1359"/>
                </a:cubicBezTo>
                <a:cubicBezTo>
                  <a:pt x="15" y="1358"/>
                  <a:pt x="15" y="1358"/>
                  <a:pt x="15" y="1358"/>
                </a:cubicBezTo>
                <a:cubicBezTo>
                  <a:pt x="9" y="1360"/>
                  <a:pt x="9" y="1360"/>
                  <a:pt x="9" y="1360"/>
                </a:cubicBezTo>
                <a:cubicBezTo>
                  <a:pt x="9" y="1346"/>
                  <a:pt x="9" y="1346"/>
                  <a:pt x="9" y="1346"/>
                </a:cubicBezTo>
                <a:cubicBezTo>
                  <a:pt x="9" y="1344"/>
                  <a:pt x="9" y="1343"/>
                  <a:pt x="10" y="1342"/>
                </a:cubicBezTo>
                <a:cubicBezTo>
                  <a:pt x="9" y="1327"/>
                  <a:pt x="9" y="1327"/>
                  <a:pt x="9" y="1327"/>
                </a:cubicBezTo>
                <a:cubicBezTo>
                  <a:pt x="7" y="1327"/>
                  <a:pt x="7" y="1327"/>
                  <a:pt x="7" y="1327"/>
                </a:cubicBezTo>
                <a:cubicBezTo>
                  <a:pt x="7" y="1317"/>
                  <a:pt x="7" y="1317"/>
                  <a:pt x="7" y="1317"/>
                </a:cubicBezTo>
                <a:cubicBezTo>
                  <a:pt x="3" y="1317"/>
                  <a:pt x="3" y="1317"/>
                  <a:pt x="3" y="1317"/>
                </a:cubicBezTo>
                <a:cubicBezTo>
                  <a:pt x="6" y="1310"/>
                  <a:pt x="6" y="1310"/>
                  <a:pt x="6" y="1310"/>
                </a:cubicBezTo>
                <a:cubicBezTo>
                  <a:pt x="5" y="1309"/>
                  <a:pt x="5" y="1308"/>
                  <a:pt x="4" y="1307"/>
                </a:cubicBezTo>
                <a:cubicBezTo>
                  <a:pt x="0" y="1301"/>
                  <a:pt x="0" y="1301"/>
                  <a:pt x="0" y="1301"/>
                </a:cubicBezTo>
                <a:cubicBezTo>
                  <a:pt x="6" y="1298"/>
                  <a:pt x="6" y="1298"/>
                  <a:pt x="6" y="1298"/>
                </a:cubicBezTo>
                <a:cubicBezTo>
                  <a:pt x="6" y="1296"/>
                  <a:pt x="6" y="1296"/>
                  <a:pt x="6" y="1296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7" y="1293"/>
                  <a:pt x="6" y="1290"/>
                  <a:pt x="6" y="1287"/>
                </a:cubicBezTo>
                <a:cubicBezTo>
                  <a:pt x="8" y="1282"/>
                  <a:pt x="8" y="1282"/>
                  <a:pt x="8" y="1282"/>
                </a:cubicBezTo>
                <a:cubicBezTo>
                  <a:pt x="6" y="1279"/>
                  <a:pt x="5" y="1275"/>
                  <a:pt x="7" y="1271"/>
                </a:cubicBezTo>
                <a:cubicBezTo>
                  <a:pt x="7" y="1269"/>
                  <a:pt x="7" y="1269"/>
                  <a:pt x="7" y="1269"/>
                </a:cubicBezTo>
                <a:cubicBezTo>
                  <a:pt x="7" y="1261"/>
                  <a:pt x="7" y="1261"/>
                  <a:pt x="7" y="1261"/>
                </a:cubicBezTo>
                <a:cubicBezTo>
                  <a:pt x="8" y="1261"/>
                  <a:pt x="8" y="1261"/>
                  <a:pt x="8" y="1261"/>
                </a:cubicBezTo>
                <a:cubicBezTo>
                  <a:pt x="4" y="1251"/>
                  <a:pt x="4" y="1251"/>
                  <a:pt x="4" y="1251"/>
                </a:cubicBezTo>
                <a:cubicBezTo>
                  <a:pt x="9" y="1251"/>
                  <a:pt x="9" y="1251"/>
                  <a:pt x="9" y="1251"/>
                </a:cubicBezTo>
                <a:cubicBezTo>
                  <a:pt x="9" y="1249"/>
                  <a:pt x="9" y="1249"/>
                  <a:pt x="9" y="1249"/>
                </a:cubicBezTo>
                <a:cubicBezTo>
                  <a:pt x="7" y="1247"/>
                  <a:pt x="7" y="1244"/>
                  <a:pt x="8" y="1243"/>
                </a:cubicBezTo>
                <a:cubicBezTo>
                  <a:pt x="8" y="1238"/>
                  <a:pt x="8" y="1238"/>
                  <a:pt x="8" y="1238"/>
                </a:cubicBezTo>
                <a:cubicBezTo>
                  <a:pt x="9" y="1238"/>
                  <a:pt x="9" y="1238"/>
                  <a:pt x="9" y="1238"/>
                </a:cubicBezTo>
                <a:cubicBezTo>
                  <a:pt x="9" y="1233"/>
                  <a:pt x="9" y="1233"/>
                  <a:pt x="9" y="1233"/>
                </a:cubicBezTo>
                <a:cubicBezTo>
                  <a:pt x="7" y="1233"/>
                  <a:pt x="7" y="1233"/>
                  <a:pt x="7" y="1233"/>
                </a:cubicBezTo>
                <a:cubicBezTo>
                  <a:pt x="7" y="1226"/>
                  <a:pt x="7" y="1226"/>
                  <a:pt x="7" y="1226"/>
                </a:cubicBezTo>
                <a:cubicBezTo>
                  <a:pt x="4" y="1226"/>
                  <a:pt x="4" y="1226"/>
                  <a:pt x="4" y="1226"/>
                </a:cubicBezTo>
                <a:cubicBezTo>
                  <a:pt x="8" y="1216"/>
                  <a:pt x="8" y="1216"/>
                  <a:pt x="8" y="1216"/>
                </a:cubicBezTo>
                <a:cubicBezTo>
                  <a:pt x="8" y="1210"/>
                  <a:pt x="8" y="1210"/>
                  <a:pt x="8" y="1210"/>
                </a:cubicBezTo>
                <a:cubicBezTo>
                  <a:pt x="6" y="1210"/>
                  <a:pt x="6" y="1210"/>
                  <a:pt x="6" y="1210"/>
                </a:cubicBezTo>
                <a:cubicBezTo>
                  <a:pt x="6" y="1201"/>
                  <a:pt x="6" y="1201"/>
                  <a:pt x="6" y="1201"/>
                </a:cubicBezTo>
                <a:cubicBezTo>
                  <a:pt x="5" y="1201"/>
                  <a:pt x="5" y="1201"/>
                  <a:pt x="5" y="1201"/>
                </a:cubicBezTo>
                <a:cubicBezTo>
                  <a:pt x="5" y="1193"/>
                  <a:pt x="5" y="1193"/>
                  <a:pt x="5" y="1193"/>
                </a:cubicBezTo>
                <a:cubicBezTo>
                  <a:pt x="3" y="1191"/>
                  <a:pt x="3" y="1191"/>
                  <a:pt x="3" y="1191"/>
                </a:cubicBezTo>
                <a:cubicBezTo>
                  <a:pt x="3" y="1175"/>
                  <a:pt x="3" y="1175"/>
                  <a:pt x="3" y="1175"/>
                </a:cubicBezTo>
                <a:cubicBezTo>
                  <a:pt x="5" y="1174"/>
                  <a:pt x="5" y="1174"/>
                  <a:pt x="5" y="1174"/>
                </a:cubicBezTo>
                <a:cubicBezTo>
                  <a:pt x="5" y="1169"/>
                  <a:pt x="5" y="1169"/>
                  <a:pt x="5" y="1169"/>
                </a:cubicBezTo>
                <a:cubicBezTo>
                  <a:pt x="7" y="1169"/>
                  <a:pt x="7" y="1169"/>
                  <a:pt x="7" y="1169"/>
                </a:cubicBezTo>
                <a:cubicBezTo>
                  <a:pt x="7" y="1168"/>
                  <a:pt x="7" y="1168"/>
                  <a:pt x="7" y="1168"/>
                </a:cubicBezTo>
                <a:cubicBezTo>
                  <a:pt x="7" y="1168"/>
                  <a:pt x="7" y="1167"/>
                  <a:pt x="8" y="1167"/>
                </a:cubicBezTo>
                <a:cubicBezTo>
                  <a:pt x="7" y="1166"/>
                  <a:pt x="7" y="1164"/>
                  <a:pt x="8" y="1162"/>
                </a:cubicBezTo>
                <a:cubicBezTo>
                  <a:pt x="9" y="1158"/>
                  <a:pt x="9" y="1158"/>
                  <a:pt x="9" y="1158"/>
                </a:cubicBezTo>
                <a:cubicBezTo>
                  <a:pt x="10" y="1158"/>
                  <a:pt x="10" y="1158"/>
                  <a:pt x="10" y="1158"/>
                </a:cubicBezTo>
                <a:cubicBezTo>
                  <a:pt x="10" y="1155"/>
                  <a:pt x="10" y="1155"/>
                  <a:pt x="10" y="1155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47"/>
                  <a:pt x="10" y="1147"/>
                  <a:pt x="10" y="1147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39"/>
                  <a:pt x="9" y="1139"/>
                  <a:pt x="9" y="1139"/>
                </a:cubicBezTo>
                <a:cubicBezTo>
                  <a:pt x="7" y="1139"/>
                  <a:pt x="7" y="1139"/>
                  <a:pt x="7" y="1139"/>
                </a:cubicBezTo>
                <a:cubicBezTo>
                  <a:pt x="7" y="1133"/>
                  <a:pt x="7" y="1133"/>
                  <a:pt x="7" y="1133"/>
                </a:cubicBezTo>
                <a:cubicBezTo>
                  <a:pt x="6" y="1129"/>
                  <a:pt x="6" y="1129"/>
                  <a:pt x="6" y="1129"/>
                </a:cubicBezTo>
                <a:cubicBezTo>
                  <a:pt x="6" y="1127"/>
                  <a:pt x="6" y="1126"/>
                  <a:pt x="6" y="1124"/>
                </a:cubicBezTo>
                <a:cubicBezTo>
                  <a:pt x="6" y="1123"/>
                  <a:pt x="5" y="1122"/>
                  <a:pt x="5" y="1120"/>
                </a:cubicBezTo>
                <a:cubicBezTo>
                  <a:pt x="5" y="1114"/>
                  <a:pt x="5" y="1114"/>
                  <a:pt x="5" y="1114"/>
                </a:cubicBezTo>
                <a:cubicBezTo>
                  <a:pt x="6" y="1114"/>
                  <a:pt x="6" y="1114"/>
                  <a:pt x="6" y="1114"/>
                </a:cubicBezTo>
                <a:cubicBezTo>
                  <a:pt x="6" y="1111"/>
                  <a:pt x="6" y="1111"/>
                  <a:pt x="6" y="1111"/>
                </a:cubicBezTo>
                <a:cubicBezTo>
                  <a:pt x="8" y="1111"/>
                  <a:pt x="8" y="1111"/>
                  <a:pt x="8" y="1111"/>
                </a:cubicBezTo>
                <a:cubicBezTo>
                  <a:pt x="8" y="1106"/>
                  <a:pt x="8" y="1106"/>
                  <a:pt x="8" y="1106"/>
                </a:cubicBezTo>
                <a:cubicBezTo>
                  <a:pt x="4" y="1097"/>
                  <a:pt x="4" y="1097"/>
                  <a:pt x="4" y="1097"/>
                </a:cubicBezTo>
                <a:cubicBezTo>
                  <a:pt x="9" y="1097"/>
                  <a:pt x="9" y="1097"/>
                  <a:pt x="9" y="1097"/>
                </a:cubicBezTo>
                <a:cubicBezTo>
                  <a:pt x="9" y="1082"/>
                  <a:pt x="9" y="1082"/>
                  <a:pt x="9" y="1082"/>
                </a:cubicBezTo>
                <a:cubicBezTo>
                  <a:pt x="7" y="1082"/>
                  <a:pt x="7" y="1082"/>
                  <a:pt x="7" y="1082"/>
                </a:cubicBezTo>
                <a:cubicBezTo>
                  <a:pt x="7" y="1069"/>
                  <a:pt x="7" y="1069"/>
                  <a:pt x="7" y="1069"/>
                </a:cubicBezTo>
                <a:cubicBezTo>
                  <a:pt x="9" y="1069"/>
                  <a:pt x="9" y="1069"/>
                  <a:pt x="9" y="1069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8" y="1053"/>
                  <a:pt x="8" y="1053"/>
                  <a:pt x="8" y="1053"/>
                </a:cubicBezTo>
                <a:cubicBezTo>
                  <a:pt x="7" y="1050"/>
                  <a:pt x="8" y="1047"/>
                  <a:pt x="8" y="1046"/>
                </a:cubicBezTo>
                <a:cubicBezTo>
                  <a:pt x="8" y="1044"/>
                  <a:pt x="8" y="1043"/>
                  <a:pt x="8" y="1042"/>
                </a:cubicBezTo>
                <a:cubicBezTo>
                  <a:pt x="4" y="1042"/>
                  <a:pt x="4" y="1042"/>
                  <a:pt x="4" y="1042"/>
                </a:cubicBezTo>
                <a:cubicBezTo>
                  <a:pt x="6" y="1035"/>
                  <a:pt x="6" y="1035"/>
                  <a:pt x="6" y="1035"/>
                </a:cubicBezTo>
                <a:cubicBezTo>
                  <a:pt x="6" y="1014"/>
                  <a:pt x="6" y="1014"/>
                  <a:pt x="6" y="1014"/>
                </a:cubicBezTo>
                <a:cubicBezTo>
                  <a:pt x="7" y="1014"/>
                  <a:pt x="7" y="1014"/>
                  <a:pt x="7" y="1014"/>
                </a:cubicBezTo>
                <a:cubicBezTo>
                  <a:pt x="7" y="1010"/>
                  <a:pt x="7" y="1010"/>
                  <a:pt x="7" y="1010"/>
                </a:cubicBezTo>
                <a:cubicBezTo>
                  <a:pt x="8" y="1010"/>
                  <a:pt x="8" y="1010"/>
                  <a:pt x="8" y="1010"/>
                </a:cubicBezTo>
                <a:cubicBezTo>
                  <a:pt x="8" y="1009"/>
                  <a:pt x="8" y="1009"/>
                  <a:pt x="9" y="1008"/>
                </a:cubicBezTo>
                <a:cubicBezTo>
                  <a:pt x="9" y="1008"/>
                  <a:pt x="9" y="1007"/>
                  <a:pt x="9" y="1006"/>
                </a:cubicBezTo>
                <a:cubicBezTo>
                  <a:pt x="8" y="1006"/>
                  <a:pt x="8" y="1006"/>
                  <a:pt x="8" y="1006"/>
                </a:cubicBezTo>
                <a:cubicBezTo>
                  <a:pt x="6" y="970"/>
                  <a:pt x="6" y="970"/>
                  <a:pt x="6" y="970"/>
                </a:cubicBezTo>
                <a:cubicBezTo>
                  <a:pt x="7" y="970"/>
                  <a:pt x="7" y="970"/>
                  <a:pt x="7" y="970"/>
                </a:cubicBezTo>
                <a:cubicBezTo>
                  <a:pt x="7" y="969"/>
                  <a:pt x="7" y="969"/>
                  <a:pt x="7" y="969"/>
                </a:cubicBezTo>
                <a:cubicBezTo>
                  <a:pt x="5" y="969"/>
                  <a:pt x="5" y="969"/>
                  <a:pt x="5" y="969"/>
                </a:cubicBezTo>
                <a:cubicBezTo>
                  <a:pt x="5" y="947"/>
                  <a:pt x="5" y="947"/>
                  <a:pt x="5" y="947"/>
                </a:cubicBezTo>
                <a:cubicBezTo>
                  <a:pt x="6" y="947"/>
                  <a:pt x="6" y="947"/>
                  <a:pt x="6" y="947"/>
                </a:cubicBezTo>
                <a:cubicBezTo>
                  <a:pt x="6" y="945"/>
                  <a:pt x="6" y="945"/>
                  <a:pt x="6" y="945"/>
                </a:cubicBezTo>
                <a:cubicBezTo>
                  <a:pt x="5" y="945"/>
                  <a:pt x="5" y="945"/>
                  <a:pt x="5" y="945"/>
                </a:cubicBezTo>
                <a:cubicBezTo>
                  <a:pt x="5" y="931"/>
                  <a:pt x="5" y="931"/>
                  <a:pt x="5" y="931"/>
                </a:cubicBezTo>
                <a:cubicBezTo>
                  <a:pt x="6" y="931"/>
                  <a:pt x="6" y="931"/>
                  <a:pt x="6" y="931"/>
                </a:cubicBezTo>
                <a:cubicBezTo>
                  <a:pt x="6" y="923"/>
                  <a:pt x="6" y="923"/>
                  <a:pt x="6" y="923"/>
                </a:cubicBezTo>
                <a:cubicBezTo>
                  <a:pt x="7" y="923"/>
                  <a:pt x="7" y="923"/>
                  <a:pt x="7" y="923"/>
                </a:cubicBezTo>
                <a:cubicBezTo>
                  <a:pt x="7" y="921"/>
                  <a:pt x="7" y="921"/>
                  <a:pt x="7" y="921"/>
                </a:cubicBezTo>
                <a:cubicBezTo>
                  <a:pt x="8" y="921"/>
                  <a:pt x="8" y="921"/>
                  <a:pt x="8" y="921"/>
                </a:cubicBezTo>
                <a:cubicBezTo>
                  <a:pt x="7" y="897"/>
                  <a:pt x="7" y="897"/>
                  <a:pt x="7" y="897"/>
                </a:cubicBezTo>
                <a:cubicBezTo>
                  <a:pt x="9" y="896"/>
                  <a:pt x="9" y="896"/>
                  <a:pt x="9" y="896"/>
                </a:cubicBezTo>
                <a:cubicBezTo>
                  <a:pt x="7" y="882"/>
                  <a:pt x="7" y="882"/>
                  <a:pt x="7" y="882"/>
                </a:cubicBezTo>
                <a:cubicBezTo>
                  <a:pt x="11" y="878"/>
                  <a:pt x="11" y="878"/>
                  <a:pt x="11" y="878"/>
                </a:cubicBezTo>
                <a:cubicBezTo>
                  <a:pt x="11" y="876"/>
                  <a:pt x="11" y="871"/>
                  <a:pt x="11" y="868"/>
                </a:cubicBezTo>
                <a:cubicBezTo>
                  <a:pt x="10" y="868"/>
                  <a:pt x="10" y="868"/>
                  <a:pt x="10" y="868"/>
                </a:cubicBezTo>
                <a:cubicBezTo>
                  <a:pt x="10" y="864"/>
                  <a:pt x="10" y="864"/>
                  <a:pt x="10" y="864"/>
                </a:cubicBezTo>
                <a:cubicBezTo>
                  <a:pt x="9" y="864"/>
                  <a:pt x="9" y="864"/>
                  <a:pt x="9" y="864"/>
                </a:cubicBezTo>
                <a:cubicBezTo>
                  <a:pt x="9" y="853"/>
                  <a:pt x="9" y="853"/>
                  <a:pt x="9" y="853"/>
                </a:cubicBezTo>
                <a:cubicBezTo>
                  <a:pt x="7" y="852"/>
                  <a:pt x="7" y="852"/>
                  <a:pt x="7" y="852"/>
                </a:cubicBezTo>
                <a:cubicBezTo>
                  <a:pt x="7" y="850"/>
                  <a:pt x="7" y="850"/>
                  <a:pt x="7" y="850"/>
                </a:cubicBezTo>
                <a:cubicBezTo>
                  <a:pt x="6" y="850"/>
                  <a:pt x="6" y="850"/>
                  <a:pt x="6" y="850"/>
                </a:cubicBezTo>
                <a:cubicBezTo>
                  <a:pt x="4" y="846"/>
                  <a:pt x="4" y="846"/>
                  <a:pt x="4" y="846"/>
                </a:cubicBezTo>
                <a:cubicBezTo>
                  <a:pt x="3" y="842"/>
                  <a:pt x="4" y="837"/>
                  <a:pt x="6" y="830"/>
                </a:cubicBezTo>
                <a:cubicBezTo>
                  <a:pt x="6" y="830"/>
                  <a:pt x="6" y="830"/>
                  <a:pt x="6" y="830"/>
                </a:cubicBezTo>
                <a:cubicBezTo>
                  <a:pt x="7" y="823"/>
                  <a:pt x="7" y="823"/>
                  <a:pt x="7" y="823"/>
                </a:cubicBezTo>
                <a:cubicBezTo>
                  <a:pt x="6" y="822"/>
                  <a:pt x="6" y="820"/>
                  <a:pt x="6" y="818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05"/>
                  <a:pt x="7" y="805"/>
                  <a:pt x="7" y="805"/>
                </a:cubicBezTo>
                <a:cubicBezTo>
                  <a:pt x="8" y="805"/>
                  <a:pt x="8" y="805"/>
                  <a:pt x="8" y="805"/>
                </a:cubicBezTo>
                <a:cubicBezTo>
                  <a:pt x="4" y="774"/>
                  <a:pt x="4" y="774"/>
                  <a:pt x="4" y="774"/>
                </a:cubicBezTo>
                <a:cubicBezTo>
                  <a:pt x="8" y="774"/>
                  <a:pt x="8" y="774"/>
                  <a:pt x="8" y="774"/>
                </a:cubicBezTo>
                <a:cubicBezTo>
                  <a:pt x="4" y="762"/>
                  <a:pt x="4" y="762"/>
                  <a:pt x="4" y="762"/>
                </a:cubicBezTo>
                <a:cubicBezTo>
                  <a:pt x="7" y="762"/>
                  <a:pt x="7" y="762"/>
                  <a:pt x="7" y="762"/>
                </a:cubicBezTo>
                <a:cubicBezTo>
                  <a:pt x="7" y="758"/>
                  <a:pt x="7" y="758"/>
                  <a:pt x="7" y="758"/>
                </a:cubicBezTo>
                <a:cubicBezTo>
                  <a:pt x="9" y="758"/>
                  <a:pt x="9" y="758"/>
                  <a:pt x="9" y="758"/>
                </a:cubicBezTo>
                <a:cubicBezTo>
                  <a:pt x="9" y="756"/>
                  <a:pt x="9" y="756"/>
                  <a:pt x="9" y="756"/>
                </a:cubicBezTo>
                <a:cubicBezTo>
                  <a:pt x="9" y="743"/>
                  <a:pt x="7" y="737"/>
                  <a:pt x="4" y="727"/>
                </a:cubicBezTo>
                <a:cubicBezTo>
                  <a:pt x="3" y="723"/>
                  <a:pt x="3" y="723"/>
                  <a:pt x="3" y="723"/>
                </a:cubicBezTo>
                <a:cubicBezTo>
                  <a:pt x="6" y="721"/>
                  <a:pt x="6" y="721"/>
                  <a:pt x="6" y="721"/>
                </a:cubicBezTo>
                <a:cubicBezTo>
                  <a:pt x="6" y="716"/>
                  <a:pt x="6" y="716"/>
                  <a:pt x="6" y="716"/>
                </a:cubicBezTo>
                <a:cubicBezTo>
                  <a:pt x="6" y="711"/>
                  <a:pt x="6" y="704"/>
                  <a:pt x="10" y="700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85"/>
                  <a:pt x="10" y="685"/>
                  <a:pt x="10" y="685"/>
                </a:cubicBezTo>
                <a:cubicBezTo>
                  <a:pt x="9" y="685"/>
                  <a:pt x="9" y="685"/>
                  <a:pt x="9" y="685"/>
                </a:cubicBezTo>
                <a:cubicBezTo>
                  <a:pt x="9" y="680"/>
                  <a:pt x="9" y="680"/>
                  <a:pt x="9" y="680"/>
                </a:cubicBezTo>
                <a:cubicBezTo>
                  <a:pt x="7" y="680"/>
                  <a:pt x="7" y="680"/>
                  <a:pt x="7" y="680"/>
                </a:cubicBezTo>
                <a:cubicBezTo>
                  <a:pt x="8" y="672"/>
                  <a:pt x="8" y="672"/>
                  <a:pt x="8" y="672"/>
                </a:cubicBezTo>
                <a:cubicBezTo>
                  <a:pt x="7" y="672"/>
                  <a:pt x="7" y="672"/>
                  <a:pt x="7" y="672"/>
                </a:cubicBezTo>
                <a:cubicBezTo>
                  <a:pt x="7" y="656"/>
                  <a:pt x="7" y="656"/>
                  <a:pt x="7" y="656"/>
                </a:cubicBezTo>
                <a:cubicBezTo>
                  <a:pt x="6" y="652"/>
                  <a:pt x="6" y="652"/>
                  <a:pt x="6" y="652"/>
                </a:cubicBezTo>
                <a:cubicBezTo>
                  <a:pt x="5" y="648"/>
                  <a:pt x="6" y="643"/>
                  <a:pt x="7" y="640"/>
                </a:cubicBezTo>
                <a:cubicBezTo>
                  <a:pt x="7" y="639"/>
                  <a:pt x="7" y="638"/>
                  <a:pt x="7" y="638"/>
                </a:cubicBezTo>
                <a:cubicBezTo>
                  <a:pt x="5" y="624"/>
                  <a:pt x="5" y="624"/>
                  <a:pt x="5" y="624"/>
                </a:cubicBezTo>
                <a:cubicBezTo>
                  <a:pt x="7" y="624"/>
                  <a:pt x="7" y="624"/>
                  <a:pt x="7" y="624"/>
                </a:cubicBezTo>
                <a:cubicBezTo>
                  <a:pt x="7" y="620"/>
                  <a:pt x="7" y="620"/>
                  <a:pt x="7" y="620"/>
                </a:cubicBezTo>
                <a:cubicBezTo>
                  <a:pt x="9" y="620"/>
                  <a:pt x="9" y="620"/>
                  <a:pt x="9" y="620"/>
                </a:cubicBezTo>
                <a:cubicBezTo>
                  <a:pt x="9" y="614"/>
                  <a:pt x="9" y="614"/>
                  <a:pt x="9" y="614"/>
                </a:cubicBezTo>
                <a:cubicBezTo>
                  <a:pt x="8" y="614"/>
                  <a:pt x="8" y="614"/>
                  <a:pt x="8" y="614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7" y="578"/>
                  <a:pt x="7" y="578"/>
                  <a:pt x="7" y="578"/>
                </a:cubicBezTo>
                <a:cubicBezTo>
                  <a:pt x="5" y="573"/>
                  <a:pt x="5" y="573"/>
                  <a:pt x="5" y="573"/>
                </a:cubicBezTo>
                <a:cubicBezTo>
                  <a:pt x="8" y="573"/>
                  <a:pt x="8" y="573"/>
                  <a:pt x="8" y="573"/>
                </a:cubicBezTo>
                <a:cubicBezTo>
                  <a:pt x="8" y="571"/>
                  <a:pt x="8" y="568"/>
                  <a:pt x="8" y="566"/>
                </a:cubicBezTo>
                <a:cubicBezTo>
                  <a:pt x="8" y="564"/>
                  <a:pt x="9" y="561"/>
                  <a:pt x="8" y="561"/>
                </a:cubicBezTo>
                <a:cubicBezTo>
                  <a:pt x="8" y="559"/>
                  <a:pt x="8" y="559"/>
                  <a:pt x="8" y="559"/>
                </a:cubicBezTo>
                <a:cubicBezTo>
                  <a:pt x="7" y="553"/>
                  <a:pt x="7" y="553"/>
                  <a:pt x="7" y="553"/>
                </a:cubicBezTo>
                <a:cubicBezTo>
                  <a:pt x="10" y="551"/>
                  <a:pt x="10" y="551"/>
                  <a:pt x="10" y="551"/>
                </a:cubicBezTo>
                <a:cubicBezTo>
                  <a:pt x="10" y="548"/>
                  <a:pt x="10" y="548"/>
                  <a:pt x="10" y="548"/>
                </a:cubicBezTo>
                <a:cubicBezTo>
                  <a:pt x="9" y="546"/>
                  <a:pt x="10" y="544"/>
                  <a:pt x="10" y="543"/>
                </a:cubicBezTo>
                <a:cubicBezTo>
                  <a:pt x="6" y="520"/>
                  <a:pt x="6" y="520"/>
                  <a:pt x="6" y="520"/>
                </a:cubicBezTo>
                <a:cubicBezTo>
                  <a:pt x="2" y="520"/>
                  <a:pt x="2" y="520"/>
                  <a:pt x="2" y="520"/>
                </a:cubicBezTo>
                <a:cubicBezTo>
                  <a:pt x="6" y="505"/>
                  <a:pt x="6" y="505"/>
                  <a:pt x="6" y="505"/>
                </a:cubicBezTo>
                <a:cubicBezTo>
                  <a:pt x="6" y="486"/>
                  <a:pt x="6" y="486"/>
                  <a:pt x="6" y="486"/>
                </a:cubicBezTo>
                <a:cubicBezTo>
                  <a:pt x="7" y="482"/>
                  <a:pt x="7" y="477"/>
                  <a:pt x="7" y="471"/>
                </a:cubicBezTo>
                <a:cubicBezTo>
                  <a:pt x="7" y="468"/>
                  <a:pt x="7" y="465"/>
                  <a:pt x="7" y="462"/>
                </a:cubicBezTo>
                <a:cubicBezTo>
                  <a:pt x="4" y="462"/>
                  <a:pt x="4" y="462"/>
                  <a:pt x="4" y="462"/>
                </a:cubicBezTo>
                <a:cubicBezTo>
                  <a:pt x="5" y="456"/>
                  <a:pt x="5" y="456"/>
                  <a:pt x="5" y="456"/>
                </a:cubicBezTo>
                <a:cubicBezTo>
                  <a:pt x="5" y="454"/>
                  <a:pt x="6" y="453"/>
                  <a:pt x="6" y="452"/>
                </a:cubicBezTo>
                <a:cubicBezTo>
                  <a:pt x="6" y="451"/>
                  <a:pt x="6" y="451"/>
                  <a:pt x="6" y="450"/>
                </a:cubicBezTo>
                <a:cubicBezTo>
                  <a:pt x="5" y="448"/>
                  <a:pt x="5" y="445"/>
                  <a:pt x="5" y="443"/>
                </a:cubicBezTo>
                <a:cubicBezTo>
                  <a:pt x="6" y="441"/>
                  <a:pt x="6" y="441"/>
                  <a:pt x="6" y="441"/>
                </a:cubicBezTo>
                <a:cubicBezTo>
                  <a:pt x="7" y="440"/>
                  <a:pt x="7" y="440"/>
                  <a:pt x="7" y="440"/>
                </a:cubicBezTo>
                <a:cubicBezTo>
                  <a:pt x="7" y="434"/>
                  <a:pt x="7" y="434"/>
                  <a:pt x="7" y="434"/>
                </a:cubicBezTo>
                <a:cubicBezTo>
                  <a:pt x="9" y="434"/>
                  <a:pt x="9" y="434"/>
                  <a:pt x="9" y="434"/>
                </a:cubicBezTo>
                <a:cubicBezTo>
                  <a:pt x="9" y="428"/>
                  <a:pt x="9" y="428"/>
                  <a:pt x="9" y="428"/>
                </a:cubicBezTo>
                <a:cubicBezTo>
                  <a:pt x="7" y="428"/>
                  <a:pt x="7" y="428"/>
                  <a:pt x="7" y="428"/>
                </a:cubicBezTo>
                <a:cubicBezTo>
                  <a:pt x="7" y="421"/>
                  <a:pt x="7" y="421"/>
                  <a:pt x="7" y="421"/>
                </a:cubicBezTo>
                <a:cubicBezTo>
                  <a:pt x="6" y="421"/>
                  <a:pt x="6" y="421"/>
                  <a:pt x="6" y="421"/>
                </a:cubicBezTo>
                <a:cubicBezTo>
                  <a:pt x="6" y="414"/>
                  <a:pt x="6" y="414"/>
                  <a:pt x="6" y="414"/>
                </a:cubicBezTo>
                <a:cubicBezTo>
                  <a:pt x="5" y="410"/>
                  <a:pt x="5" y="410"/>
                  <a:pt x="5" y="410"/>
                </a:cubicBezTo>
                <a:cubicBezTo>
                  <a:pt x="5" y="410"/>
                  <a:pt x="5" y="409"/>
                  <a:pt x="5" y="409"/>
                </a:cubicBezTo>
                <a:cubicBezTo>
                  <a:pt x="5" y="409"/>
                  <a:pt x="5" y="409"/>
                  <a:pt x="5" y="409"/>
                </a:cubicBezTo>
                <a:cubicBezTo>
                  <a:pt x="5" y="408"/>
                  <a:pt x="5" y="407"/>
                  <a:pt x="5" y="406"/>
                </a:cubicBezTo>
                <a:cubicBezTo>
                  <a:pt x="5" y="404"/>
                  <a:pt x="5" y="404"/>
                  <a:pt x="5" y="404"/>
                </a:cubicBezTo>
                <a:cubicBezTo>
                  <a:pt x="4" y="404"/>
                  <a:pt x="4" y="404"/>
                  <a:pt x="4" y="404"/>
                </a:cubicBezTo>
                <a:cubicBezTo>
                  <a:pt x="4" y="390"/>
                  <a:pt x="4" y="390"/>
                  <a:pt x="4" y="390"/>
                </a:cubicBezTo>
                <a:cubicBezTo>
                  <a:pt x="5" y="390"/>
                  <a:pt x="5" y="390"/>
                  <a:pt x="5" y="390"/>
                </a:cubicBezTo>
                <a:cubicBezTo>
                  <a:pt x="5" y="387"/>
                  <a:pt x="5" y="387"/>
                  <a:pt x="5" y="387"/>
                </a:cubicBezTo>
                <a:cubicBezTo>
                  <a:pt x="6" y="387"/>
                  <a:pt x="6" y="387"/>
                  <a:pt x="6" y="387"/>
                </a:cubicBezTo>
                <a:cubicBezTo>
                  <a:pt x="6" y="383"/>
                  <a:pt x="6" y="383"/>
                  <a:pt x="6" y="383"/>
                </a:cubicBezTo>
                <a:cubicBezTo>
                  <a:pt x="6" y="381"/>
                  <a:pt x="6" y="380"/>
                  <a:pt x="6" y="379"/>
                </a:cubicBezTo>
                <a:cubicBezTo>
                  <a:pt x="5" y="374"/>
                  <a:pt x="6" y="371"/>
                  <a:pt x="7" y="368"/>
                </a:cubicBezTo>
                <a:cubicBezTo>
                  <a:pt x="7" y="366"/>
                  <a:pt x="7" y="366"/>
                  <a:pt x="7" y="366"/>
                </a:cubicBezTo>
                <a:cubicBezTo>
                  <a:pt x="9" y="365"/>
                  <a:pt x="9" y="365"/>
                  <a:pt x="9" y="365"/>
                </a:cubicBezTo>
                <a:cubicBezTo>
                  <a:pt x="9" y="347"/>
                  <a:pt x="9" y="347"/>
                  <a:pt x="9" y="347"/>
                </a:cubicBezTo>
                <a:cubicBezTo>
                  <a:pt x="9" y="347"/>
                  <a:pt x="8" y="346"/>
                  <a:pt x="8" y="346"/>
                </a:cubicBezTo>
                <a:cubicBezTo>
                  <a:pt x="7" y="341"/>
                  <a:pt x="6" y="337"/>
                  <a:pt x="6" y="334"/>
                </a:cubicBezTo>
                <a:cubicBezTo>
                  <a:pt x="7" y="330"/>
                  <a:pt x="7" y="330"/>
                  <a:pt x="7" y="330"/>
                </a:cubicBezTo>
                <a:cubicBezTo>
                  <a:pt x="7" y="325"/>
                  <a:pt x="7" y="325"/>
                  <a:pt x="7" y="325"/>
                </a:cubicBezTo>
                <a:cubicBezTo>
                  <a:pt x="9" y="325"/>
                  <a:pt x="9" y="325"/>
                  <a:pt x="9" y="325"/>
                </a:cubicBezTo>
                <a:cubicBezTo>
                  <a:pt x="9" y="312"/>
                  <a:pt x="9" y="312"/>
                  <a:pt x="9" y="312"/>
                </a:cubicBezTo>
                <a:cubicBezTo>
                  <a:pt x="7" y="312"/>
                  <a:pt x="7" y="312"/>
                  <a:pt x="7" y="312"/>
                </a:cubicBezTo>
                <a:cubicBezTo>
                  <a:pt x="7" y="299"/>
                  <a:pt x="7" y="299"/>
                  <a:pt x="7" y="299"/>
                </a:cubicBezTo>
                <a:cubicBezTo>
                  <a:pt x="9" y="299"/>
                  <a:pt x="9" y="299"/>
                  <a:pt x="9" y="299"/>
                </a:cubicBezTo>
                <a:cubicBezTo>
                  <a:pt x="9" y="295"/>
                  <a:pt x="9" y="295"/>
                  <a:pt x="9" y="295"/>
                </a:cubicBezTo>
                <a:cubicBezTo>
                  <a:pt x="9" y="294"/>
                  <a:pt x="9" y="294"/>
                  <a:pt x="9" y="294"/>
                </a:cubicBezTo>
                <a:cubicBezTo>
                  <a:pt x="9" y="283"/>
                  <a:pt x="9" y="283"/>
                  <a:pt x="9" y="283"/>
                </a:cubicBezTo>
                <a:cubicBezTo>
                  <a:pt x="7" y="283"/>
                  <a:pt x="7" y="283"/>
                  <a:pt x="7" y="283"/>
                </a:cubicBezTo>
                <a:cubicBezTo>
                  <a:pt x="7" y="271"/>
                  <a:pt x="7" y="271"/>
                  <a:pt x="7" y="271"/>
                </a:cubicBezTo>
                <a:cubicBezTo>
                  <a:pt x="7" y="271"/>
                  <a:pt x="7" y="271"/>
                  <a:pt x="7" y="271"/>
                </a:cubicBezTo>
                <a:cubicBezTo>
                  <a:pt x="5" y="250"/>
                  <a:pt x="5" y="250"/>
                  <a:pt x="5" y="250"/>
                </a:cubicBezTo>
                <a:cubicBezTo>
                  <a:pt x="9" y="248"/>
                  <a:pt x="9" y="248"/>
                  <a:pt x="9" y="248"/>
                </a:cubicBezTo>
                <a:cubicBezTo>
                  <a:pt x="9" y="246"/>
                  <a:pt x="9" y="241"/>
                  <a:pt x="9" y="237"/>
                </a:cubicBezTo>
                <a:cubicBezTo>
                  <a:pt x="7" y="237"/>
                  <a:pt x="7" y="237"/>
                  <a:pt x="7" y="237"/>
                </a:cubicBezTo>
                <a:cubicBezTo>
                  <a:pt x="7" y="224"/>
                  <a:pt x="7" y="224"/>
                  <a:pt x="7" y="224"/>
                </a:cubicBezTo>
                <a:cubicBezTo>
                  <a:pt x="9" y="224"/>
                  <a:pt x="9" y="224"/>
                  <a:pt x="9" y="224"/>
                </a:cubicBezTo>
                <a:cubicBezTo>
                  <a:pt x="9" y="218"/>
                  <a:pt x="9" y="218"/>
                  <a:pt x="9" y="218"/>
                </a:cubicBezTo>
                <a:cubicBezTo>
                  <a:pt x="5" y="195"/>
                  <a:pt x="5" y="195"/>
                  <a:pt x="5" y="195"/>
                </a:cubicBezTo>
                <a:cubicBezTo>
                  <a:pt x="7" y="195"/>
                  <a:pt x="7" y="195"/>
                  <a:pt x="7" y="195"/>
                </a:cubicBezTo>
                <a:cubicBezTo>
                  <a:pt x="7" y="192"/>
                  <a:pt x="7" y="192"/>
                  <a:pt x="7" y="192"/>
                </a:cubicBezTo>
                <a:cubicBezTo>
                  <a:pt x="6" y="185"/>
                  <a:pt x="6" y="185"/>
                  <a:pt x="6" y="185"/>
                </a:cubicBezTo>
                <a:cubicBezTo>
                  <a:pt x="8" y="185"/>
                  <a:pt x="8" y="185"/>
                  <a:pt x="8" y="185"/>
                </a:cubicBezTo>
                <a:cubicBezTo>
                  <a:pt x="7" y="179"/>
                  <a:pt x="7" y="179"/>
                  <a:pt x="7" y="179"/>
                </a:cubicBezTo>
                <a:cubicBezTo>
                  <a:pt x="3" y="179"/>
                  <a:pt x="3" y="179"/>
                  <a:pt x="3" y="179"/>
                </a:cubicBezTo>
                <a:cubicBezTo>
                  <a:pt x="5" y="172"/>
                  <a:pt x="5" y="172"/>
                  <a:pt x="5" y="172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1"/>
                  <a:pt x="5" y="141"/>
                  <a:pt x="5" y="141"/>
                </a:cubicBezTo>
                <a:cubicBezTo>
                  <a:pt x="2" y="135"/>
                  <a:pt x="2" y="135"/>
                  <a:pt x="2" y="135"/>
                </a:cubicBezTo>
                <a:cubicBezTo>
                  <a:pt x="4" y="135"/>
                  <a:pt x="4" y="135"/>
                  <a:pt x="4" y="135"/>
                </a:cubicBezTo>
                <a:cubicBezTo>
                  <a:pt x="4" y="133"/>
                  <a:pt x="4" y="133"/>
                  <a:pt x="4" y="133"/>
                </a:cubicBezTo>
                <a:cubicBezTo>
                  <a:pt x="4" y="133"/>
                  <a:pt x="4" y="133"/>
                  <a:pt x="4" y="133"/>
                </a:cubicBezTo>
                <a:cubicBezTo>
                  <a:pt x="5" y="127"/>
                  <a:pt x="5" y="127"/>
                  <a:pt x="5" y="127"/>
                </a:cubicBezTo>
                <a:cubicBezTo>
                  <a:pt x="5" y="125"/>
                  <a:pt x="5" y="125"/>
                  <a:pt x="5" y="125"/>
                </a:cubicBezTo>
                <a:cubicBezTo>
                  <a:pt x="4" y="125"/>
                  <a:pt x="4" y="125"/>
                  <a:pt x="4" y="125"/>
                </a:cubicBezTo>
                <a:cubicBezTo>
                  <a:pt x="4" y="112"/>
                  <a:pt x="4" y="112"/>
                  <a:pt x="4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1"/>
                  <a:pt x="5" y="111"/>
                  <a:pt x="5" y="111"/>
                </a:cubicBezTo>
                <a:cubicBezTo>
                  <a:pt x="6" y="110"/>
                  <a:pt x="6" y="110"/>
                  <a:pt x="6" y="109"/>
                </a:cubicBezTo>
                <a:cubicBezTo>
                  <a:pt x="6" y="109"/>
                  <a:pt x="6" y="109"/>
                  <a:pt x="6" y="109"/>
                </a:cubicBezTo>
                <a:cubicBezTo>
                  <a:pt x="6" y="107"/>
                  <a:pt x="6" y="107"/>
                  <a:pt x="6" y="107"/>
                </a:cubicBezTo>
                <a:cubicBezTo>
                  <a:pt x="3" y="107"/>
                  <a:pt x="3" y="107"/>
                  <a:pt x="3" y="107"/>
                </a:cubicBezTo>
                <a:cubicBezTo>
                  <a:pt x="5" y="100"/>
                  <a:pt x="5" y="100"/>
                  <a:pt x="5" y="100"/>
                </a:cubicBezTo>
                <a:cubicBezTo>
                  <a:pt x="4" y="100"/>
                  <a:pt x="4" y="100"/>
                  <a:pt x="4" y="100"/>
                </a:cubicBezTo>
                <a:cubicBezTo>
                  <a:pt x="4" y="93"/>
                  <a:pt x="4" y="93"/>
                  <a:pt x="4" y="93"/>
                </a:cubicBezTo>
                <a:cubicBezTo>
                  <a:pt x="3" y="93"/>
                  <a:pt x="3" y="93"/>
                  <a:pt x="3" y="93"/>
                </a:cubicBezTo>
                <a:cubicBezTo>
                  <a:pt x="4" y="90"/>
                  <a:pt x="4" y="90"/>
                  <a:pt x="4" y="90"/>
                </a:cubicBezTo>
                <a:cubicBezTo>
                  <a:pt x="4" y="87"/>
                  <a:pt x="4" y="87"/>
                  <a:pt x="4" y="87"/>
                </a:cubicBezTo>
                <a:cubicBezTo>
                  <a:pt x="5" y="87"/>
                  <a:pt x="5" y="87"/>
                  <a:pt x="5" y="87"/>
                </a:cubicBezTo>
                <a:cubicBezTo>
                  <a:pt x="6" y="79"/>
                  <a:pt x="6" y="79"/>
                  <a:pt x="6" y="79"/>
                </a:cubicBezTo>
                <a:cubicBezTo>
                  <a:pt x="8" y="78"/>
                  <a:pt x="8" y="78"/>
                  <a:pt x="8" y="78"/>
                </a:cubicBezTo>
                <a:cubicBezTo>
                  <a:pt x="8" y="77"/>
                  <a:pt x="8" y="75"/>
                  <a:pt x="7" y="74"/>
                </a:cubicBezTo>
                <a:cubicBezTo>
                  <a:pt x="7" y="70"/>
                  <a:pt x="6" y="64"/>
                  <a:pt x="8" y="58"/>
                </a:cubicBezTo>
                <a:cubicBezTo>
                  <a:pt x="9" y="55"/>
                  <a:pt x="9" y="55"/>
                  <a:pt x="9" y="55"/>
                </a:cubicBezTo>
                <a:cubicBezTo>
                  <a:pt x="9" y="52"/>
                  <a:pt x="9" y="52"/>
                  <a:pt x="9" y="52"/>
                </a:cubicBezTo>
                <a:cubicBezTo>
                  <a:pt x="7" y="49"/>
                  <a:pt x="7" y="47"/>
                  <a:pt x="8" y="46"/>
                </a:cubicBezTo>
                <a:cubicBezTo>
                  <a:pt x="8" y="42"/>
                  <a:pt x="8" y="42"/>
                  <a:pt x="8" y="42"/>
                </a:cubicBezTo>
                <a:cubicBezTo>
                  <a:pt x="8" y="28"/>
                  <a:pt x="8" y="28"/>
                  <a:pt x="8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5"/>
                  <a:pt x="6" y="25"/>
                  <a:pt x="6" y="25"/>
                </a:cubicBezTo>
                <a:cubicBezTo>
                  <a:pt x="3" y="25"/>
                  <a:pt x="3" y="25"/>
                  <a:pt x="3" y="25"/>
                </a:cubicBezTo>
                <a:cubicBezTo>
                  <a:pt x="7" y="13"/>
                  <a:pt x="7" y="13"/>
                  <a:pt x="7" y="13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8" y="9"/>
                  <a:pt x="8" y="9"/>
                  <a:pt x="8" y="9"/>
                </a:cubicBezTo>
                <a:cubicBezTo>
                  <a:pt x="12" y="11"/>
                  <a:pt x="12" y="11"/>
                  <a:pt x="12" y="11"/>
                </a:cubicBezTo>
                <a:cubicBezTo>
                  <a:pt x="13" y="11"/>
                  <a:pt x="14" y="11"/>
                  <a:pt x="14" y="11"/>
                </a:cubicBezTo>
                <a:cubicBezTo>
                  <a:pt x="15" y="9"/>
                  <a:pt x="15" y="9"/>
                  <a:pt x="15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32" y="6"/>
                  <a:pt x="32" y="6"/>
                  <a:pt x="32" y="6"/>
                </a:cubicBezTo>
                <a:cubicBezTo>
                  <a:pt x="32" y="8"/>
                  <a:pt x="32" y="8"/>
                  <a:pt x="3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9"/>
                  <a:pt x="42" y="9"/>
                  <a:pt x="42" y="9"/>
                </a:cubicBezTo>
                <a:cubicBezTo>
                  <a:pt x="52" y="9"/>
                  <a:pt x="52" y="9"/>
                  <a:pt x="52" y="9"/>
                </a:cubicBezTo>
                <a:cubicBezTo>
                  <a:pt x="52" y="11"/>
                  <a:pt x="52" y="11"/>
                  <a:pt x="52" y="11"/>
                </a:cubicBezTo>
                <a:cubicBezTo>
                  <a:pt x="59" y="11"/>
                  <a:pt x="59" y="11"/>
                  <a:pt x="59" y="11"/>
                </a:cubicBezTo>
                <a:cubicBezTo>
                  <a:pt x="59" y="12"/>
                  <a:pt x="59" y="12"/>
                  <a:pt x="59" y="12"/>
                </a:cubicBezTo>
                <a:cubicBezTo>
                  <a:pt x="61" y="12"/>
                  <a:pt x="63" y="12"/>
                  <a:pt x="66" y="11"/>
                </a:cubicBezTo>
                <a:cubicBezTo>
                  <a:pt x="71" y="9"/>
                  <a:pt x="71" y="9"/>
                  <a:pt x="71" y="9"/>
                </a:cubicBezTo>
                <a:cubicBezTo>
                  <a:pt x="72" y="11"/>
                  <a:pt x="72" y="11"/>
                  <a:pt x="72" y="11"/>
                </a:cubicBezTo>
                <a:cubicBezTo>
                  <a:pt x="72" y="11"/>
                  <a:pt x="72" y="11"/>
                  <a:pt x="72" y="11"/>
                </a:cubicBezTo>
                <a:cubicBezTo>
                  <a:pt x="89" y="11"/>
                  <a:pt x="89" y="11"/>
                  <a:pt x="89" y="11"/>
                </a:cubicBezTo>
                <a:cubicBezTo>
                  <a:pt x="89" y="12"/>
                  <a:pt x="89" y="12"/>
                  <a:pt x="89" y="12"/>
                </a:cubicBezTo>
                <a:cubicBezTo>
                  <a:pt x="91" y="12"/>
                  <a:pt x="93" y="13"/>
                  <a:pt x="95" y="13"/>
                </a:cubicBezTo>
                <a:cubicBezTo>
                  <a:pt x="97" y="13"/>
                  <a:pt x="99" y="13"/>
                  <a:pt x="102" y="13"/>
                </a:cubicBezTo>
                <a:cubicBezTo>
                  <a:pt x="104" y="13"/>
                  <a:pt x="104" y="13"/>
                  <a:pt x="104" y="13"/>
                </a:cubicBezTo>
                <a:cubicBezTo>
                  <a:pt x="106" y="10"/>
                  <a:pt x="106" y="10"/>
                  <a:pt x="106" y="10"/>
                </a:cubicBezTo>
                <a:cubicBezTo>
                  <a:pt x="106" y="8"/>
                  <a:pt x="106" y="8"/>
                  <a:pt x="106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1" y="8"/>
                  <a:pt x="121" y="8"/>
                  <a:pt x="121" y="8"/>
                </a:cubicBezTo>
                <a:cubicBezTo>
                  <a:pt x="124" y="7"/>
                  <a:pt x="124" y="7"/>
                  <a:pt x="124" y="7"/>
                </a:cubicBezTo>
                <a:cubicBezTo>
                  <a:pt x="125" y="8"/>
                  <a:pt x="125" y="8"/>
                  <a:pt x="125" y="8"/>
                </a:cubicBezTo>
                <a:cubicBezTo>
                  <a:pt x="126" y="8"/>
                  <a:pt x="126" y="8"/>
                  <a:pt x="126" y="8"/>
                </a:cubicBezTo>
                <a:cubicBezTo>
                  <a:pt x="128" y="8"/>
                  <a:pt x="129" y="9"/>
                  <a:pt x="130" y="10"/>
                </a:cubicBezTo>
                <a:cubicBezTo>
                  <a:pt x="135" y="8"/>
                  <a:pt x="135" y="8"/>
                  <a:pt x="135" y="8"/>
                </a:cubicBezTo>
                <a:cubicBezTo>
                  <a:pt x="136" y="11"/>
                  <a:pt x="136" y="11"/>
                  <a:pt x="136" y="11"/>
                </a:cubicBezTo>
                <a:cubicBezTo>
                  <a:pt x="138" y="11"/>
                  <a:pt x="139" y="11"/>
                  <a:pt x="139" y="12"/>
                </a:cubicBezTo>
                <a:cubicBezTo>
                  <a:pt x="140" y="12"/>
                  <a:pt x="140" y="12"/>
                  <a:pt x="140" y="12"/>
                </a:cubicBezTo>
                <a:cubicBezTo>
                  <a:pt x="141" y="11"/>
                  <a:pt x="141" y="11"/>
                  <a:pt x="142" y="11"/>
                </a:cubicBezTo>
                <a:cubicBezTo>
                  <a:pt x="142" y="11"/>
                  <a:pt x="142" y="11"/>
                  <a:pt x="142" y="11"/>
                </a:cubicBezTo>
                <a:cubicBezTo>
                  <a:pt x="144" y="11"/>
                  <a:pt x="144" y="11"/>
                  <a:pt x="144" y="11"/>
                </a:cubicBezTo>
                <a:cubicBezTo>
                  <a:pt x="144" y="11"/>
                  <a:pt x="145" y="11"/>
                  <a:pt x="146" y="11"/>
                </a:cubicBezTo>
                <a:cubicBezTo>
                  <a:pt x="152" y="11"/>
                  <a:pt x="152" y="11"/>
                  <a:pt x="152" y="11"/>
                </a:cubicBezTo>
                <a:cubicBezTo>
                  <a:pt x="152" y="11"/>
                  <a:pt x="152" y="10"/>
                  <a:pt x="153" y="10"/>
                </a:cubicBezTo>
                <a:cubicBezTo>
                  <a:pt x="153" y="9"/>
                  <a:pt x="153" y="9"/>
                  <a:pt x="153" y="9"/>
                </a:cubicBezTo>
                <a:cubicBezTo>
                  <a:pt x="159" y="9"/>
                  <a:pt x="159" y="9"/>
                  <a:pt x="159" y="9"/>
                </a:cubicBezTo>
                <a:cubicBezTo>
                  <a:pt x="160" y="10"/>
                  <a:pt x="162" y="10"/>
                  <a:pt x="163" y="10"/>
                </a:cubicBezTo>
                <a:cubicBezTo>
                  <a:pt x="163" y="11"/>
                  <a:pt x="164" y="11"/>
                  <a:pt x="164" y="11"/>
                </a:cubicBezTo>
                <a:cubicBezTo>
                  <a:pt x="165" y="11"/>
                  <a:pt x="166" y="10"/>
                  <a:pt x="166" y="10"/>
                </a:cubicBezTo>
                <a:cubicBezTo>
                  <a:pt x="170" y="8"/>
                  <a:pt x="175" y="6"/>
                  <a:pt x="181" y="7"/>
                </a:cubicBezTo>
                <a:cubicBezTo>
                  <a:pt x="182" y="7"/>
                  <a:pt x="182" y="7"/>
                  <a:pt x="182" y="7"/>
                </a:cubicBezTo>
                <a:cubicBezTo>
                  <a:pt x="192" y="5"/>
                  <a:pt x="192" y="5"/>
                  <a:pt x="192" y="5"/>
                </a:cubicBezTo>
                <a:cubicBezTo>
                  <a:pt x="194" y="8"/>
                  <a:pt x="194" y="8"/>
                  <a:pt x="194" y="8"/>
                </a:cubicBezTo>
                <a:cubicBezTo>
                  <a:pt x="198" y="8"/>
                  <a:pt x="198" y="8"/>
                  <a:pt x="198" y="8"/>
                </a:cubicBezTo>
                <a:cubicBezTo>
                  <a:pt x="198" y="9"/>
                  <a:pt x="198" y="9"/>
                  <a:pt x="198" y="9"/>
                </a:cubicBezTo>
                <a:cubicBezTo>
                  <a:pt x="205" y="9"/>
                  <a:pt x="205" y="9"/>
                  <a:pt x="205" y="9"/>
                </a:cubicBezTo>
                <a:cubicBezTo>
                  <a:pt x="205" y="11"/>
                  <a:pt x="205" y="11"/>
                  <a:pt x="205" y="11"/>
                </a:cubicBezTo>
                <a:cubicBezTo>
                  <a:pt x="207" y="11"/>
                  <a:pt x="207" y="11"/>
                  <a:pt x="207" y="11"/>
                </a:cubicBezTo>
                <a:cubicBezTo>
                  <a:pt x="215" y="7"/>
                  <a:pt x="215" y="7"/>
                  <a:pt x="215" y="7"/>
                </a:cubicBezTo>
                <a:cubicBezTo>
                  <a:pt x="215" y="13"/>
                  <a:pt x="215" y="13"/>
                  <a:pt x="215" y="13"/>
                </a:cubicBezTo>
                <a:cubicBezTo>
                  <a:pt x="216" y="13"/>
                  <a:pt x="218" y="13"/>
                  <a:pt x="220" y="13"/>
                </a:cubicBezTo>
                <a:cubicBezTo>
                  <a:pt x="220" y="11"/>
                  <a:pt x="220" y="11"/>
                  <a:pt x="220" y="11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22" y="10"/>
                  <a:pt x="222" y="10"/>
                  <a:pt x="222" y="10"/>
                </a:cubicBezTo>
                <a:cubicBezTo>
                  <a:pt x="228" y="9"/>
                  <a:pt x="228" y="9"/>
                  <a:pt x="228" y="9"/>
                </a:cubicBezTo>
                <a:cubicBezTo>
                  <a:pt x="230" y="9"/>
                  <a:pt x="231" y="10"/>
                  <a:pt x="232" y="11"/>
                </a:cubicBezTo>
                <a:cubicBezTo>
                  <a:pt x="239" y="11"/>
                  <a:pt x="239" y="11"/>
                  <a:pt x="239" y="11"/>
                </a:cubicBezTo>
                <a:cubicBezTo>
                  <a:pt x="239" y="7"/>
                  <a:pt x="239" y="7"/>
                  <a:pt x="239" y="7"/>
                </a:cubicBezTo>
                <a:cubicBezTo>
                  <a:pt x="247" y="11"/>
                  <a:pt x="247" y="11"/>
                  <a:pt x="247" y="11"/>
                </a:cubicBezTo>
                <a:cubicBezTo>
                  <a:pt x="249" y="11"/>
                  <a:pt x="249" y="11"/>
                  <a:pt x="249" y="11"/>
                </a:cubicBezTo>
                <a:cubicBezTo>
                  <a:pt x="251" y="10"/>
                  <a:pt x="254" y="9"/>
                  <a:pt x="258" y="10"/>
                </a:cubicBezTo>
                <a:cubicBezTo>
                  <a:pt x="258" y="10"/>
                  <a:pt x="258" y="10"/>
                  <a:pt x="258" y="10"/>
                </a:cubicBezTo>
                <a:cubicBezTo>
                  <a:pt x="260" y="9"/>
                  <a:pt x="260" y="9"/>
                  <a:pt x="260" y="9"/>
                </a:cubicBezTo>
                <a:cubicBezTo>
                  <a:pt x="262" y="9"/>
                  <a:pt x="264" y="10"/>
                  <a:pt x="269" y="12"/>
                </a:cubicBezTo>
                <a:cubicBezTo>
                  <a:pt x="279" y="8"/>
                  <a:pt x="279" y="8"/>
                  <a:pt x="279" y="8"/>
                </a:cubicBezTo>
                <a:cubicBezTo>
                  <a:pt x="279" y="12"/>
                  <a:pt x="279" y="12"/>
                  <a:pt x="279" y="12"/>
                </a:cubicBezTo>
                <a:cubicBezTo>
                  <a:pt x="280" y="12"/>
                  <a:pt x="280" y="12"/>
                  <a:pt x="280" y="12"/>
                </a:cubicBezTo>
                <a:cubicBezTo>
                  <a:pt x="280" y="9"/>
                  <a:pt x="280" y="9"/>
                  <a:pt x="280" y="9"/>
                </a:cubicBezTo>
                <a:cubicBezTo>
                  <a:pt x="287" y="9"/>
                  <a:pt x="287" y="9"/>
                  <a:pt x="287" y="9"/>
                </a:cubicBezTo>
                <a:cubicBezTo>
                  <a:pt x="287" y="8"/>
                  <a:pt x="287" y="8"/>
                  <a:pt x="287" y="8"/>
                </a:cubicBezTo>
                <a:cubicBezTo>
                  <a:pt x="294" y="9"/>
                  <a:pt x="294" y="9"/>
                  <a:pt x="294" y="9"/>
                </a:cubicBezTo>
                <a:cubicBezTo>
                  <a:pt x="300" y="10"/>
                  <a:pt x="300" y="10"/>
                  <a:pt x="300" y="10"/>
                </a:cubicBezTo>
                <a:cubicBezTo>
                  <a:pt x="301" y="10"/>
                  <a:pt x="301" y="10"/>
                  <a:pt x="302" y="10"/>
                </a:cubicBezTo>
                <a:cubicBezTo>
                  <a:pt x="303" y="8"/>
                  <a:pt x="303" y="8"/>
                  <a:pt x="303" y="8"/>
                </a:cubicBezTo>
                <a:cubicBezTo>
                  <a:pt x="305" y="8"/>
                  <a:pt x="305" y="8"/>
                  <a:pt x="305" y="8"/>
                </a:cubicBezTo>
                <a:cubicBezTo>
                  <a:pt x="307" y="7"/>
                  <a:pt x="309" y="6"/>
                  <a:pt x="311" y="7"/>
                </a:cubicBezTo>
                <a:cubicBezTo>
                  <a:pt x="311" y="5"/>
                  <a:pt x="311" y="5"/>
                  <a:pt x="311" y="5"/>
                </a:cubicBezTo>
                <a:cubicBezTo>
                  <a:pt x="321" y="8"/>
                  <a:pt x="321" y="8"/>
                  <a:pt x="321" y="8"/>
                </a:cubicBezTo>
                <a:cubicBezTo>
                  <a:pt x="333" y="8"/>
                  <a:pt x="333" y="8"/>
                  <a:pt x="333" y="8"/>
                </a:cubicBezTo>
                <a:cubicBezTo>
                  <a:pt x="340" y="6"/>
                  <a:pt x="340" y="6"/>
                  <a:pt x="340" y="6"/>
                </a:cubicBezTo>
                <a:cubicBezTo>
                  <a:pt x="340" y="9"/>
                  <a:pt x="340" y="9"/>
                  <a:pt x="340" y="9"/>
                </a:cubicBezTo>
                <a:cubicBezTo>
                  <a:pt x="344" y="9"/>
                  <a:pt x="344" y="9"/>
                  <a:pt x="344" y="9"/>
                </a:cubicBezTo>
                <a:cubicBezTo>
                  <a:pt x="345" y="11"/>
                  <a:pt x="345" y="11"/>
                  <a:pt x="345" y="11"/>
                </a:cubicBezTo>
                <a:cubicBezTo>
                  <a:pt x="348" y="11"/>
                  <a:pt x="352" y="10"/>
                  <a:pt x="355" y="11"/>
                </a:cubicBezTo>
                <a:cubicBezTo>
                  <a:pt x="357" y="12"/>
                  <a:pt x="357" y="12"/>
                  <a:pt x="357" y="12"/>
                </a:cubicBezTo>
                <a:cubicBezTo>
                  <a:pt x="361" y="11"/>
                  <a:pt x="361" y="11"/>
                  <a:pt x="361" y="11"/>
                </a:cubicBezTo>
                <a:cubicBezTo>
                  <a:pt x="361" y="8"/>
                  <a:pt x="361" y="8"/>
                  <a:pt x="361" y="8"/>
                </a:cubicBezTo>
                <a:cubicBezTo>
                  <a:pt x="367" y="8"/>
                  <a:pt x="367" y="8"/>
                  <a:pt x="367" y="8"/>
                </a:cubicBezTo>
                <a:cubicBezTo>
                  <a:pt x="370" y="7"/>
                  <a:pt x="370" y="7"/>
                  <a:pt x="370" y="7"/>
                </a:cubicBezTo>
                <a:cubicBezTo>
                  <a:pt x="371" y="7"/>
                  <a:pt x="373" y="7"/>
                  <a:pt x="374" y="7"/>
                </a:cubicBezTo>
                <a:cubicBezTo>
                  <a:pt x="378" y="7"/>
                  <a:pt x="382" y="8"/>
                  <a:pt x="385" y="9"/>
                </a:cubicBezTo>
                <a:cubicBezTo>
                  <a:pt x="385" y="9"/>
                  <a:pt x="385" y="9"/>
                  <a:pt x="385" y="9"/>
                </a:cubicBezTo>
                <a:cubicBezTo>
                  <a:pt x="387" y="9"/>
                  <a:pt x="387" y="9"/>
                  <a:pt x="387" y="9"/>
                </a:cubicBezTo>
                <a:cubicBezTo>
                  <a:pt x="387" y="8"/>
                  <a:pt x="387" y="8"/>
                  <a:pt x="387" y="8"/>
                </a:cubicBezTo>
                <a:cubicBezTo>
                  <a:pt x="392" y="8"/>
                  <a:pt x="392" y="8"/>
                  <a:pt x="392" y="8"/>
                </a:cubicBezTo>
                <a:cubicBezTo>
                  <a:pt x="398" y="7"/>
                  <a:pt x="398" y="7"/>
                  <a:pt x="398" y="7"/>
                </a:cubicBezTo>
                <a:cubicBezTo>
                  <a:pt x="398" y="8"/>
                  <a:pt x="398" y="8"/>
                  <a:pt x="398" y="8"/>
                </a:cubicBezTo>
                <a:cubicBezTo>
                  <a:pt x="403" y="8"/>
                  <a:pt x="403" y="8"/>
                  <a:pt x="403" y="8"/>
                </a:cubicBezTo>
                <a:cubicBezTo>
                  <a:pt x="403" y="1"/>
                  <a:pt x="403" y="1"/>
                  <a:pt x="403" y="1"/>
                </a:cubicBezTo>
                <a:cubicBezTo>
                  <a:pt x="412" y="4"/>
                  <a:pt x="412" y="4"/>
                  <a:pt x="412" y="4"/>
                </a:cubicBezTo>
                <a:cubicBezTo>
                  <a:pt x="414" y="4"/>
                  <a:pt x="416" y="5"/>
                  <a:pt x="417" y="7"/>
                </a:cubicBezTo>
                <a:cubicBezTo>
                  <a:pt x="418" y="7"/>
                  <a:pt x="418" y="7"/>
                  <a:pt x="418" y="7"/>
                </a:cubicBezTo>
                <a:cubicBezTo>
                  <a:pt x="419" y="7"/>
                  <a:pt x="419" y="7"/>
                  <a:pt x="419" y="7"/>
                </a:cubicBezTo>
                <a:cubicBezTo>
                  <a:pt x="419" y="8"/>
                  <a:pt x="420" y="8"/>
                  <a:pt x="420" y="8"/>
                </a:cubicBezTo>
                <a:cubicBezTo>
                  <a:pt x="421" y="8"/>
                  <a:pt x="421" y="8"/>
                  <a:pt x="422" y="8"/>
                </a:cubicBezTo>
                <a:cubicBezTo>
                  <a:pt x="422" y="8"/>
                  <a:pt x="422" y="8"/>
                  <a:pt x="422" y="8"/>
                </a:cubicBezTo>
                <a:cubicBezTo>
                  <a:pt x="431" y="8"/>
                  <a:pt x="431" y="8"/>
                  <a:pt x="431" y="8"/>
                </a:cubicBezTo>
                <a:cubicBezTo>
                  <a:pt x="431" y="9"/>
                  <a:pt x="431" y="9"/>
                  <a:pt x="431" y="9"/>
                </a:cubicBezTo>
                <a:cubicBezTo>
                  <a:pt x="437" y="9"/>
                  <a:pt x="437" y="9"/>
                  <a:pt x="437" y="9"/>
                </a:cubicBezTo>
                <a:cubicBezTo>
                  <a:pt x="443" y="8"/>
                  <a:pt x="443" y="8"/>
                  <a:pt x="443" y="8"/>
                </a:cubicBezTo>
                <a:cubicBezTo>
                  <a:pt x="443" y="9"/>
                  <a:pt x="443" y="9"/>
                  <a:pt x="443" y="9"/>
                </a:cubicBezTo>
                <a:cubicBezTo>
                  <a:pt x="443" y="9"/>
                  <a:pt x="443" y="9"/>
                  <a:pt x="443" y="9"/>
                </a:cubicBezTo>
                <a:cubicBezTo>
                  <a:pt x="445" y="10"/>
                  <a:pt x="445" y="10"/>
                  <a:pt x="445" y="10"/>
                </a:cubicBezTo>
                <a:cubicBezTo>
                  <a:pt x="447" y="10"/>
                  <a:pt x="447" y="10"/>
                  <a:pt x="447" y="10"/>
                </a:cubicBezTo>
                <a:cubicBezTo>
                  <a:pt x="453" y="7"/>
                  <a:pt x="453" y="7"/>
                  <a:pt x="453" y="7"/>
                </a:cubicBezTo>
                <a:cubicBezTo>
                  <a:pt x="453" y="8"/>
                  <a:pt x="453" y="8"/>
                  <a:pt x="453" y="8"/>
                </a:cubicBezTo>
                <a:cubicBezTo>
                  <a:pt x="463" y="7"/>
                  <a:pt x="463" y="7"/>
                  <a:pt x="463" y="7"/>
                </a:cubicBezTo>
                <a:cubicBezTo>
                  <a:pt x="463" y="7"/>
                  <a:pt x="463" y="7"/>
                  <a:pt x="463" y="7"/>
                </a:cubicBezTo>
                <a:cubicBezTo>
                  <a:pt x="468" y="7"/>
                  <a:pt x="468" y="7"/>
                  <a:pt x="468" y="7"/>
                </a:cubicBezTo>
                <a:cubicBezTo>
                  <a:pt x="468" y="6"/>
                  <a:pt x="468" y="6"/>
                  <a:pt x="468" y="6"/>
                </a:cubicBezTo>
                <a:cubicBezTo>
                  <a:pt x="479" y="6"/>
                  <a:pt x="479" y="6"/>
                  <a:pt x="479" y="6"/>
                </a:cubicBezTo>
                <a:cubicBezTo>
                  <a:pt x="480" y="7"/>
                  <a:pt x="480" y="7"/>
                  <a:pt x="480" y="7"/>
                </a:cubicBezTo>
                <a:cubicBezTo>
                  <a:pt x="488" y="6"/>
                  <a:pt x="488" y="6"/>
                  <a:pt x="488" y="6"/>
                </a:cubicBezTo>
                <a:cubicBezTo>
                  <a:pt x="488" y="8"/>
                  <a:pt x="488" y="8"/>
                  <a:pt x="488" y="8"/>
                </a:cubicBezTo>
                <a:cubicBezTo>
                  <a:pt x="496" y="8"/>
                  <a:pt x="496" y="8"/>
                  <a:pt x="496" y="8"/>
                </a:cubicBezTo>
                <a:cubicBezTo>
                  <a:pt x="496" y="9"/>
                  <a:pt x="496" y="9"/>
                  <a:pt x="496" y="9"/>
                </a:cubicBezTo>
                <a:cubicBezTo>
                  <a:pt x="500" y="9"/>
                  <a:pt x="500" y="9"/>
                  <a:pt x="500" y="9"/>
                </a:cubicBezTo>
                <a:cubicBezTo>
                  <a:pt x="504" y="9"/>
                  <a:pt x="504" y="9"/>
                  <a:pt x="504" y="9"/>
                </a:cubicBezTo>
                <a:cubicBezTo>
                  <a:pt x="504" y="10"/>
                  <a:pt x="504" y="10"/>
                  <a:pt x="504" y="10"/>
                </a:cubicBezTo>
                <a:cubicBezTo>
                  <a:pt x="505" y="10"/>
                  <a:pt x="505" y="10"/>
                  <a:pt x="505" y="10"/>
                </a:cubicBezTo>
                <a:cubicBezTo>
                  <a:pt x="511" y="7"/>
                  <a:pt x="511" y="7"/>
                  <a:pt x="511" y="7"/>
                </a:cubicBezTo>
                <a:cubicBezTo>
                  <a:pt x="512" y="11"/>
                  <a:pt x="512" y="11"/>
                  <a:pt x="512" y="11"/>
                </a:cubicBezTo>
                <a:cubicBezTo>
                  <a:pt x="517" y="10"/>
                  <a:pt x="517" y="10"/>
                  <a:pt x="517" y="10"/>
                </a:cubicBezTo>
                <a:cubicBezTo>
                  <a:pt x="518" y="12"/>
                  <a:pt x="518" y="12"/>
                  <a:pt x="518" y="12"/>
                </a:cubicBezTo>
                <a:cubicBezTo>
                  <a:pt x="520" y="11"/>
                  <a:pt x="522" y="11"/>
                  <a:pt x="524" y="11"/>
                </a:cubicBezTo>
                <a:cubicBezTo>
                  <a:pt x="524" y="10"/>
                  <a:pt x="524" y="10"/>
                  <a:pt x="524" y="10"/>
                </a:cubicBezTo>
                <a:cubicBezTo>
                  <a:pt x="551" y="13"/>
                  <a:pt x="551" y="13"/>
                  <a:pt x="551" y="13"/>
                </a:cubicBezTo>
                <a:cubicBezTo>
                  <a:pt x="552" y="11"/>
                  <a:pt x="552" y="11"/>
                  <a:pt x="552" y="11"/>
                </a:cubicBezTo>
                <a:cubicBezTo>
                  <a:pt x="555" y="11"/>
                  <a:pt x="555" y="11"/>
                  <a:pt x="555" y="11"/>
                </a:cubicBezTo>
                <a:cubicBezTo>
                  <a:pt x="555" y="9"/>
                  <a:pt x="555" y="9"/>
                  <a:pt x="555" y="9"/>
                </a:cubicBezTo>
                <a:cubicBezTo>
                  <a:pt x="569" y="9"/>
                  <a:pt x="569" y="9"/>
                  <a:pt x="569" y="9"/>
                </a:cubicBezTo>
                <a:cubicBezTo>
                  <a:pt x="569" y="11"/>
                  <a:pt x="569" y="11"/>
                  <a:pt x="569" y="11"/>
                </a:cubicBezTo>
                <a:cubicBezTo>
                  <a:pt x="575" y="11"/>
                  <a:pt x="575" y="11"/>
                  <a:pt x="575" y="11"/>
                </a:cubicBezTo>
                <a:cubicBezTo>
                  <a:pt x="575" y="13"/>
                  <a:pt x="575" y="13"/>
                  <a:pt x="575" y="13"/>
                </a:cubicBezTo>
                <a:cubicBezTo>
                  <a:pt x="576" y="13"/>
                  <a:pt x="576" y="13"/>
                  <a:pt x="576" y="13"/>
                </a:cubicBezTo>
                <a:cubicBezTo>
                  <a:pt x="576" y="9"/>
                  <a:pt x="576" y="9"/>
                  <a:pt x="576" y="9"/>
                </a:cubicBezTo>
                <a:cubicBezTo>
                  <a:pt x="583" y="11"/>
                  <a:pt x="583" y="11"/>
                  <a:pt x="583" y="11"/>
                </a:cubicBezTo>
                <a:cubicBezTo>
                  <a:pt x="583" y="6"/>
                  <a:pt x="583" y="6"/>
                  <a:pt x="583" y="6"/>
                </a:cubicBezTo>
                <a:cubicBezTo>
                  <a:pt x="591" y="9"/>
                  <a:pt x="591" y="9"/>
                  <a:pt x="591" y="9"/>
                </a:cubicBezTo>
                <a:cubicBezTo>
                  <a:pt x="593" y="9"/>
                  <a:pt x="593" y="9"/>
                  <a:pt x="593" y="9"/>
                </a:cubicBezTo>
                <a:cubicBezTo>
                  <a:pt x="593" y="8"/>
                  <a:pt x="593" y="8"/>
                  <a:pt x="593" y="8"/>
                </a:cubicBezTo>
                <a:cubicBezTo>
                  <a:pt x="607" y="8"/>
                  <a:pt x="607" y="8"/>
                  <a:pt x="607" y="8"/>
                </a:cubicBezTo>
                <a:cubicBezTo>
                  <a:pt x="608" y="8"/>
                  <a:pt x="608" y="8"/>
                  <a:pt x="609" y="8"/>
                </a:cubicBezTo>
                <a:cubicBezTo>
                  <a:pt x="612" y="8"/>
                  <a:pt x="612" y="8"/>
                  <a:pt x="612" y="8"/>
                </a:cubicBezTo>
                <a:cubicBezTo>
                  <a:pt x="612" y="8"/>
                  <a:pt x="613" y="8"/>
                  <a:pt x="613" y="8"/>
                </a:cubicBezTo>
                <a:cubicBezTo>
                  <a:pt x="614" y="8"/>
                  <a:pt x="614" y="8"/>
                  <a:pt x="614" y="8"/>
                </a:cubicBezTo>
                <a:cubicBezTo>
                  <a:pt x="614" y="8"/>
                  <a:pt x="615" y="8"/>
                  <a:pt x="615" y="8"/>
                </a:cubicBezTo>
                <a:cubicBezTo>
                  <a:pt x="616" y="8"/>
                  <a:pt x="617" y="8"/>
                  <a:pt x="618" y="9"/>
                </a:cubicBezTo>
                <a:cubicBezTo>
                  <a:pt x="624" y="7"/>
                  <a:pt x="624" y="7"/>
                  <a:pt x="624" y="7"/>
                </a:cubicBezTo>
                <a:cubicBezTo>
                  <a:pt x="625" y="9"/>
                  <a:pt x="625" y="9"/>
                  <a:pt x="625" y="9"/>
                </a:cubicBezTo>
                <a:cubicBezTo>
                  <a:pt x="629" y="8"/>
                  <a:pt x="629" y="8"/>
                  <a:pt x="629" y="8"/>
                </a:cubicBezTo>
                <a:cubicBezTo>
                  <a:pt x="630" y="11"/>
                  <a:pt x="630" y="11"/>
                  <a:pt x="630" y="11"/>
                </a:cubicBezTo>
                <a:cubicBezTo>
                  <a:pt x="637" y="8"/>
                  <a:pt x="637" y="8"/>
                  <a:pt x="637" y="8"/>
                </a:cubicBezTo>
                <a:cubicBezTo>
                  <a:pt x="637" y="12"/>
                  <a:pt x="637" y="12"/>
                  <a:pt x="637" y="12"/>
                </a:cubicBezTo>
                <a:cubicBezTo>
                  <a:pt x="646" y="12"/>
                  <a:pt x="646" y="12"/>
                  <a:pt x="646" y="12"/>
                </a:cubicBezTo>
                <a:cubicBezTo>
                  <a:pt x="646" y="13"/>
                  <a:pt x="646" y="13"/>
                  <a:pt x="646" y="13"/>
                </a:cubicBezTo>
                <a:cubicBezTo>
                  <a:pt x="653" y="14"/>
                  <a:pt x="653" y="14"/>
                  <a:pt x="653" y="14"/>
                </a:cubicBezTo>
                <a:cubicBezTo>
                  <a:pt x="653" y="13"/>
                  <a:pt x="653" y="13"/>
                  <a:pt x="653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64" y="12"/>
                  <a:pt x="664" y="12"/>
                  <a:pt x="664" y="12"/>
                </a:cubicBezTo>
                <a:cubicBezTo>
                  <a:pt x="664" y="12"/>
                  <a:pt x="665" y="12"/>
                  <a:pt x="665" y="12"/>
                </a:cubicBezTo>
                <a:cubicBezTo>
                  <a:pt x="668" y="12"/>
                  <a:pt x="668" y="12"/>
                  <a:pt x="668" y="12"/>
                </a:cubicBezTo>
                <a:cubicBezTo>
                  <a:pt x="669" y="13"/>
                  <a:pt x="669" y="13"/>
                  <a:pt x="669" y="13"/>
                </a:cubicBezTo>
                <a:cubicBezTo>
                  <a:pt x="670" y="13"/>
                  <a:pt x="670" y="13"/>
                  <a:pt x="670" y="13"/>
                </a:cubicBezTo>
                <a:cubicBezTo>
                  <a:pt x="670" y="11"/>
                  <a:pt x="670" y="11"/>
                  <a:pt x="670" y="11"/>
                </a:cubicBezTo>
                <a:cubicBezTo>
                  <a:pt x="672" y="11"/>
                  <a:pt x="672" y="11"/>
                  <a:pt x="672" y="11"/>
                </a:cubicBezTo>
                <a:cubicBezTo>
                  <a:pt x="672" y="7"/>
                  <a:pt x="672" y="7"/>
                  <a:pt x="672" y="7"/>
                </a:cubicBezTo>
                <a:cubicBezTo>
                  <a:pt x="680" y="10"/>
                  <a:pt x="680" y="10"/>
                  <a:pt x="680" y="10"/>
                </a:cubicBezTo>
                <a:cubicBezTo>
                  <a:pt x="681" y="10"/>
                  <a:pt x="681" y="10"/>
                  <a:pt x="682" y="10"/>
                </a:cubicBezTo>
                <a:cubicBezTo>
                  <a:pt x="693" y="8"/>
                  <a:pt x="693" y="8"/>
                  <a:pt x="693" y="8"/>
                </a:cubicBezTo>
                <a:cubicBezTo>
                  <a:pt x="693" y="7"/>
                  <a:pt x="693" y="7"/>
                  <a:pt x="693" y="7"/>
                </a:cubicBezTo>
                <a:cubicBezTo>
                  <a:pt x="696" y="8"/>
                  <a:pt x="696" y="8"/>
                  <a:pt x="696" y="8"/>
                </a:cubicBezTo>
                <a:cubicBezTo>
                  <a:pt x="699" y="7"/>
                  <a:pt x="699" y="7"/>
                  <a:pt x="699" y="7"/>
                </a:cubicBezTo>
                <a:cubicBezTo>
                  <a:pt x="699" y="8"/>
                  <a:pt x="699" y="8"/>
                  <a:pt x="699" y="8"/>
                </a:cubicBezTo>
                <a:cubicBezTo>
                  <a:pt x="706" y="10"/>
                  <a:pt x="706" y="10"/>
                  <a:pt x="706" y="10"/>
                </a:cubicBezTo>
                <a:cubicBezTo>
                  <a:pt x="706" y="9"/>
                  <a:pt x="706" y="9"/>
                  <a:pt x="706" y="9"/>
                </a:cubicBezTo>
                <a:cubicBezTo>
                  <a:pt x="710" y="9"/>
                  <a:pt x="710" y="9"/>
                  <a:pt x="710" y="9"/>
                </a:cubicBezTo>
                <a:cubicBezTo>
                  <a:pt x="710" y="8"/>
                  <a:pt x="710" y="8"/>
                  <a:pt x="710" y="8"/>
                </a:cubicBezTo>
                <a:cubicBezTo>
                  <a:pt x="723" y="8"/>
                  <a:pt x="723" y="8"/>
                  <a:pt x="723" y="8"/>
                </a:cubicBezTo>
                <a:cubicBezTo>
                  <a:pt x="730" y="7"/>
                  <a:pt x="730" y="7"/>
                  <a:pt x="730" y="7"/>
                </a:cubicBezTo>
                <a:cubicBezTo>
                  <a:pt x="730" y="9"/>
                  <a:pt x="730" y="9"/>
                  <a:pt x="730" y="9"/>
                </a:cubicBezTo>
                <a:cubicBezTo>
                  <a:pt x="732" y="9"/>
                  <a:pt x="732" y="9"/>
                  <a:pt x="732" y="9"/>
                </a:cubicBezTo>
                <a:cubicBezTo>
                  <a:pt x="733" y="11"/>
                  <a:pt x="733" y="11"/>
                  <a:pt x="733" y="11"/>
                </a:cubicBezTo>
                <a:cubicBezTo>
                  <a:pt x="738" y="12"/>
                  <a:pt x="738" y="12"/>
                  <a:pt x="738" y="12"/>
                </a:cubicBezTo>
                <a:cubicBezTo>
                  <a:pt x="738" y="10"/>
                  <a:pt x="738" y="10"/>
                  <a:pt x="738" y="10"/>
                </a:cubicBezTo>
                <a:cubicBezTo>
                  <a:pt x="746" y="12"/>
                  <a:pt x="746" y="12"/>
                  <a:pt x="746" y="12"/>
                </a:cubicBezTo>
                <a:cubicBezTo>
                  <a:pt x="747" y="11"/>
                  <a:pt x="747" y="11"/>
                  <a:pt x="747" y="11"/>
                </a:cubicBezTo>
                <a:cubicBezTo>
                  <a:pt x="749" y="10"/>
                  <a:pt x="749" y="10"/>
                  <a:pt x="749" y="10"/>
                </a:cubicBezTo>
                <a:cubicBezTo>
                  <a:pt x="752" y="8"/>
                  <a:pt x="757" y="9"/>
                  <a:pt x="761" y="10"/>
                </a:cubicBezTo>
                <a:cubicBezTo>
                  <a:pt x="761" y="9"/>
                  <a:pt x="761" y="9"/>
                  <a:pt x="761" y="9"/>
                </a:cubicBezTo>
                <a:cubicBezTo>
                  <a:pt x="772" y="9"/>
                  <a:pt x="772" y="9"/>
                  <a:pt x="772" y="9"/>
                </a:cubicBezTo>
                <a:cubicBezTo>
                  <a:pt x="774" y="7"/>
                  <a:pt x="774" y="7"/>
                  <a:pt x="774" y="7"/>
                </a:cubicBezTo>
                <a:cubicBezTo>
                  <a:pt x="777" y="8"/>
                  <a:pt x="777" y="8"/>
                  <a:pt x="777" y="8"/>
                </a:cubicBezTo>
                <a:cubicBezTo>
                  <a:pt x="777" y="7"/>
                  <a:pt x="777" y="7"/>
                  <a:pt x="777" y="7"/>
                </a:cubicBezTo>
                <a:cubicBezTo>
                  <a:pt x="782" y="8"/>
                  <a:pt x="782" y="8"/>
                  <a:pt x="782" y="8"/>
                </a:cubicBezTo>
                <a:cubicBezTo>
                  <a:pt x="782" y="0"/>
                  <a:pt x="782" y="0"/>
                  <a:pt x="782" y="0"/>
                </a:cubicBezTo>
                <a:cubicBezTo>
                  <a:pt x="791" y="5"/>
                  <a:pt x="791" y="5"/>
                  <a:pt x="791" y="5"/>
                </a:cubicBezTo>
                <a:cubicBezTo>
                  <a:pt x="791" y="6"/>
                  <a:pt x="792" y="6"/>
                  <a:pt x="793" y="7"/>
                </a:cubicBezTo>
                <a:cubicBezTo>
                  <a:pt x="799" y="7"/>
                  <a:pt x="799" y="7"/>
                  <a:pt x="799" y="7"/>
                </a:cubicBezTo>
                <a:cubicBezTo>
                  <a:pt x="799" y="8"/>
                  <a:pt x="799" y="8"/>
                  <a:pt x="799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17" y="5"/>
                  <a:pt x="817" y="5"/>
                  <a:pt x="817" y="5"/>
                </a:cubicBezTo>
                <a:cubicBezTo>
                  <a:pt x="818" y="7"/>
                  <a:pt x="818" y="7"/>
                  <a:pt x="818" y="7"/>
                </a:cubicBezTo>
                <a:cubicBezTo>
                  <a:pt x="818" y="7"/>
                  <a:pt x="819" y="7"/>
                  <a:pt x="820" y="7"/>
                </a:cubicBezTo>
                <a:cubicBezTo>
                  <a:pt x="822" y="7"/>
                  <a:pt x="822" y="7"/>
                  <a:pt x="822" y="7"/>
                </a:cubicBezTo>
                <a:cubicBezTo>
                  <a:pt x="826" y="8"/>
                  <a:pt x="826" y="8"/>
                  <a:pt x="826" y="8"/>
                </a:cubicBezTo>
                <a:cubicBezTo>
                  <a:pt x="826" y="10"/>
                  <a:pt x="826" y="10"/>
                  <a:pt x="826" y="10"/>
                </a:cubicBezTo>
                <a:cubicBezTo>
                  <a:pt x="830" y="11"/>
                  <a:pt x="830" y="11"/>
                  <a:pt x="830" y="11"/>
                </a:cubicBezTo>
                <a:cubicBezTo>
                  <a:pt x="836" y="8"/>
                  <a:pt x="836" y="8"/>
                  <a:pt x="836" y="8"/>
                </a:cubicBezTo>
                <a:cubicBezTo>
                  <a:pt x="836" y="12"/>
                  <a:pt x="836" y="12"/>
                  <a:pt x="836" y="12"/>
                </a:cubicBezTo>
                <a:cubicBezTo>
                  <a:pt x="839" y="12"/>
                  <a:pt x="841" y="11"/>
                  <a:pt x="842" y="10"/>
                </a:cubicBezTo>
                <a:cubicBezTo>
                  <a:pt x="844" y="9"/>
                  <a:pt x="844" y="9"/>
                  <a:pt x="844" y="9"/>
                </a:cubicBezTo>
                <a:cubicBezTo>
                  <a:pt x="848" y="10"/>
                  <a:pt x="848" y="10"/>
                  <a:pt x="848" y="10"/>
                </a:cubicBezTo>
                <a:cubicBezTo>
                  <a:pt x="849" y="10"/>
                  <a:pt x="850" y="10"/>
                  <a:pt x="851" y="9"/>
                </a:cubicBezTo>
                <a:cubicBezTo>
                  <a:pt x="853" y="8"/>
                  <a:pt x="854" y="8"/>
                  <a:pt x="856" y="7"/>
                </a:cubicBezTo>
                <a:cubicBezTo>
                  <a:pt x="858" y="0"/>
                  <a:pt x="858" y="0"/>
                  <a:pt x="858" y="0"/>
                </a:cubicBezTo>
                <a:cubicBezTo>
                  <a:pt x="864" y="2"/>
                  <a:pt x="864" y="2"/>
                  <a:pt x="864" y="2"/>
                </a:cubicBezTo>
                <a:cubicBezTo>
                  <a:pt x="865" y="3"/>
                  <a:pt x="869" y="4"/>
                  <a:pt x="870" y="7"/>
                </a:cubicBezTo>
                <a:cubicBezTo>
                  <a:pt x="873" y="7"/>
                  <a:pt x="873" y="7"/>
                  <a:pt x="873" y="7"/>
                </a:cubicBezTo>
                <a:cubicBezTo>
                  <a:pt x="873" y="8"/>
                  <a:pt x="873" y="8"/>
                  <a:pt x="873" y="8"/>
                </a:cubicBezTo>
                <a:cubicBezTo>
                  <a:pt x="879" y="6"/>
                  <a:pt x="879" y="6"/>
                  <a:pt x="879" y="6"/>
                </a:cubicBezTo>
                <a:cubicBezTo>
                  <a:pt x="879" y="9"/>
                  <a:pt x="879" y="9"/>
                  <a:pt x="879" y="9"/>
                </a:cubicBezTo>
                <a:cubicBezTo>
                  <a:pt x="881" y="9"/>
                  <a:pt x="881" y="9"/>
                  <a:pt x="881" y="9"/>
                </a:cubicBezTo>
                <a:cubicBezTo>
                  <a:pt x="881" y="11"/>
                  <a:pt x="881" y="11"/>
                  <a:pt x="881" y="11"/>
                </a:cubicBezTo>
                <a:cubicBezTo>
                  <a:pt x="893" y="12"/>
                  <a:pt x="893" y="12"/>
                  <a:pt x="893" y="12"/>
                </a:cubicBezTo>
                <a:cubicBezTo>
                  <a:pt x="897" y="11"/>
                  <a:pt x="897" y="11"/>
                  <a:pt x="897" y="11"/>
                </a:cubicBezTo>
                <a:cubicBezTo>
                  <a:pt x="898" y="11"/>
                  <a:pt x="898" y="11"/>
                  <a:pt x="899" y="11"/>
                </a:cubicBezTo>
                <a:cubicBezTo>
                  <a:pt x="902" y="11"/>
                  <a:pt x="902" y="11"/>
                  <a:pt x="902" y="11"/>
                </a:cubicBezTo>
                <a:cubicBezTo>
                  <a:pt x="903" y="12"/>
                  <a:pt x="903" y="12"/>
                  <a:pt x="903" y="12"/>
                </a:cubicBezTo>
                <a:cubicBezTo>
                  <a:pt x="905" y="12"/>
                  <a:pt x="905" y="12"/>
                  <a:pt x="905" y="12"/>
                </a:cubicBezTo>
                <a:cubicBezTo>
                  <a:pt x="907" y="11"/>
                  <a:pt x="907" y="11"/>
                  <a:pt x="907" y="11"/>
                </a:cubicBezTo>
                <a:cubicBezTo>
                  <a:pt x="910" y="10"/>
                  <a:pt x="912" y="10"/>
                  <a:pt x="915" y="10"/>
                </a:cubicBezTo>
                <a:cubicBezTo>
                  <a:pt x="918" y="10"/>
                  <a:pt x="921" y="10"/>
                  <a:pt x="923" y="11"/>
                </a:cubicBezTo>
                <a:cubicBezTo>
                  <a:pt x="924" y="11"/>
                  <a:pt x="925" y="11"/>
                  <a:pt x="926" y="11"/>
                </a:cubicBezTo>
                <a:cubicBezTo>
                  <a:pt x="926" y="9"/>
                  <a:pt x="926" y="9"/>
                  <a:pt x="926" y="9"/>
                </a:cubicBezTo>
                <a:cubicBezTo>
                  <a:pt x="934" y="8"/>
                  <a:pt x="934" y="8"/>
                  <a:pt x="934" y="8"/>
                </a:cubicBezTo>
                <a:cubicBezTo>
                  <a:pt x="934" y="7"/>
                  <a:pt x="934" y="7"/>
                  <a:pt x="934" y="7"/>
                </a:cubicBezTo>
                <a:cubicBezTo>
                  <a:pt x="937" y="7"/>
                  <a:pt x="937" y="7"/>
                  <a:pt x="937" y="7"/>
                </a:cubicBezTo>
                <a:cubicBezTo>
                  <a:pt x="941" y="6"/>
                  <a:pt x="941" y="6"/>
                  <a:pt x="941" y="6"/>
                </a:cubicBezTo>
                <a:cubicBezTo>
                  <a:pt x="941" y="7"/>
                  <a:pt x="941" y="7"/>
                  <a:pt x="941" y="7"/>
                </a:cubicBezTo>
                <a:cubicBezTo>
                  <a:pt x="947" y="7"/>
                  <a:pt x="947" y="7"/>
                  <a:pt x="947" y="7"/>
                </a:cubicBezTo>
                <a:cubicBezTo>
                  <a:pt x="947" y="8"/>
                  <a:pt x="947" y="8"/>
                  <a:pt x="947" y="8"/>
                </a:cubicBezTo>
                <a:cubicBezTo>
                  <a:pt x="953" y="6"/>
                  <a:pt x="953" y="6"/>
                  <a:pt x="953" y="6"/>
                </a:cubicBezTo>
                <a:cubicBezTo>
                  <a:pt x="953" y="9"/>
                  <a:pt x="953" y="9"/>
                  <a:pt x="953" y="9"/>
                </a:cubicBezTo>
                <a:cubicBezTo>
                  <a:pt x="954" y="9"/>
                  <a:pt x="954" y="9"/>
                  <a:pt x="954" y="9"/>
                </a:cubicBezTo>
                <a:cubicBezTo>
                  <a:pt x="955" y="9"/>
                  <a:pt x="955" y="9"/>
                  <a:pt x="956" y="9"/>
                </a:cubicBezTo>
                <a:cubicBezTo>
                  <a:pt x="957" y="8"/>
                  <a:pt x="957" y="8"/>
                  <a:pt x="957" y="8"/>
                </a:cubicBezTo>
                <a:cubicBezTo>
                  <a:pt x="957" y="7"/>
                  <a:pt x="957" y="7"/>
                  <a:pt x="957" y="7"/>
                </a:cubicBezTo>
                <a:cubicBezTo>
                  <a:pt x="970" y="7"/>
                  <a:pt x="970" y="7"/>
                  <a:pt x="970" y="7"/>
                </a:cubicBezTo>
                <a:cubicBezTo>
                  <a:pt x="970" y="8"/>
                  <a:pt x="970" y="8"/>
                  <a:pt x="970" y="8"/>
                </a:cubicBezTo>
                <a:cubicBezTo>
                  <a:pt x="971" y="8"/>
                  <a:pt x="971" y="8"/>
                  <a:pt x="971" y="8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4"/>
                  <a:pt x="977" y="4"/>
                  <a:pt x="977" y="4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4" y="8"/>
                  <a:pt x="984" y="8"/>
                  <a:pt x="984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1012" y="8"/>
                  <a:pt x="1012" y="8"/>
                  <a:pt x="1012" y="8"/>
                </a:cubicBezTo>
                <a:cubicBezTo>
                  <a:pt x="1019" y="6"/>
                  <a:pt x="1019" y="6"/>
                  <a:pt x="1019" y="6"/>
                </a:cubicBezTo>
                <a:cubicBezTo>
                  <a:pt x="1019" y="10"/>
                  <a:pt x="1019" y="10"/>
                  <a:pt x="1019" y="10"/>
                </a:cubicBezTo>
                <a:cubicBezTo>
                  <a:pt x="1024" y="11"/>
                  <a:pt x="1024" y="11"/>
                  <a:pt x="1024" y="11"/>
                </a:cubicBezTo>
                <a:cubicBezTo>
                  <a:pt x="1024" y="9"/>
                  <a:pt x="1024" y="9"/>
                  <a:pt x="1024" y="9"/>
                </a:cubicBezTo>
                <a:cubicBezTo>
                  <a:pt x="1030" y="11"/>
                  <a:pt x="1030" y="11"/>
                  <a:pt x="1030" y="11"/>
                </a:cubicBezTo>
                <a:cubicBezTo>
                  <a:pt x="1032" y="11"/>
                  <a:pt x="1032" y="11"/>
                  <a:pt x="1032" y="11"/>
                </a:cubicBezTo>
                <a:cubicBezTo>
                  <a:pt x="1032" y="8"/>
                  <a:pt x="1032" y="8"/>
                  <a:pt x="1032" y="8"/>
                </a:cubicBezTo>
                <a:cubicBezTo>
                  <a:pt x="1055" y="12"/>
                  <a:pt x="1055" y="12"/>
                  <a:pt x="1055" y="12"/>
                </a:cubicBezTo>
                <a:cubicBezTo>
                  <a:pt x="1059" y="12"/>
                  <a:pt x="1059" y="12"/>
                  <a:pt x="1059" y="12"/>
                </a:cubicBezTo>
                <a:cubicBezTo>
                  <a:pt x="1059" y="11"/>
                  <a:pt x="1059" y="11"/>
                  <a:pt x="1059" y="11"/>
                </a:cubicBezTo>
                <a:cubicBezTo>
                  <a:pt x="1072" y="11"/>
                  <a:pt x="1072" y="11"/>
                  <a:pt x="1072" y="11"/>
                </a:cubicBezTo>
                <a:cubicBezTo>
                  <a:pt x="1072" y="13"/>
                  <a:pt x="1072" y="13"/>
                  <a:pt x="1072" y="13"/>
                </a:cubicBezTo>
                <a:cubicBezTo>
                  <a:pt x="1073" y="13"/>
                  <a:pt x="1074" y="13"/>
                  <a:pt x="1074" y="13"/>
                </a:cubicBezTo>
                <a:cubicBezTo>
                  <a:pt x="1078" y="13"/>
                  <a:pt x="1080" y="12"/>
                  <a:pt x="1081" y="12"/>
                </a:cubicBezTo>
                <a:cubicBezTo>
                  <a:pt x="1083" y="8"/>
                  <a:pt x="1083" y="8"/>
                  <a:pt x="1083" y="8"/>
                </a:cubicBezTo>
                <a:cubicBezTo>
                  <a:pt x="1103" y="10"/>
                  <a:pt x="1103" y="10"/>
                  <a:pt x="1103" y="10"/>
                </a:cubicBezTo>
                <a:cubicBezTo>
                  <a:pt x="1103" y="11"/>
                  <a:pt x="1103" y="11"/>
                  <a:pt x="1103" y="11"/>
                </a:cubicBezTo>
                <a:cubicBezTo>
                  <a:pt x="1114" y="11"/>
                  <a:pt x="1114" y="11"/>
                  <a:pt x="1114" y="11"/>
                </a:cubicBezTo>
                <a:cubicBezTo>
                  <a:pt x="1114" y="12"/>
                  <a:pt x="1114" y="12"/>
                  <a:pt x="111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7" y="12"/>
                  <a:pt x="1127" y="12"/>
                  <a:pt x="1127" y="12"/>
                </a:cubicBezTo>
                <a:cubicBezTo>
                  <a:pt x="1127" y="11"/>
                  <a:pt x="1127" y="11"/>
                  <a:pt x="1127" y="11"/>
                </a:cubicBezTo>
                <a:cubicBezTo>
                  <a:pt x="1140" y="11"/>
                  <a:pt x="1140" y="11"/>
                  <a:pt x="1140" y="11"/>
                </a:cubicBezTo>
                <a:cubicBezTo>
                  <a:pt x="1140" y="12"/>
                  <a:pt x="1140" y="12"/>
                  <a:pt x="1140" y="12"/>
                </a:cubicBezTo>
                <a:cubicBezTo>
                  <a:pt x="1151" y="12"/>
                  <a:pt x="1151" y="12"/>
                  <a:pt x="1151" y="12"/>
                </a:cubicBezTo>
                <a:cubicBezTo>
                  <a:pt x="1151" y="11"/>
                  <a:pt x="1151" y="11"/>
                  <a:pt x="1151" y="11"/>
                </a:cubicBezTo>
                <a:cubicBezTo>
                  <a:pt x="1156" y="11"/>
                  <a:pt x="1156" y="11"/>
                  <a:pt x="1156" y="11"/>
                </a:cubicBezTo>
                <a:cubicBezTo>
                  <a:pt x="1160" y="10"/>
                  <a:pt x="1160" y="10"/>
                  <a:pt x="1160" y="10"/>
                </a:cubicBezTo>
                <a:cubicBezTo>
                  <a:pt x="1163" y="9"/>
                  <a:pt x="1167" y="10"/>
                  <a:pt x="1172" y="12"/>
                </a:cubicBezTo>
                <a:cubicBezTo>
                  <a:pt x="1172" y="12"/>
                  <a:pt x="1172" y="12"/>
                  <a:pt x="1172" y="12"/>
                </a:cubicBezTo>
                <a:cubicBezTo>
                  <a:pt x="1188" y="12"/>
                  <a:pt x="1188" y="12"/>
                  <a:pt x="1188" y="12"/>
                </a:cubicBezTo>
                <a:cubicBezTo>
                  <a:pt x="1188" y="11"/>
                  <a:pt x="1188" y="11"/>
                  <a:pt x="1188" y="11"/>
                </a:cubicBezTo>
                <a:cubicBezTo>
                  <a:pt x="1190" y="10"/>
                  <a:pt x="1190" y="10"/>
                  <a:pt x="1190" y="10"/>
                </a:cubicBezTo>
                <a:cubicBezTo>
                  <a:pt x="1194" y="8"/>
                  <a:pt x="1199" y="9"/>
                  <a:pt x="1204" y="10"/>
                </a:cubicBezTo>
                <a:cubicBezTo>
                  <a:pt x="1204" y="9"/>
                  <a:pt x="1204" y="9"/>
                  <a:pt x="1204" y="9"/>
                </a:cubicBezTo>
                <a:cubicBezTo>
                  <a:pt x="1207" y="9"/>
                  <a:pt x="1207" y="9"/>
                  <a:pt x="1207" y="9"/>
                </a:cubicBezTo>
                <a:cubicBezTo>
                  <a:pt x="1207" y="8"/>
                  <a:pt x="1207" y="8"/>
                  <a:pt x="1207" y="8"/>
                </a:cubicBezTo>
                <a:cubicBezTo>
                  <a:pt x="1211" y="8"/>
                  <a:pt x="1211" y="8"/>
                  <a:pt x="1211" y="8"/>
                </a:cubicBezTo>
                <a:cubicBezTo>
                  <a:pt x="1211" y="7"/>
                  <a:pt x="1211" y="7"/>
                  <a:pt x="1211" y="7"/>
                </a:cubicBezTo>
                <a:cubicBezTo>
                  <a:pt x="1224" y="7"/>
                  <a:pt x="1224" y="7"/>
                  <a:pt x="1224" y="7"/>
                </a:cubicBezTo>
                <a:cubicBezTo>
                  <a:pt x="1224" y="8"/>
                  <a:pt x="1224" y="8"/>
                  <a:pt x="1224" y="8"/>
                </a:cubicBezTo>
                <a:cubicBezTo>
                  <a:pt x="1225" y="8"/>
                  <a:pt x="1225" y="8"/>
                  <a:pt x="1225" y="8"/>
                </a:cubicBezTo>
                <a:cubicBezTo>
                  <a:pt x="1226" y="8"/>
                  <a:pt x="1227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34" y="9"/>
                  <a:pt x="1234" y="9"/>
                  <a:pt x="1234" y="9"/>
                </a:cubicBezTo>
                <a:cubicBezTo>
                  <a:pt x="1240" y="9"/>
                  <a:pt x="1240" y="9"/>
                  <a:pt x="1240" y="9"/>
                </a:cubicBezTo>
                <a:cubicBezTo>
                  <a:pt x="1240" y="11"/>
                  <a:pt x="1240" y="11"/>
                  <a:pt x="1240" y="11"/>
                </a:cubicBezTo>
                <a:cubicBezTo>
                  <a:pt x="1246" y="11"/>
                  <a:pt x="1246" y="11"/>
                  <a:pt x="1246" y="11"/>
                </a:cubicBezTo>
                <a:cubicBezTo>
                  <a:pt x="1246" y="12"/>
                  <a:pt x="1246" y="12"/>
                  <a:pt x="1246" y="12"/>
                </a:cubicBezTo>
                <a:cubicBezTo>
                  <a:pt x="1251" y="12"/>
                  <a:pt x="1251" y="12"/>
                  <a:pt x="1251" y="12"/>
                </a:cubicBezTo>
                <a:cubicBezTo>
                  <a:pt x="1251" y="11"/>
                  <a:pt x="1251" y="11"/>
                  <a:pt x="1251" y="11"/>
                </a:cubicBezTo>
                <a:cubicBezTo>
                  <a:pt x="1256" y="11"/>
                  <a:pt x="1256" y="11"/>
                  <a:pt x="1256" y="11"/>
                </a:cubicBezTo>
                <a:cubicBezTo>
                  <a:pt x="1257" y="9"/>
                  <a:pt x="1257" y="9"/>
                  <a:pt x="1257" y="9"/>
                </a:cubicBezTo>
                <a:cubicBezTo>
                  <a:pt x="1259" y="9"/>
                  <a:pt x="1259" y="9"/>
                  <a:pt x="1259" y="9"/>
                </a:cubicBezTo>
                <a:cubicBezTo>
                  <a:pt x="1260" y="8"/>
                  <a:pt x="1261" y="8"/>
                  <a:pt x="1262" y="8"/>
                </a:cubicBezTo>
                <a:cubicBezTo>
                  <a:pt x="1263" y="8"/>
                  <a:pt x="1264" y="8"/>
                  <a:pt x="1266" y="10"/>
                </a:cubicBezTo>
                <a:cubicBezTo>
                  <a:pt x="1267" y="10"/>
                  <a:pt x="1267" y="9"/>
                  <a:pt x="1268" y="9"/>
                </a:cubicBezTo>
                <a:cubicBezTo>
                  <a:pt x="1269" y="9"/>
                  <a:pt x="1270" y="9"/>
                  <a:pt x="1271" y="8"/>
                </a:cubicBezTo>
                <a:cubicBezTo>
                  <a:pt x="1278" y="7"/>
                  <a:pt x="1278" y="7"/>
                  <a:pt x="1278" y="7"/>
                </a:cubicBezTo>
                <a:cubicBezTo>
                  <a:pt x="1278" y="10"/>
                  <a:pt x="1278" y="10"/>
                  <a:pt x="1278" y="10"/>
                </a:cubicBezTo>
                <a:cubicBezTo>
                  <a:pt x="1280" y="10"/>
                  <a:pt x="1283" y="10"/>
                  <a:pt x="1285" y="10"/>
                </a:cubicBezTo>
                <a:cubicBezTo>
                  <a:pt x="1287" y="10"/>
                  <a:pt x="1288" y="10"/>
                  <a:pt x="1290" y="10"/>
                </a:cubicBezTo>
                <a:cubicBezTo>
                  <a:pt x="1294" y="10"/>
                  <a:pt x="1296" y="10"/>
                  <a:pt x="1299" y="10"/>
                </a:cubicBezTo>
                <a:cubicBezTo>
                  <a:pt x="1300" y="9"/>
                  <a:pt x="1300" y="9"/>
                  <a:pt x="1300" y="9"/>
                </a:cubicBezTo>
                <a:cubicBezTo>
                  <a:pt x="1316" y="9"/>
                  <a:pt x="1316" y="9"/>
                  <a:pt x="1316" y="9"/>
                </a:cubicBezTo>
                <a:cubicBezTo>
                  <a:pt x="1330" y="5"/>
                  <a:pt x="1330" y="5"/>
                  <a:pt x="1330" y="5"/>
                </a:cubicBezTo>
                <a:cubicBezTo>
                  <a:pt x="1330" y="9"/>
                  <a:pt x="1330" y="9"/>
                  <a:pt x="1330" y="9"/>
                </a:cubicBezTo>
                <a:cubicBezTo>
                  <a:pt x="1350" y="14"/>
                  <a:pt x="1350" y="14"/>
                  <a:pt x="1350" y="14"/>
                </a:cubicBezTo>
                <a:cubicBezTo>
                  <a:pt x="1352" y="13"/>
                  <a:pt x="1353" y="13"/>
                  <a:pt x="1355" y="13"/>
                </a:cubicBezTo>
                <a:cubicBezTo>
                  <a:pt x="1358" y="14"/>
                  <a:pt x="1358" y="14"/>
                  <a:pt x="1358" y="14"/>
                </a:cubicBezTo>
                <a:cubicBezTo>
                  <a:pt x="1360" y="11"/>
                  <a:pt x="1360" y="11"/>
                  <a:pt x="1360" y="11"/>
                </a:cubicBezTo>
                <a:cubicBezTo>
                  <a:pt x="1366" y="11"/>
                  <a:pt x="1366" y="11"/>
                  <a:pt x="1366" y="11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8" y="12"/>
                  <a:pt x="1369" y="12"/>
                </a:cubicBezTo>
                <a:cubicBezTo>
                  <a:pt x="1370" y="12"/>
                  <a:pt x="1371" y="12"/>
                  <a:pt x="1372" y="12"/>
                </a:cubicBezTo>
                <a:cubicBezTo>
                  <a:pt x="1374" y="12"/>
                  <a:pt x="1376" y="12"/>
                  <a:pt x="1378" y="12"/>
                </a:cubicBezTo>
                <a:cubicBezTo>
                  <a:pt x="1378" y="8"/>
                  <a:pt x="1378" y="8"/>
                  <a:pt x="1378" y="8"/>
                </a:cubicBezTo>
                <a:cubicBezTo>
                  <a:pt x="1383" y="10"/>
                  <a:pt x="1383" y="10"/>
                  <a:pt x="1383" y="10"/>
                </a:cubicBezTo>
                <a:cubicBezTo>
                  <a:pt x="1404" y="13"/>
                  <a:pt x="1404" y="13"/>
                  <a:pt x="1404" y="13"/>
                </a:cubicBezTo>
                <a:cubicBezTo>
                  <a:pt x="1416" y="11"/>
                  <a:pt x="1416" y="11"/>
                  <a:pt x="1416" y="11"/>
                </a:cubicBezTo>
                <a:cubicBezTo>
                  <a:pt x="1417" y="12"/>
                  <a:pt x="1417" y="12"/>
                  <a:pt x="1417" y="12"/>
                </a:cubicBezTo>
                <a:cubicBezTo>
                  <a:pt x="1420" y="12"/>
                  <a:pt x="1420" y="12"/>
                  <a:pt x="1420" y="12"/>
                </a:cubicBezTo>
                <a:cubicBezTo>
                  <a:pt x="1420" y="11"/>
                  <a:pt x="1420" y="11"/>
                  <a:pt x="1420" y="11"/>
                </a:cubicBezTo>
                <a:cubicBezTo>
                  <a:pt x="1424" y="11"/>
                  <a:pt x="1424" y="11"/>
                  <a:pt x="1424" y="11"/>
                </a:cubicBezTo>
                <a:cubicBezTo>
                  <a:pt x="1424" y="8"/>
                  <a:pt x="1424" y="8"/>
                  <a:pt x="1424" y="8"/>
                </a:cubicBezTo>
                <a:cubicBezTo>
                  <a:pt x="1437" y="11"/>
                  <a:pt x="1437" y="11"/>
                  <a:pt x="1437" y="11"/>
                </a:cubicBezTo>
                <a:cubicBezTo>
                  <a:pt x="1438" y="11"/>
                  <a:pt x="1438" y="10"/>
                  <a:pt x="1439" y="10"/>
                </a:cubicBezTo>
                <a:cubicBezTo>
                  <a:pt x="1442" y="10"/>
                  <a:pt x="1447" y="9"/>
                  <a:pt x="1451" y="10"/>
                </a:cubicBezTo>
                <a:cubicBezTo>
                  <a:pt x="1455" y="11"/>
                  <a:pt x="1455" y="11"/>
                  <a:pt x="1455" y="11"/>
                </a:cubicBezTo>
                <a:cubicBezTo>
                  <a:pt x="1469" y="11"/>
                  <a:pt x="1469" y="11"/>
                  <a:pt x="1469" y="11"/>
                </a:cubicBezTo>
                <a:cubicBezTo>
                  <a:pt x="1476" y="10"/>
                  <a:pt x="1476" y="10"/>
                  <a:pt x="1476" y="10"/>
                </a:cubicBezTo>
                <a:cubicBezTo>
                  <a:pt x="1476" y="12"/>
                  <a:pt x="1476" y="12"/>
                  <a:pt x="1476" y="12"/>
                </a:cubicBezTo>
                <a:cubicBezTo>
                  <a:pt x="1481" y="12"/>
                  <a:pt x="1481" y="12"/>
                  <a:pt x="1481" y="12"/>
                </a:cubicBezTo>
                <a:cubicBezTo>
                  <a:pt x="1481" y="13"/>
                  <a:pt x="1481" y="13"/>
                  <a:pt x="1481" y="13"/>
                </a:cubicBezTo>
                <a:cubicBezTo>
                  <a:pt x="1491" y="13"/>
                  <a:pt x="1491" y="13"/>
                  <a:pt x="1491" y="13"/>
                </a:cubicBezTo>
                <a:cubicBezTo>
                  <a:pt x="1491" y="14"/>
                  <a:pt x="1491" y="14"/>
                  <a:pt x="1491" y="14"/>
                </a:cubicBezTo>
                <a:cubicBezTo>
                  <a:pt x="1493" y="14"/>
                  <a:pt x="1493" y="14"/>
                  <a:pt x="1493" y="14"/>
                </a:cubicBezTo>
                <a:cubicBezTo>
                  <a:pt x="1496" y="11"/>
                  <a:pt x="1499" y="9"/>
                  <a:pt x="1505" y="9"/>
                </a:cubicBezTo>
                <a:cubicBezTo>
                  <a:pt x="1506" y="9"/>
                  <a:pt x="1508" y="9"/>
                  <a:pt x="1509" y="9"/>
                </a:cubicBezTo>
                <a:cubicBezTo>
                  <a:pt x="1510" y="9"/>
                  <a:pt x="1511" y="9"/>
                  <a:pt x="1512" y="9"/>
                </a:cubicBezTo>
                <a:cubicBezTo>
                  <a:pt x="1513" y="10"/>
                  <a:pt x="1513" y="10"/>
                  <a:pt x="1513" y="10"/>
                </a:cubicBezTo>
                <a:cubicBezTo>
                  <a:pt x="1515" y="6"/>
                  <a:pt x="1515" y="6"/>
                  <a:pt x="1515" y="6"/>
                </a:cubicBezTo>
                <a:cubicBezTo>
                  <a:pt x="1520" y="7"/>
                  <a:pt x="1520" y="7"/>
                  <a:pt x="1520" y="7"/>
                </a:cubicBezTo>
                <a:cubicBezTo>
                  <a:pt x="1528" y="11"/>
                  <a:pt x="1533" y="12"/>
                  <a:pt x="1545" y="12"/>
                </a:cubicBezTo>
                <a:cubicBezTo>
                  <a:pt x="1547" y="12"/>
                  <a:pt x="1547" y="12"/>
                  <a:pt x="1547" y="12"/>
                </a:cubicBezTo>
                <a:cubicBezTo>
                  <a:pt x="1547" y="11"/>
                  <a:pt x="1547" y="11"/>
                  <a:pt x="1547" y="11"/>
                </a:cubicBezTo>
                <a:cubicBezTo>
                  <a:pt x="1550" y="11"/>
                  <a:pt x="1550" y="11"/>
                  <a:pt x="1550" y="11"/>
                </a:cubicBezTo>
                <a:cubicBezTo>
                  <a:pt x="1550" y="7"/>
                  <a:pt x="1550" y="7"/>
                  <a:pt x="1550" y="7"/>
                </a:cubicBezTo>
                <a:cubicBezTo>
                  <a:pt x="1561" y="11"/>
                  <a:pt x="1561" y="11"/>
                  <a:pt x="1561" y="11"/>
                </a:cubicBezTo>
                <a:cubicBezTo>
                  <a:pt x="1561" y="7"/>
                  <a:pt x="1561" y="7"/>
                  <a:pt x="1561" y="7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602" y="10"/>
                  <a:pt x="1602" y="10"/>
                  <a:pt x="1602" y="10"/>
                </a:cubicBezTo>
                <a:cubicBezTo>
                  <a:pt x="1602" y="9"/>
                  <a:pt x="1603" y="9"/>
                  <a:pt x="1603" y="9"/>
                </a:cubicBezTo>
                <a:cubicBezTo>
                  <a:pt x="1604" y="9"/>
                  <a:pt x="1606" y="10"/>
                  <a:pt x="1607" y="10"/>
                </a:cubicBezTo>
                <a:cubicBezTo>
                  <a:pt x="1612" y="10"/>
                  <a:pt x="1612" y="10"/>
                  <a:pt x="1612" y="10"/>
                </a:cubicBezTo>
                <a:cubicBezTo>
                  <a:pt x="1612" y="10"/>
                  <a:pt x="1612" y="10"/>
                  <a:pt x="1613" y="9"/>
                </a:cubicBezTo>
                <a:cubicBezTo>
                  <a:pt x="1616" y="8"/>
                  <a:pt x="1619" y="7"/>
                  <a:pt x="1623" y="7"/>
                </a:cubicBezTo>
                <a:cubicBezTo>
                  <a:pt x="1625" y="7"/>
                  <a:pt x="1627" y="7"/>
                  <a:pt x="1628" y="7"/>
                </a:cubicBezTo>
                <a:cubicBezTo>
                  <a:pt x="1632" y="9"/>
                  <a:pt x="1632" y="9"/>
                  <a:pt x="1632" y="9"/>
                </a:cubicBezTo>
                <a:cubicBezTo>
                  <a:pt x="1632" y="10"/>
                  <a:pt x="1632" y="10"/>
                  <a:pt x="1632" y="10"/>
                </a:cubicBezTo>
                <a:cubicBezTo>
                  <a:pt x="1634" y="11"/>
                  <a:pt x="1634" y="11"/>
                  <a:pt x="1634" y="11"/>
                </a:cubicBezTo>
                <a:cubicBezTo>
                  <a:pt x="1634" y="12"/>
                  <a:pt x="1634" y="12"/>
                  <a:pt x="1634" y="12"/>
                </a:cubicBezTo>
                <a:cubicBezTo>
                  <a:pt x="1644" y="12"/>
                  <a:pt x="1644" y="12"/>
                  <a:pt x="1644" y="12"/>
                </a:cubicBezTo>
                <a:cubicBezTo>
                  <a:pt x="1644" y="13"/>
                  <a:pt x="1644" y="13"/>
                  <a:pt x="1644" y="13"/>
                </a:cubicBezTo>
                <a:cubicBezTo>
                  <a:pt x="1648" y="13"/>
                  <a:pt x="1648" y="13"/>
                  <a:pt x="1648" y="13"/>
                </a:cubicBezTo>
                <a:cubicBezTo>
                  <a:pt x="1648" y="15"/>
                  <a:pt x="1648" y="15"/>
                  <a:pt x="1648" y="15"/>
                </a:cubicBezTo>
                <a:cubicBezTo>
                  <a:pt x="1649" y="15"/>
                  <a:pt x="1650" y="15"/>
                  <a:pt x="1652" y="15"/>
                </a:cubicBezTo>
                <a:cubicBezTo>
                  <a:pt x="1654" y="15"/>
                  <a:pt x="1655" y="15"/>
                  <a:pt x="1656" y="15"/>
                </a:cubicBezTo>
                <a:cubicBezTo>
                  <a:pt x="1659" y="10"/>
                  <a:pt x="1659" y="10"/>
                  <a:pt x="1659" y="10"/>
                </a:cubicBezTo>
                <a:cubicBezTo>
                  <a:pt x="1672" y="12"/>
                  <a:pt x="1672" y="12"/>
                  <a:pt x="1672" y="12"/>
                </a:cubicBezTo>
                <a:cubicBezTo>
                  <a:pt x="1673" y="11"/>
                  <a:pt x="1673" y="11"/>
                  <a:pt x="1673" y="11"/>
                </a:cubicBezTo>
                <a:cubicBezTo>
                  <a:pt x="1678" y="11"/>
                  <a:pt x="1678" y="11"/>
                  <a:pt x="1678" y="11"/>
                </a:cubicBezTo>
                <a:cubicBezTo>
                  <a:pt x="1695" y="12"/>
                  <a:pt x="1695" y="12"/>
                  <a:pt x="1695" y="12"/>
                </a:cubicBezTo>
                <a:cubicBezTo>
                  <a:pt x="1695" y="11"/>
                  <a:pt x="1695" y="11"/>
                  <a:pt x="1695" y="11"/>
                </a:cubicBezTo>
                <a:cubicBezTo>
                  <a:pt x="1698" y="11"/>
                  <a:pt x="1698" y="11"/>
                  <a:pt x="1698" y="11"/>
                </a:cubicBezTo>
                <a:cubicBezTo>
                  <a:pt x="1698" y="9"/>
                  <a:pt x="1698" y="9"/>
                  <a:pt x="1698" y="9"/>
                </a:cubicBezTo>
                <a:cubicBezTo>
                  <a:pt x="1705" y="9"/>
                  <a:pt x="1705" y="9"/>
                  <a:pt x="1705" y="9"/>
                </a:cubicBezTo>
                <a:cubicBezTo>
                  <a:pt x="1705" y="8"/>
                  <a:pt x="1705" y="8"/>
                  <a:pt x="1705" y="8"/>
                </a:cubicBezTo>
                <a:cubicBezTo>
                  <a:pt x="1718" y="8"/>
                  <a:pt x="1718" y="8"/>
                  <a:pt x="1718" y="8"/>
                </a:cubicBezTo>
                <a:cubicBezTo>
                  <a:pt x="1718" y="9"/>
                  <a:pt x="1718" y="9"/>
                  <a:pt x="1718" y="9"/>
                </a:cubicBezTo>
                <a:cubicBezTo>
                  <a:pt x="1720" y="9"/>
                  <a:pt x="1720" y="9"/>
                  <a:pt x="1720" y="9"/>
                </a:cubicBezTo>
                <a:cubicBezTo>
                  <a:pt x="1720" y="8"/>
                  <a:pt x="1720" y="8"/>
                  <a:pt x="1720" y="8"/>
                </a:cubicBezTo>
                <a:cubicBezTo>
                  <a:pt x="1740" y="8"/>
                  <a:pt x="1740" y="8"/>
                  <a:pt x="1740" y="8"/>
                </a:cubicBezTo>
                <a:cubicBezTo>
                  <a:pt x="1740" y="10"/>
                  <a:pt x="1740" y="10"/>
                  <a:pt x="1740" y="10"/>
                </a:cubicBezTo>
                <a:cubicBezTo>
                  <a:pt x="1740" y="9"/>
                  <a:pt x="1740" y="9"/>
                  <a:pt x="1740" y="9"/>
                </a:cubicBezTo>
                <a:cubicBezTo>
                  <a:pt x="1774" y="11"/>
                  <a:pt x="1774" y="11"/>
                  <a:pt x="1774" y="11"/>
                </a:cubicBezTo>
                <a:cubicBezTo>
                  <a:pt x="1774" y="12"/>
                  <a:pt x="1774" y="12"/>
                  <a:pt x="1774" y="12"/>
                </a:cubicBezTo>
                <a:cubicBezTo>
                  <a:pt x="1775" y="12"/>
                  <a:pt x="1775" y="12"/>
                  <a:pt x="1775" y="12"/>
                </a:cubicBezTo>
                <a:cubicBezTo>
                  <a:pt x="1776" y="12"/>
                  <a:pt x="1776" y="12"/>
                  <a:pt x="1777" y="12"/>
                </a:cubicBezTo>
                <a:cubicBezTo>
                  <a:pt x="1777" y="11"/>
                  <a:pt x="1777" y="11"/>
                  <a:pt x="1777" y="11"/>
                </a:cubicBezTo>
                <a:cubicBezTo>
                  <a:pt x="1780" y="11"/>
                  <a:pt x="1780" y="11"/>
                  <a:pt x="1780" y="11"/>
                </a:cubicBezTo>
                <a:cubicBezTo>
                  <a:pt x="1780" y="9"/>
                  <a:pt x="1780" y="9"/>
                  <a:pt x="1780" y="9"/>
                </a:cubicBezTo>
                <a:cubicBezTo>
                  <a:pt x="1800" y="9"/>
                  <a:pt x="1800" y="9"/>
                  <a:pt x="1800" y="9"/>
                </a:cubicBezTo>
                <a:cubicBezTo>
                  <a:pt x="1807" y="7"/>
                  <a:pt x="1807" y="7"/>
                  <a:pt x="1807" y="7"/>
                </a:cubicBezTo>
                <a:cubicBezTo>
                  <a:pt x="1807" y="11"/>
                  <a:pt x="1807" y="11"/>
                  <a:pt x="1807" y="11"/>
                </a:cubicBezTo>
                <a:cubicBezTo>
                  <a:pt x="1808" y="11"/>
                  <a:pt x="1809" y="11"/>
                  <a:pt x="1810" y="12"/>
                </a:cubicBezTo>
                <a:cubicBezTo>
                  <a:pt x="1811" y="11"/>
                  <a:pt x="1814" y="10"/>
                  <a:pt x="1817" y="11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5" y="13"/>
                  <a:pt x="1825" y="13"/>
                  <a:pt x="1825" y="13"/>
                </a:cubicBezTo>
                <a:cubicBezTo>
                  <a:pt x="1825" y="12"/>
                  <a:pt x="1825" y="12"/>
                  <a:pt x="1825" y="12"/>
                </a:cubicBezTo>
                <a:cubicBezTo>
                  <a:pt x="1830" y="12"/>
                  <a:pt x="1830" y="12"/>
                  <a:pt x="1830" y="12"/>
                </a:cubicBezTo>
                <a:cubicBezTo>
                  <a:pt x="1830" y="11"/>
                  <a:pt x="1830" y="11"/>
                  <a:pt x="1830" y="11"/>
                </a:cubicBezTo>
                <a:cubicBezTo>
                  <a:pt x="1843" y="11"/>
                  <a:pt x="1843" y="11"/>
                  <a:pt x="1843" y="11"/>
                </a:cubicBezTo>
                <a:cubicBezTo>
                  <a:pt x="1843" y="12"/>
                  <a:pt x="1843" y="12"/>
                  <a:pt x="1843" y="12"/>
                </a:cubicBezTo>
                <a:cubicBezTo>
                  <a:pt x="1856" y="12"/>
                  <a:pt x="1856" y="12"/>
                  <a:pt x="1856" y="12"/>
                </a:cubicBezTo>
                <a:cubicBezTo>
                  <a:pt x="1856" y="7"/>
                  <a:pt x="1856" y="7"/>
                  <a:pt x="1856" y="7"/>
                </a:cubicBezTo>
                <a:cubicBezTo>
                  <a:pt x="1865" y="12"/>
                  <a:pt x="1865" y="12"/>
                  <a:pt x="1865" y="12"/>
                </a:cubicBezTo>
                <a:cubicBezTo>
                  <a:pt x="1869" y="11"/>
                  <a:pt x="1869" y="11"/>
                  <a:pt x="1869" y="11"/>
                </a:cubicBezTo>
                <a:cubicBezTo>
                  <a:pt x="1869" y="9"/>
                  <a:pt x="1869" y="9"/>
                  <a:pt x="1869" y="9"/>
                </a:cubicBezTo>
                <a:cubicBezTo>
                  <a:pt x="1872" y="9"/>
                  <a:pt x="1872" y="9"/>
                  <a:pt x="1872" y="9"/>
                </a:cubicBezTo>
                <a:cubicBezTo>
                  <a:pt x="1872" y="8"/>
                  <a:pt x="1872" y="8"/>
                  <a:pt x="1872" y="8"/>
                </a:cubicBezTo>
                <a:cubicBezTo>
                  <a:pt x="1878" y="8"/>
                  <a:pt x="1878" y="8"/>
                  <a:pt x="1878" y="8"/>
                </a:cubicBezTo>
                <a:cubicBezTo>
                  <a:pt x="1879" y="8"/>
                  <a:pt x="1880" y="9"/>
                  <a:pt x="1882" y="9"/>
                </a:cubicBezTo>
                <a:cubicBezTo>
                  <a:pt x="1883" y="9"/>
                  <a:pt x="1885" y="9"/>
                  <a:pt x="1887" y="10"/>
                </a:cubicBezTo>
                <a:cubicBezTo>
                  <a:pt x="1890" y="11"/>
                  <a:pt x="1890" y="11"/>
                  <a:pt x="1890" y="11"/>
                </a:cubicBezTo>
                <a:cubicBezTo>
                  <a:pt x="1896" y="11"/>
                  <a:pt x="1896" y="11"/>
                  <a:pt x="1896" y="11"/>
                </a:cubicBezTo>
                <a:cubicBezTo>
                  <a:pt x="1896" y="12"/>
                  <a:pt x="1896" y="12"/>
                  <a:pt x="1896" y="12"/>
                </a:cubicBezTo>
                <a:cubicBezTo>
                  <a:pt x="1901" y="12"/>
                  <a:pt x="1901" y="12"/>
                  <a:pt x="1901" y="12"/>
                </a:cubicBezTo>
                <a:cubicBezTo>
                  <a:pt x="1901" y="13"/>
                  <a:pt x="1901" y="13"/>
                  <a:pt x="1901" y="13"/>
                </a:cubicBezTo>
                <a:cubicBezTo>
                  <a:pt x="1902" y="13"/>
                  <a:pt x="1902" y="13"/>
                  <a:pt x="1902" y="13"/>
                </a:cubicBezTo>
                <a:cubicBezTo>
                  <a:pt x="1907" y="13"/>
                  <a:pt x="1907" y="13"/>
                  <a:pt x="1907" y="13"/>
                </a:cubicBezTo>
                <a:cubicBezTo>
                  <a:pt x="1907" y="14"/>
                  <a:pt x="1907" y="14"/>
                  <a:pt x="1907" y="14"/>
                </a:cubicBezTo>
                <a:cubicBezTo>
                  <a:pt x="1909" y="14"/>
                  <a:pt x="1909" y="14"/>
                  <a:pt x="1909" y="14"/>
                </a:cubicBezTo>
                <a:cubicBezTo>
                  <a:pt x="1912" y="13"/>
                  <a:pt x="1912" y="13"/>
                  <a:pt x="1912" y="13"/>
                </a:cubicBezTo>
                <a:cubicBezTo>
                  <a:pt x="1912" y="12"/>
                  <a:pt x="1912" y="12"/>
                  <a:pt x="1912" y="12"/>
                </a:cubicBezTo>
                <a:cubicBezTo>
                  <a:pt x="1916" y="11"/>
                  <a:pt x="1916" y="11"/>
                  <a:pt x="1916" y="11"/>
                </a:cubicBezTo>
                <a:cubicBezTo>
                  <a:pt x="1917" y="11"/>
                  <a:pt x="1918" y="11"/>
                  <a:pt x="1919" y="11"/>
                </a:cubicBezTo>
                <a:cubicBezTo>
                  <a:pt x="1919" y="11"/>
                  <a:pt x="1920" y="11"/>
                  <a:pt x="1920" y="11"/>
                </a:cubicBezTo>
                <a:cubicBezTo>
                  <a:pt x="1920" y="10"/>
                  <a:pt x="1921" y="10"/>
                  <a:pt x="1921" y="10"/>
                </a:cubicBezTo>
                <a:cubicBezTo>
                  <a:pt x="1921" y="10"/>
                  <a:pt x="1921" y="10"/>
                  <a:pt x="1921" y="10"/>
                </a:cubicBezTo>
                <a:cubicBezTo>
                  <a:pt x="1921" y="8"/>
                  <a:pt x="1921" y="8"/>
                  <a:pt x="1921" y="8"/>
                </a:cubicBezTo>
                <a:cubicBezTo>
                  <a:pt x="1926" y="8"/>
                  <a:pt x="1926" y="8"/>
                  <a:pt x="1926" y="8"/>
                </a:cubicBezTo>
                <a:cubicBezTo>
                  <a:pt x="1927" y="6"/>
                  <a:pt x="1927" y="6"/>
                  <a:pt x="1927" y="6"/>
                </a:cubicBezTo>
                <a:cubicBezTo>
                  <a:pt x="1943" y="6"/>
                  <a:pt x="1943" y="6"/>
                  <a:pt x="1943" y="6"/>
                </a:cubicBezTo>
                <a:cubicBezTo>
                  <a:pt x="1945" y="8"/>
                  <a:pt x="1945" y="8"/>
                  <a:pt x="1945" y="8"/>
                </a:cubicBezTo>
                <a:cubicBezTo>
                  <a:pt x="1952" y="8"/>
                  <a:pt x="1952" y="8"/>
                  <a:pt x="1952" y="8"/>
                </a:cubicBezTo>
                <a:cubicBezTo>
                  <a:pt x="1952" y="9"/>
                  <a:pt x="1952" y="9"/>
                  <a:pt x="1952" y="9"/>
                </a:cubicBezTo>
                <a:cubicBezTo>
                  <a:pt x="1960" y="9"/>
                  <a:pt x="1960" y="9"/>
                  <a:pt x="1960" y="9"/>
                </a:cubicBezTo>
                <a:cubicBezTo>
                  <a:pt x="1960" y="14"/>
                  <a:pt x="1960" y="14"/>
                  <a:pt x="1960" y="14"/>
                </a:cubicBezTo>
                <a:cubicBezTo>
                  <a:pt x="1961" y="16"/>
                  <a:pt x="1961" y="16"/>
                  <a:pt x="1961" y="16"/>
                </a:cubicBezTo>
                <a:cubicBezTo>
                  <a:pt x="1964" y="25"/>
                  <a:pt x="1964" y="25"/>
                  <a:pt x="1964" y="25"/>
                </a:cubicBezTo>
                <a:cubicBezTo>
                  <a:pt x="1960" y="25"/>
                  <a:pt x="1960" y="25"/>
                  <a:pt x="1960" y="25"/>
                </a:cubicBezTo>
                <a:cubicBezTo>
                  <a:pt x="1960" y="28"/>
                  <a:pt x="1960" y="28"/>
                  <a:pt x="1960" y="28"/>
                </a:cubicBezTo>
                <a:cubicBezTo>
                  <a:pt x="1959" y="28"/>
                  <a:pt x="1959" y="28"/>
                  <a:pt x="1959" y="28"/>
                </a:cubicBezTo>
                <a:cubicBezTo>
                  <a:pt x="1958" y="42"/>
                  <a:pt x="1958" y="42"/>
                  <a:pt x="1958" y="42"/>
                </a:cubicBezTo>
                <a:cubicBezTo>
                  <a:pt x="1959" y="46"/>
                  <a:pt x="1959" y="46"/>
                  <a:pt x="1959" y="46"/>
                </a:cubicBezTo>
                <a:cubicBezTo>
                  <a:pt x="1959" y="47"/>
                  <a:pt x="1960" y="49"/>
                  <a:pt x="1958" y="52"/>
                </a:cubicBezTo>
                <a:cubicBezTo>
                  <a:pt x="1958" y="55"/>
                  <a:pt x="1958" y="55"/>
                  <a:pt x="1958" y="55"/>
                </a:cubicBezTo>
                <a:cubicBezTo>
                  <a:pt x="1959" y="58"/>
                  <a:pt x="1959" y="58"/>
                  <a:pt x="1959" y="58"/>
                </a:cubicBezTo>
                <a:cubicBezTo>
                  <a:pt x="1961" y="64"/>
                  <a:pt x="1960" y="70"/>
                  <a:pt x="1959" y="74"/>
                </a:cubicBezTo>
                <a:cubicBezTo>
                  <a:pt x="1959" y="75"/>
                  <a:pt x="1959" y="77"/>
                  <a:pt x="1959" y="78"/>
                </a:cubicBezTo>
                <a:cubicBezTo>
                  <a:pt x="1961" y="79"/>
                  <a:pt x="1961" y="79"/>
                  <a:pt x="1961" y="79"/>
                </a:cubicBezTo>
                <a:cubicBezTo>
                  <a:pt x="1962" y="87"/>
                  <a:pt x="1962" y="87"/>
                  <a:pt x="1962" y="87"/>
                </a:cubicBezTo>
                <a:cubicBezTo>
                  <a:pt x="1963" y="87"/>
                  <a:pt x="1963" y="87"/>
                  <a:pt x="1963" y="87"/>
                </a:cubicBezTo>
                <a:cubicBezTo>
                  <a:pt x="1963" y="90"/>
                  <a:pt x="1963" y="90"/>
                  <a:pt x="1963" y="90"/>
                </a:cubicBezTo>
                <a:cubicBezTo>
                  <a:pt x="1963" y="93"/>
                  <a:pt x="1963" y="93"/>
                  <a:pt x="1963" y="93"/>
                </a:cubicBezTo>
                <a:cubicBezTo>
                  <a:pt x="1963" y="94"/>
                  <a:pt x="1963" y="94"/>
                  <a:pt x="1963" y="94"/>
                </a:cubicBezTo>
                <a:cubicBezTo>
                  <a:pt x="1963" y="100"/>
                  <a:pt x="1963" y="100"/>
                  <a:pt x="1963" y="100"/>
                </a:cubicBezTo>
                <a:cubicBezTo>
                  <a:pt x="1962" y="100"/>
                  <a:pt x="1962" y="100"/>
                  <a:pt x="1962" y="100"/>
                </a:cubicBezTo>
                <a:cubicBezTo>
                  <a:pt x="1963" y="107"/>
                  <a:pt x="1963" y="107"/>
                  <a:pt x="1963" y="107"/>
                </a:cubicBezTo>
                <a:cubicBezTo>
                  <a:pt x="1960" y="107"/>
                  <a:pt x="1960" y="107"/>
                  <a:pt x="1960" y="107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1" y="110"/>
                  <a:pt x="1961" y="110"/>
                  <a:pt x="1961" y="111"/>
                </a:cubicBezTo>
                <a:cubicBezTo>
                  <a:pt x="1962" y="112"/>
                  <a:pt x="1962" y="112"/>
                  <a:pt x="1962" y="112"/>
                </a:cubicBezTo>
                <a:cubicBezTo>
                  <a:pt x="1963" y="112"/>
                  <a:pt x="1963" y="112"/>
                  <a:pt x="1963" y="112"/>
                </a:cubicBezTo>
                <a:cubicBezTo>
                  <a:pt x="1963" y="125"/>
                  <a:pt x="1963" y="125"/>
                  <a:pt x="1963" y="125"/>
                </a:cubicBezTo>
                <a:cubicBezTo>
                  <a:pt x="1962" y="125"/>
                  <a:pt x="1962" y="125"/>
                  <a:pt x="1962" y="125"/>
                </a:cubicBezTo>
                <a:cubicBezTo>
                  <a:pt x="1962" y="127"/>
                  <a:pt x="1962" y="127"/>
                  <a:pt x="1962" y="127"/>
                </a:cubicBezTo>
                <a:cubicBezTo>
                  <a:pt x="1963" y="133"/>
                  <a:pt x="1963" y="133"/>
                  <a:pt x="1963" y="133"/>
                </a:cubicBezTo>
                <a:cubicBezTo>
                  <a:pt x="1962" y="133"/>
                  <a:pt x="1962" y="133"/>
                  <a:pt x="1962" y="133"/>
                </a:cubicBezTo>
                <a:cubicBezTo>
                  <a:pt x="1963" y="135"/>
                  <a:pt x="1963" y="135"/>
                  <a:pt x="1963" y="135"/>
                </a:cubicBezTo>
                <a:cubicBezTo>
                  <a:pt x="1965" y="135"/>
                  <a:pt x="1965" y="135"/>
                  <a:pt x="1965" y="135"/>
                </a:cubicBezTo>
                <a:cubicBezTo>
                  <a:pt x="1962" y="141"/>
                  <a:pt x="1962" y="141"/>
                  <a:pt x="1962" y="141"/>
                </a:cubicBezTo>
                <a:cubicBezTo>
                  <a:pt x="1961" y="145"/>
                  <a:pt x="1961" y="145"/>
                  <a:pt x="1961" y="145"/>
                </a:cubicBezTo>
                <a:cubicBezTo>
                  <a:pt x="1962" y="145"/>
                  <a:pt x="1962" y="145"/>
                  <a:pt x="1962" y="145"/>
                </a:cubicBezTo>
                <a:cubicBezTo>
                  <a:pt x="1962" y="172"/>
                  <a:pt x="1962" y="172"/>
                  <a:pt x="1962" y="172"/>
                </a:cubicBezTo>
                <a:cubicBezTo>
                  <a:pt x="1963" y="179"/>
                  <a:pt x="1963" y="179"/>
                  <a:pt x="1963" y="179"/>
                </a:cubicBezTo>
                <a:cubicBezTo>
                  <a:pt x="1960" y="179"/>
                  <a:pt x="1960" y="179"/>
                  <a:pt x="1960" y="179"/>
                </a:cubicBezTo>
                <a:cubicBezTo>
                  <a:pt x="1959" y="185"/>
                  <a:pt x="1959" y="185"/>
                  <a:pt x="1959" y="185"/>
                </a:cubicBezTo>
                <a:cubicBezTo>
                  <a:pt x="1960" y="185"/>
                  <a:pt x="1960" y="185"/>
                  <a:pt x="1960" y="185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5"/>
                  <a:pt x="1959" y="195"/>
                  <a:pt x="1959" y="195"/>
                </a:cubicBezTo>
                <a:cubicBezTo>
                  <a:pt x="1961" y="195"/>
                  <a:pt x="1961" y="195"/>
                  <a:pt x="1961" y="195"/>
                </a:cubicBezTo>
                <a:cubicBezTo>
                  <a:pt x="1958" y="219"/>
                  <a:pt x="1958" y="219"/>
                  <a:pt x="1958" y="219"/>
                </a:cubicBezTo>
                <a:cubicBezTo>
                  <a:pt x="1958" y="224"/>
                  <a:pt x="1958" y="224"/>
                  <a:pt x="1958" y="224"/>
                </a:cubicBezTo>
                <a:cubicBezTo>
                  <a:pt x="1959" y="224"/>
                  <a:pt x="1959" y="224"/>
                  <a:pt x="1959" y="224"/>
                </a:cubicBezTo>
                <a:cubicBezTo>
                  <a:pt x="1959" y="237"/>
                  <a:pt x="1959" y="237"/>
                  <a:pt x="1959" y="237"/>
                </a:cubicBezTo>
                <a:cubicBezTo>
                  <a:pt x="1958" y="237"/>
                  <a:pt x="1958" y="237"/>
                  <a:pt x="1958" y="237"/>
                </a:cubicBezTo>
                <a:cubicBezTo>
                  <a:pt x="1957" y="241"/>
                  <a:pt x="1958" y="246"/>
                  <a:pt x="1958" y="248"/>
                </a:cubicBezTo>
                <a:cubicBezTo>
                  <a:pt x="1962" y="250"/>
                  <a:pt x="1962" y="250"/>
                  <a:pt x="1962" y="250"/>
                </a:cubicBezTo>
                <a:cubicBezTo>
                  <a:pt x="1960" y="271"/>
                  <a:pt x="1960" y="271"/>
                  <a:pt x="1960" y="271"/>
                </a:cubicBezTo>
                <a:cubicBezTo>
                  <a:pt x="1959" y="271"/>
                  <a:pt x="1959" y="271"/>
                  <a:pt x="1959" y="271"/>
                </a:cubicBezTo>
                <a:cubicBezTo>
                  <a:pt x="1959" y="283"/>
                  <a:pt x="1959" y="283"/>
                  <a:pt x="1959" y="283"/>
                </a:cubicBezTo>
                <a:cubicBezTo>
                  <a:pt x="1958" y="283"/>
                  <a:pt x="1958" y="283"/>
                  <a:pt x="1958" y="283"/>
                </a:cubicBezTo>
                <a:cubicBezTo>
                  <a:pt x="1958" y="294"/>
                  <a:pt x="1958" y="294"/>
                  <a:pt x="1958" y="294"/>
                </a:cubicBezTo>
                <a:cubicBezTo>
                  <a:pt x="1958" y="294"/>
                  <a:pt x="1958" y="294"/>
                  <a:pt x="1958" y="295"/>
                </a:cubicBezTo>
                <a:cubicBezTo>
                  <a:pt x="1958" y="299"/>
                  <a:pt x="1958" y="299"/>
                  <a:pt x="1958" y="299"/>
                </a:cubicBezTo>
                <a:cubicBezTo>
                  <a:pt x="1959" y="299"/>
                  <a:pt x="1959" y="299"/>
                  <a:pt x="1959" y="299"/>
                </a:cubicBezTo>
                <a:cubicBezTo>
                  <a:pt x="1959" y="312"/>
                  <a:pt x="1959" y="312"/>
                  <a:pt x="1959" y="312"/>
                </a:cubicBezTo>
                <a:cubicBezTo>
                  <a:pt x="1958" y="312"/>
                  <a:pt x="1958" y="312"/>
                  <a:pt x="1958" y="312"/>
                </a:cubicBezTo>
                <a:cubicBezTo>
                  <a:pt x="1958" y="325"/>
                  <a:pt x="1958" y="325"/>
                  <a:pt x="1958" y="325"/>
                </a:cubicBezTo>
                <a:cubicBezTo>
                  <a:pt x="1959" y="325"/>
                  <a:pt x="1959" y="325"/>
                  <a:pt x="1959" y="325"/>
                </a:cubicBezTo>
                <a:cubicBezTo>
                  <a:pt x="1959" y="330"/>
                  <a:pt x="1959" y="330"/>
                  <a:pt x="1959" y="330"/>
                </a:cubicBezTo>
                <a:cubicBezTo>
                  <a:pt x="1960" y="334"/>
                  <a:pt x="1960" y="334"/>
                  <a:pt x="1960" y="334"/>
                </a:cubicBezTo>
                <a:cubicBezTo>
                  <a:pt x="1961" y="337"/>
                  <a:pt x="1960" y="341"/>
                  <a:pt x="1958" y="346"/>
                </a:cubicBezTo>
                <a:cubicBezTo>
                  <a:pt x="1958" y="346"/>
                  <a:pt x="1958" y="347"/>
                  <a:pt x="1958" y="347"/>
                </a:cubicBezTo>
                <a:cubicBezTo>
                  <a:pt x="1958" y="365"/>
                  <a:pt x="1958" y="365"/>
                  <a:pt x="1958" y="365"/>
                </a:cubicBezTo>
                <a:cubicBezTo>
                  <a:pt x="1959" y="366"/>
                  <a:pt x="1959" y="366"/>
                  <a:pt x="1959" y="366"/>
                </a:cubicBezTo>
                <a:cubicBezTo>
                  <a:pt x="1960" y="368"/>
                  <a:pt x="1960" y="368"/>
                  <a:pt x="1960" y="368"/>
                </a:cubicBezTo>
                <a:cubicBezTo>
                  <a:pt x="1961" y="371"/>
                  <a:pt x="1961" y="374"/>
                  <a:pt x="1961" y="379"/>
                </a:cubicBezTo>
                <a:cubicBezTo>
                  <a:pt x="1961" y="380"/>
                  <a:pt x="1960" y="381"/>
                  <a:pt x="1960" y="383"/>
                </a:cubicBezTo>
                <a:cubicBezTo>
                  <a:pt x="1960" y="383"/>
                  <a:pt x="1960" y="383"/>
                  <a:pt x="1960" y="383"/>
                </a:cubicBezTo>
                <a:cubicBezTo>
                  <a:pt x="1960" y="387"/>
                  <a:pt x="1960" y="387"/>
                  <a:pt x="1960" y="387"/>
                </a:cubicBezTo>
                <a:cubicBezTo>
                  <a:pt x="1962" y="387"/>
                  <a:pt x="1962" y="387"/>
                  <a:pt x="1962" y="387"/>
                </a:cubicBezTo>
                <a:cubicBezTo>
                  <a:pt x="1962" y="390"/>
                  <a:pt x="1962" y="390"/>
                  <a:pt x="1962" y="390"/>
                </a:cubicBezTo>
                <a:cubicBezTo>
                  <a:pt x="1963" y="390"/>
                  <a:pt x="1963" y="390"/>
                  <a:pt x="1963" y="390"/>
                </a:cubicBezTo>
                <a:cubicBezTo>
                  <a:pt x="1963" y="404"/>
                  <a:pt x="1963" y="404"/>
                  <a:pt x="1963" y="404"/>
                </a:cubicBezTo>
                <a:cubicBezTo>
                  <a:pt x="1962" y="404"/>
                  <a:pt x="1962" y="404"/>
                  <a:pt x="1962" y="404"/>
                </a:cubicBezTo>
                <a:cubicBezTo>
                  <a:pt x="1962" y="406"/>
                  <a:pt x="1962" y="406"/>
                  <a:pt x="1962" y="406"/>
                </a:cubicBezTo>
                <a:cubicBezTo>
                  <a:pt x="1962" y="407"/>
                  <a:pt x="1962" y="408"/>
                  <a:pt x="1962" y="409"/>
                </a:cubicBezTo>
                <a:cubicBezTo>
                  <a:pt x="1962" y="409"/>
                  <a:pt x="1962" y="409"/>
                  <a:pt x="1962" y="409"/>
                </a:cubicBezTo>
                <a:cubicBezTo>
                  <a:pt x="1961" y="409"/>
                  <a:pt x="1961" y="410"/>
                  <a:pt x="1961" y="410"/>
                </a:cubicBezTo>
                <a:cubicBezTo>
                  <a:pt x="1960" y="415"/>
                  <a:pt x="1960" y="415"/>
                  <a:pt x="1960" y="415"/>
                </a:cubicBezTo>
                <a:cubicBezTo>
                  <a:pt x="1960" y="421"/>
                  <a:pt x="1960" y="421"/>
                  <a:pt x="1960" y="421"/>
                </a:cubicBezTo>
                <a:cubicBezTo>
                  <a:pt x="1959" y="421"/>
                  <a:pt x="1959" y="421"/>
                  <a:pt x="1959" y="421"/>
                </a:cubicBezTo>
                <a:cubicBezTo>
                  <a:pt x="1959" y="428"/>
                  <a:pt x="1959" y="428"/>
                  <a:pt x="1959" y="428"/>
                </a:cubicBezTo>
                <a:cubicBezTo>
                  <a:pt x="1958" y="428"/>
                  <a:pt x="1958" y="428"/>
                  <a:pt x="1958" y="428"/>
                </a:cubicBezTo>
                <a:cubicBezTo>
                  <a:pt x="1958" y="434"/>
                  <a:pt x="1958" y="434"/>
                  <a:pt x="1958" y="434"/>
                </a:cubicBezTo>
                <a:cubicBezTo>
                  <a:pt x="1959" y="434"/>
                  <a:pt x="1959" y="434"/>
                  <a:pt x="1959" y="434"/>
                </a:cubicBezTo>
                <a:cubicBezTo>
                  <a:pt x="1959" y="440"/>
                  <a:pt x="1959" y="440"/>
                  <a:pt x="1959" y="440"/>
                </a:cubicBezTo>
                <a:cubicBezTo>
                  <a:pt x="1961" y="441"/>
                  <a:pt x="1961" y="441"/>
                  <a:pt x="1961" y="441"/>
                </a:cubicBezTo>
                <a:cubicBezTo>
                  <a:pt x="1961" y="443"/>
                  <a:pt x="1961" y="443"/>
                  <a:pt x="1961" y="443"/>
                </a:cubicBezTo>
                <a:cubicBezTo>
                  <a:pt x="1962" y="445"/>
                  <a:pt x="1962" y="448"/>
                  <a:pt x="1960" y="450"/>
                </a:cubicBezTo>
                <a:cubicBezTo>
                  <a:pt x="1960" y="451"/>
                  <a:pt x="1960" y="451"/>
                  <a:pt x="1961" y="452"/>
                </a:cubicBezTo>
                <a:cubicBezTo>
                  <a:pt x="1961" y="453"/>
                  <a:pt x="1961" y="454"/>
                  <a:pt x="1961" y="456"/>
                </a:cubicBezTo>
                <a:cubicBezTo>
                  <a:pt x="1963" y="462"/>
                  <a:pt x="1963" y="462"/>
                  <a:pt x="1963" y="462"/>
                </a:cubicBezTo>
                <a:cubicBezTo>
                  <a:pt x="1960" y="462"/>
                  <a:pt x="1960" y="462"/>
                  <a:pt x="1960" y="462"/>
                </a:cubicBezTo>
                <a:cubicBezTo>
                  <a:pt x="1960" y="465"/>
                  <a:pt x="1960" y="468"/>
                  <a:pt x="1960" y="471"/>
                </a:cubicBezTo>
                <a:cubicBezTo>
                  <a:pt x="1960" y="477"/>
                  <a:pt x="1960" y="482"/>
                  <a:pt x="1960" y="486"/>
                </a:cubicBezTo>
                <a:cubicBezTo>
                  <a:pt x="1960" y="487"/>
                  <a:pt x="1960" y="487"/>
                  <a:pt x="1960" y="487"/>
                </a:cubicBezTo>
                <a:cubicBezTo>
                  <a:pt x="1960" y="505"/>
                  <a:pt x="1960" y="505"/>
                  <a:pt x="1960" y="505"/>
                </a:cubicBezTo>
                <a:cubicBezTo>
                  <a:pt x="1965" y="520"/>
                  <a:pt x="1965" y="520"/>
                  <a:pt x="1965" y="520"/>
                </a:cubicBezTo>
                <a:cubicBezTo>
                  <a:pt x="1961" y="520"/>
                  <a:pt x="1961" y="520"/>
                  <a:pt x="1961" y="520"/>
                </a:cubicBezTo>
                <a:cubicBezTo>
                  <a:pt x="1956" y="543"/>
                  <a:pt x="1956" y="543"/>
                  <a:pt x="1956" y="543"/>
                </a:cubicBezTo>
                <a:cubicBezTo>
                  <a:pt x="1957" y="544"/>
                  <a:pt x="1957" y="546"/>
                  <a:pt x="1957" y="548"/>
                </a:cubicBezTo>
                <a:cubicBezTo>
                  <a:pt x="1956" y="551"/>
                  <a:pt x="1956" y="551"/>
                  <a:pt x="1956" y="551"/>
                </a:cubicBezTo>
                <a:cubicBezTo>
                  <a:pt x="1959" y="553"/>
                  <a:pt x="1959" y="553"/>
                  <a:pt x="1959" y="553"/>
                </a:cubicBezTo>
                <a:cubicBezTo>
                  <a:pt x="1959" y="559"/>
                  <a:pt x="1959" y="559"/>
                  <a:pt x="1959" y="559"/>
                </a:cubicBezTo>
                <a:cubicBezTo>
                  <a:pt x="1959" y="561"/>
                  <a:pt x="1959" y="561"/>
                  <a:pt x="1959" y="561"/>
                </a:cubicBezTo>
                <a:cubicBezTo>
                  <a:pt x="1958" y="561"/>
                  <a:pt x="1958" y="564"/>
                  <a:pt x="1958" y="566"/>
                </a:cubicBezTo>
                <a:cubicBezTo>
                  <a:pt x="1958" y="568"/>
                  <a:pt x="1959" y="571"/>
                  <a:pt x="1958" y="573"/>
                </a:cubicBezTo>
                <a:cubicBezTo>
                  <a:pt x="1961" y="573"/>
                  <a:pt x="1961" y="573"/>
                  <a:pt x="1961" y="573"/>
                </a:cubicBezTo>
                <a:cubicBezTo>
                  <a:pt x="1960" y="578"/>
                  <a:pt x="1960" y="578"/>
                  <a:pt x="1960" y="578"/>
                </a:cubicBezTo>
                <a:cubicBezTo>
                  <a:pt x="1958" y="601"/>
                  <a:pt x="1958" y="601"/>
                  <a:pt x="1958" y="601"/>
                </a:cubicBezTo>
                <a:cubicBezTo>
                  <a:pt x="1959" y="614"/>
                  <a:pt x="1959" y="614"/>
                  <a:pt x="1959" y="614"/>
                </a:cubicBezTo>
                <a:cubicBezTo>
                  <a:pt x="1958" y="614"/>
                  <a:pt x="1958" y="614"/>
                  <a:pt x="1958" y="614"/>
                </a:cubicBezTo>
                <a:cubicBezTo>
                  <a:pt x="1958" y="620"/>
                  <a:pt x="1958" y="620"/>
                  <a:pt x="1958" y="620"/>
                </a:cubicBezTo>
                <a:cubicBezTo>
                  <a:pt x="1959" y="620"/>
                  <a:pt x="1959" y="620"/>
                  <a:pt x="1959" y="620"/>
                </a:cubicBezTo>
                <a:cubicBezTo>
                  <a:pt x="1959" y="624"/>
                  <a:pt x="1959" y="624"/>
                  <a:pt x="1959" y="624"/>
                </a:cubicBezTo>
                <a:cubicBezTo>
                  <a:pt x="1961" y="624"/>
                  <a:pt x="1961" y="624"/>
                  <a:pt x="1961" y="624"/>
                </a:cubicBezTo>
                <a:cubicBezTo>
                  <a:pt x="1959" y="638"/>
                  <a:pt x="1959" y="638"/>
                  <a:pt x="1959" y="638"/>
                </a:cubicBezTo>
                <a:cubicBezTo>
                  <a:pt x="1959" y="638"/>
                  <a:pt x="1960" y="639"/>
                  <a:pt x="1960" y="640"/>
                </a:cubicBezTo>
                <a:cubicBezTo>
                  <a:pt x="1960" y="643"/>
                  <a:pt x="1961" y="648"/>
                  <a:pt x="1960" y="652"/>
                </a:cubicBezTo>
                <a:cubicBezTo>
                  <a:pt x="1959" y="656"/>
                  <a:pt x="1959" y="656"/>
                  <a:pt x="1959" y="656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60" y="680"/>
                  <a:pt x="1960" y="680"/>
                  <a:pt x="1960" y="680"/>
                </a:cubicBezTo>
                <a:cubicBezTo>
                  <a:pt x="1958" y="680"/>
                  <a:pt x="1958" y="680"/>
                  <a:pt x="1958" y="680"/>
                </a:cubicBezTo>
                <a:cubicBezTo>
                  <a:pt x="1958" y="685"/>
                  <a:pt x="1958" y="685"/>
                  <a:pt x="1958" y="685"/>
                </a:cubicBezTo>
                <a:cubicBezTo>
                  <a:pt x="1957" y="685"/>
                  <a:pt x="1957" y="685"/>
                  <a:pt x="1957" y="685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6" y="700"/>
                  <a:pt x="1956" y="700"/>
                  <a:pt x="1956" y="700"/>
                </a:cubicBezTo>
                <a:cubicBezTo>
                  <a:pt x="1961" y="704"/>
                  <a:pt x="1961" y="711"/>
                  <a:pt x="1961" y="716"/>
                </a:cubicBezTo>
                <a:cubicBezTo>
                  <a:pt x="1960" y="721"/>
                  <a:pt x="1960" y="721"/>
                  <a:pt x="1960" y="721"/>
                </a:cubicBezTo>
                <a:cubicBezTo>
                  <a:pt x="1964" y="723"/>
                  <a:pt x="1964" y="723"/>
                  <a:pt x="1964" y="723"/>
                </a:cubicBezTo>
                <a:cubicBezTo>
                  <a:pt x="1962" y="727"/>
                  <a:pt x="1962" y="727"/>
                  <a:pt x="1962" y="727"/>
                </a:cubicBezTo>
                <a:cubicBezTo>
                  <a:pt x="1959" y="737"/>
                  <a:pt x="1958" y="743"/>
                  <a:pt x="1958" y="756"/>
                </a:cubicBezTo>
                <a:cubicBezTo>
                  <a:pt x="1958" y="758"/>
                  <a:pt x="1958" y="758"/>
                  <a:pt x="1958" y="758"/>
                </a:cubicBezTo>
                <a:cubicBezTo>
                  <a:pt x="1959" y="758"/>
                  <a:pt x="1959" y="758"/>
                  <a:pt x="1959" y="758"/>
                </a:cubicBezTo>
                <a:cubicBezTo>
                  <a:pt x="1959" y="762"/>
                  <a:pt x="1959" y="762"/>
                  <a:pt x="1959" y="762"/>
                </a:cubicBezTo>
                <a:cubicBezTo>
                  <a:pt x="1962" y="762"/>
                  <a:pt x="1962" y="762"/>
                  <a:pt x="1962" y="762"/>
                </a:cubicBezTo>
                <a:cubicBezTo>
                  <a:pt x="1959" y="774"/>
                  <a:pt x="1959" y="774"/>
                  <a:pt x="1959" y="774"/>
                </a:cubicBezTo>
                <a:cubicBezTo>
                  <a:pt x="1962" y="774"/>
                  <a:pt x="1962" y="774"/>
                  <a:pt x="1962" y="774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13"/>
                  <a:pt x="1959" y="813"/>
                  <a:pt x="1959" y="813"/>
                </a:cubicBezTo>
                <a:cubicBezTo>
                  <a:pt x="1960" y="813"/>
                  <a:pt x="1960" y="813"/>
                  <a:pt x="1960" y="813"/>
                </a:cubicBezTo>
                <a:cubicBezTo>
                  <a:pt x="1960" y="818"/>
                  <a:pt x="1960" y="818"/>
                  <a:pt x="1960" y="818"/>
                </a:cubicBezTo>
                <a:cubicBezTo>
                  <a:pt x="1961" y="820"/>
                  <a:pt x="1960" y="822"/>
                  <a:pt x="1960" y="823"/>
                </a:cubicBezTo>
                <a:cubicBezTo>
                  <a:pt x="1961" y="830"/>
                  <a:pt x="1961" y="830"/>
                  <a:pt x="1961" y="830"/>
                </a:cubicBezTo>
                <a:cubicBezTo>
                  <a:pt x="1963" y="837"/>
                  <a:pt x="1964" y="842"/>
                  <a:pt x="1962" y="846"/>
                </a:cubicBezTo>
                <a:cubicBezTo>
                  <a:pt x="1961" y="850"/>
                  <a:pt x="1961" y="850"/>
                  <a:pt x="1961" y="850"/>
                </a:cubicBezTo>
                <a:cubicBezTo>
                  <a:pt x="1960" y="850"/>
                  <a:pt x="1960" y="850"/>
                  <a:pt x="1960" y="850"/>
                </a:cubicBezTo>
                <a:cubicBezTo>
                  <a:pt x="1960" y="852"/>
                  <a:pt x="1960" y="852"/>
                  <a:pt x="1960" y="852"/>
                </a:cubicBezTo>
                <a:cubicBezTo>
                  <a:pt x="1958" y="853"/>
                  <a:pt x="1958" y="853"/>
                  <a:pt x="1958" y="853"/>
                </a:cubicBezTo>
                <a:cubicBezTo>
                  <a:pt x="1958" y="864"/>
                  <a:pt x="1958" y="864"/>
                  <a:pt x="1958" y="864"/>
                </a:cubicBezTo>
                <a:cubicBezTo>
                  <a:pt x="1957" y="864"/>
                  <a:pt x="1957" y="864"/>
                  <a:pt x="1957" y="864"/>
                </a:cubicBezTo>
                <a:cubicBezTo>
                  <a:pt x="1957" y="868"/>
                  <a:pt x="1957" y="868"/>
                  <a:pt x="1957" y="868"/>
                </a:cubicBezTo>
                <a:cubicBezTo>
                  <a:pt x="1955" y="868"/>
                  <a:pt x="1955" y="868"/>
                  <a:pt x="1955" y="868"/>
                </a:cubicBezTo>
                <a:cubicBezTo>
                  <a:pt x="1955" y="871"/>
                  <a:pt x="1955" y="876"/>
                  <a:pt x="1955" y="878"/>
                </a:cubicBezTo>
                <a:cubicBezTo>
                  <a:pt x="1960" y="882"/>
                  <a:pt x="1960" y="882"/>
                  <a:pt x="1960" y="882"/>
                </a:cubicBezTo>
                <a:cubicBezTo>
                  <a:pt x="1958" y="896"/>
                  <a:pt x="1958" y="896"/>
                  <a:pt x="1958" y="896"/>
                </a:cubicBezTo>
                <a:cubicBezTo>
                  <a:pt x="1959" y="897"/>
                  <a:pt x="1959" y="897"/>
                  <a:pt x="1959" y="897"/>
                </a:cubicBezTo>
                <a:cubicBezTo>
                  <a:pt x="1958" y="921"/>
                  <a:pt x="1958" y="921"/>
                  <a:pt x="1958" y="921"/>
                </a:cubicBezTo>
                <a:cubicBezTo>
                  <a:pt x="1959" y="921"/>
                  <a:pt x="1959" y="921"/>
                  <a:pt x="1959" y="921"/>
                </a:cubicBezTo>
                <a:cubicBezTo>
                  <a:pt x="1959" y="923"/>
                  <a:pt x="1959" y="923"/>
                  <a:pt x="1959" y="923"/>
                </a:cubicBezTo>
                <a:cubicBezTo>
                  <a:pt x="1960" y="923"/>
                  <a:pt x="1960" y="923"/>
                  <a:pt x="1960" y="923"/>
                </a:cubicBezTo>
                <a:cubicBezTo>
                  <a:pt x="1960" y="931"/>
                  <a:pt x="1960" y="931"/>
                  <a:pt x="1960" y="931"/>
                </a:cubicBezTo>
                <a:cubicBezTo>
                  <a:pt x="1962" y="931"/>
                  <a:pt x="1962" y="931"/>
                  <a:pt x="1962" y="931"/>
                </a:cubicBezTo>
                <a:cubicBezTo>
                  <a:pt x="1962" y="945"/>
                  <a:pt x="1962" y="945"/>
                  <a:pt x="1962" y="945"/>
                </a:cubicBezTo>
                <a:cubicBezTo>
                  <a:pt x="1960" y="945"/>
                  <a:pt x="1960" y="945"/>
                  <a:pt x="1960" y="945"/>
                </a:cubicBezTo>
                <a:cubicBezTo>
                  <a:pt x="1960" y="947"/>
                  <a:pt x="1960" y="947"/>
                  <a:pt x="1960" y="947"/>
                </a:cubicBezTo>
                <a:cubicBezTo>
                  <a:pt x="1962" y="947"/>
                  <a:pt x="1962" y="947"/>
                  <a:pt x="1962" y="947"/>
                </a:cubicBezTo>
                <a:cubicBezTo>
                  <a:pt x="1962" y="969"/>
                  <a:pt x="1962" y="969"/>
                  <a:pt x="1962" y="969"/>
                </a:cubicBezTo>
                <a:cubicBezTo>
                  <a:pt x="1960" y="969"/>
                  <a:pt x="1960" y="969"/>
                  <a:pt x="1960" y="969"/>
                </a:cubicBezTo>
                <a:cubicBezTo>
                  <a:pt x="1960" y="970"/>
                  <a:pt x="1960" y="970"/>
                  <a:pt x="1960" y="970"/>
                </a:cubicBezTo>
                <a:cubicBezTo>
                  <a:pt x="1961" y="970"/>
                  <a:pt x="1961" y="970"/>
                  <a:pt x="1961" y="970"/>
                </a:cubicBezTo>
                <a:cubicBezTo>
                  <a:pt x="1959" y="1006"/>
                  <a:pt x="1959" y="1006"/>
                  <a:pt x="1959" y="1006"/>
                </a:cubicBezTo>
                <a:cubicBezTo>
                  <a:pt x="1958" y="1006"/>
                  <a:pt x="1958" y="1006"/>
                  <a:pt x="1958" y="1006"/>
                </a:cubicBezTo>
                <a:cubicBezTo>
                  <a:pt x="1958" y="1007"/>
                  <a:pt x="1958" y="1008"/>
                  <a:pt x="1958" y="1008"/>
                </a:cubicBezTo>
                <a:cubicBezTo>
                  <a:pt x="1958" y="1009"/>
                  <a:pt x="1958" y="1009"/>
                  <a:pt x="1958" y="1010"/>
                </a:cubicBezTo>
                <a:cubicBezTo>
                  <a:pt x="1959" y="1010"/>
                  <a:pt x="1959" y="1010"/>
                  <a:pt x="1959" y="1010"/>
                </a:cubicBezTo>
                <a:cubicBezTo>
                  <a:pt x="1959" y="1014"/>
                  <a:pt x="1959" y="1014"/>
                  <a:pt x="1959" y="1014"/>
                </a:cubicBezTo>
                <a:cubicBezTo>
                  <a:pt x="1960" y="1014"/>
                  <a:pt x="1960" y="1014"/>
                  <a:pt x="1960" y="1014"/>
                </a:cubicBezTo>
                <a:cubicBezTo>
                  <a:pt x="1960" y="1035"/>
                  <a:pt x="1960" y="1035"/>
                  <a:pt x="1960" y="1035"/>
                </a:cubicBezTo>
                <a:cubicBezTo>
                  <a:pt x="1962" y="1042"/>
                  <a:pt x="1962" y="1042"/>
                  <a:pt x="1962" y="1042"/>
                </a:cubicBezTo>
                <a:cubicBezTo>
                  <a:pt x="1959" y="1042"/>
                  <a:pt x="1959" y="1042"/>
                  <a:pt x="1959" y="1042"/>
                </a:cubicBezTo>
                <a:cubicBezTo>
                  <a:pt x="1959" y="1043"/>
                  <a:pt x="1959" y="1044"/>
                  <a:pt x="1958" y="1046"/>
                </a:cubicBezTo>
                <a:cubicBezTo>
                  <a:pt x="1959" y="1047"/>
                  <a:pt x="1960" y="1050"/>
                  <a:pt x="1959" y="1053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7" y="1063"/>
                  <a:pt x="1957" y="1063"/>
                  <a:pt x="1957" y="1063"/>
                </a:cubicBezTo>
                <a:cubicBezTo>
                  <a:pt x="1958" y="1063"/>
                  <a:pt x="1958" y="1063"/>
                  <a:pt x="1958" y="1063"/>
                </a:cubicBezTo>
                <a:cubicBezTo>
                  <a:pt x="1958" y="1069"/>
                  <a:pt x="1958" y="1069"/>
                  <a:pt x="1958" y="1069"/>
                </a:cubicBezTo>
                <a:cubicBezTo>
                  <a:pt x="1959" y="1069"/>
                  <a:pt x="1959" y="1069"/>
                  <a:pt x="1959" y="1069"/>
                </a:cubicBezTo>
                <a:cubicBezTo>
                  <a:pt x="1959" y="1082"/>
                  <a:pt x="1959" y="1082"/>
                  <a:pt x="1959" y="1082"/>
                </a:cubicBezTo>
                <a:cubicBezTo>
                  <a:pt x="1958" y="1082"/>
                  <a:pt x="1958" y="1082"/>
                  <a:pt x="1958" y="1082"/>
                </a:cubicBezTo>
                <a:cubicBezTo>
                  <a:pt x="1958" y="1097"/>
                  <a:pt x="1958" y="1097"/>
                  <a:pt x="1958" y="1097"/>
                </a:cubicBezTo>
                <a:cubicBezTo>
                  <a:pt x="1962" y="1097"/>
                  <a:pt x="1962" y="1097"/>
                  <a:pt x="1962" y="1097"/>
                </a:cubicBezTo>
                <a:cubicBezTo>
                  <a:pt x="1958" y="1106"/>
                  <a:pt x="1958" y="1106"/>
                  <a:pt x="1958" y="1106"/>
                </a:cubicBezTo>
                <a:cubicBezTo>
                  <a:pt x="1959" y="1111"/>
                  <a:pt x="1959" y="1111"/>
                  <a:pt x="1959" y="1111"/>
                </a:cubicBezTo>
                <a:cubicBezTo>
                  <a:pt x="1960" y="1111"/>
                  <a:pt x="1960" y="1111"/>
                  <a:pt x="1960" y="1111"/>
                </a:cubicBezTo>
                <a:cubicBezTo>
                  <a:pt x="1960" y="1114"/>
                  <a:pt x="1960" y="1114"/>
                  <a:pt x="1960" y="1114"/>
                </a:cubicBezTo>
                <a:cubicBezTo>
                  <a:pt x="1962" y="1114"/>
                  <a:pt x="1962" y="1114"/>
                  <a:pt x="1962" y="1114"/>
                </a:cubicBezTo>
                <a:cubicBezTo>
                  <a:pt x="1962" y="1120"/>
                  <a:pt x="1962" y="1120"/>
                  <a:pt x="1962" y="1120"/>
                </a:cubicBezTo>
                <a:cubicBezTo>
                  <a:pt x="1961" y="1122"/>
                  <a:pt x="1961" y="1123"/>
                  <a:pt x="1960" y="1124"/>
                </a:cubicBezTo>
                <a:cubicBezTo>
                  <a:pt x="1961" y="1126"/>
                  <a:pt x="1961" y="1127"/>
                  <a:pt x="1960" y="1129"/>
                </a:cubicBezTo>
                <a:cubicBezTo>
                  <a:pt x="1959" y="1134"/>
                  <a:pt x="1959" y="1134"/>
                  <a:pt x="1959" y="1134"/>
                </a:cubicBezTo>
                <a:cubicBezTo>
                  <a:pt x="1959" y="1139"/>
                  <a:pt x="1959" y="1139"/>
                  <a:pt x="1959" y="1139"/>
                </a:cubicBezTo>
                <a:cubicBezTo>
                  <a:pt x="1958" y="1139"/>
                  <a:pt x="1958" y="1139"/>
                  <a:pt x="1958" y="1139"/>
                </a:cubicBezTo>
                <a:cubicBezTo>
                  <a:pt x="1958" y="1145"/>
                  <a:pt x="1958" y="1145"/>
                  <a:pt x="1958" y="1145"/>
                </a:cubicBezTo>
                <a:cubicBezTo>
                  <a:pt x="1957" y="1145"/>
                  <a:pt x="1957" y="1145"/>
                  <a:pt x="1957" y="1145"/>
                </a:cubicBezTo>
                <a:cubicBezTo>
                  <a:pt x="1957" y="1147"/>
                  <a:pt x="1957" y="1147"/>
                  <a:pt x="1957" y="1147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6" y="1155"/>
                  <a:pt x="1956" y="1155"/>
                  <a:pt x="1956" y="1155"/>
                </a:cubicBezTo>
                <a:cubicBezTo>
                  <a:pt x="1957" y="1158"/>
                  <a:pt x="1957" y="1158"/>
                  <a:pt x="1957" y="1158"/>
                </a:cubicBezTo>
                <a:cubicBezTo>
                  <a:pt x="1958" y="1158"/>
                  <a:pt x="1958" y="1158"/>
                  <a:pt x="1958" y="1158"/>
                </a:cubicBezTo>
                <a:cubicBezTo>
                  <a:pt x="1959" y="1162"/>
                  <a:pt x="1959" y="1162"/>
                  <a:pt x="1959" y="1162"/>
                </a:cubicBezTo>
                <a:cubicBezTo>
                  <a:pt x="1960" y="1164"/>
                  <a:pt x="1960" y="1166"/>
                  <a:pt x="1959" y="1167"/>
                </a:cubicBezTo>
                <a:cubicBezTo>
                  <a:pt x="1960" y="1167"/>
                  <a:pt x="1960" y="1168"/>
                  <a:pt x="1960" y="1168"/>
                </a:cubicBezTo>
                <a:cubicBezTo>
                  <a:pt x="1960" y="1169"/>
                  <a:pt x="1960" y="1169"/>
                  <a:pt x="1960" y="1169"/>
                </a:cubicBezTo>
                <a:cubicBezTo>
                  <a:pt x="1962" y="1169"/>
                  <a:pt x="1962" y="1169"/>
                  <a:pt x="1962" y="1169"/>
                </a:cubicBezTo>
                <a:cubicBezTo>
                  <a:pt x="1962" y="1174"/>
                  <a:pt x="1962" y="1174"/>
                  <a:pt x="1962" y="1174"/>
                </a:cubicBezTo>
                <a:cubicBezTo>
                  <a:pt x="1964" y="1175"/>
                  <a:pt x="1964" y="1175"/>
                  <a:pt x="1964" y="1175"/>
                </a:cubicBezTo>
                <a:cubicBezTo>
                  <a:pt x="1964" y="1191"/>
                  <a:pt x="1964" y="1191"/>
                  <a:pt x="1964" y="1191"/>
                </a:cubicBezTo>
                <a:cubicBezTo>
                  <a:pt x="1962" y="1193"/>
                  <a:pt x="1962" y="1193"/>
                  <a:pt x="1962" y="1193"/>
                </a:cubicBezTo>
                <a:cubicBezTo>
                  <a:pt x="1962" y="1201"/>
                  <a:pt x="1962" y="1201"/>
                  <a:pt x="1962" y="1201"/>
                </a:cubicBezTo>
                <a:cubicBezTo>
                  <a:pt x="1960" y="1201"/>
                  <a:pt x="1960" y="1201"/>
                  <a:pt x="1960" y="1201"/>
                </a:cubicBezTo>
                <a:cubicBezTo>
                  <a:pt x="1960" y="1210"/>
                  <a:pt x="1960" y="1210"/>
                  <a:pt x="1960" y="1210"/>
                </a:cubicBezTo>
                <a:cubicBezTo>
                  <a:pt x="1959" y="1210"/>
                  <a:pt x="1959" y="1210"/>
                  <a:pt x="1959" y="1210"/>
                </a:cubicBezTo>
                <a:cubicBezTo>
                  <a:pt x="1958" y="1216"/>
                  <a:pt x="1958" y="1216"/>
                  <a:pt x="1958" y="1216"/>
                </a:cubicBezTo>
                <a:cubicBezTo>
                  <a:pt x="1962" y="1226"/>
                  <a:pt x="1962" y="1226"/>
                  <a:pt x="1962" y="1226"/>
                </a:cubicBezTo>
                <a:cubicBezTo>
                  <a:pt x="1959" y="1226"/>
                  <a:pt x="1959" y="1226"/>
                  <a:pt x="1959" y="1226"/>
                </a:cubicBezTo>
                <a:cubicBezTo>
                  <a:pt x="1959" y="1233"/>
                  <a:pt x="1959" y="1233"/>
                  <a:pt x="1959" y="1233"/>
                </a:cubicBezTo>
                <a:cubicBezTo>
                  <a:pt x="1958" y="1233"/>
                  <a:pt x="1958" y="1233"/>
                  <a:pt x="1958" y="1233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9" y="1243"/>
                  <a:pt x="1959" y="1243"/>
                  <a:pt x="1959" y="1243"/>
                </a:cubicBezTo>
                <a:cubicBezTo>
                  <a:pt x="1960" y="1245"/>
                  <a:pt x="1959" y="1247"/>
                  <a:pt x="1958" y="1249"/>
                </a:cubicBezTo>
                <a:cubicBezTo>
                  <a:pt x="1958" y="1251"/>
                  <a:pt x="1958" y="1251"/>
                  <a:pt x="1958" y="1251"/>
                </a:cubicBezTo>
                <a:cubicBezTo>
                  <a:pt x="1962" y="1251"/>
                  <a:pt x="1962" y="1251"/>
                  <a:pt x="1962" y="1251"/>
                </a:cubicBezTo>
                <a:cubicBezTo>
                  <a:pt x="1958" y="1261"/>
                  <a:pt x="1958" y="1261"/>
                  <a:pt x="1958" y="1261"/>
                </a:cubicBezTo>
                <a:cubicBezTo>
                  <a:pt x="1959" y="1261"/>
                  <a:pt x="1959" y="1261"/>
                  <a:pt x="1959" y="1261"/>
                </a:cubicBezTo>
                <a:cubicBezTo>
                  <a:pt x="1959" y="1269"/>
                  <a:pt x="1959" y="1269"/>
                  <a:pt x="1959" y="1269"/>
                </a:cubicBezTo>
                <a:cubicBezTo>
                  <a:pt x="1960" y="1271"/>
                  <a:pt x="1960" y="1271"/>
                  <a:pt x="1960" y="1271"/>
                </a:cubicBezTo>
                <a:cubicBezTo>
                  <a:pt x="1961" y="1275"/>
                  <a:pt x="1960" y="1279"/>
                  <a:pt x="1959" y="1282"/>
                </a:cubicBezTo>
                <a:cubicBezTo>
                  <a:pt x="1960" y="1287"/>
                  <a:pt x="1960" y="1287"/>
                  <a:pt x="1960" y="1287"/>
                </a:cubicBezTo>
                <a:cubicBezTo>
                  <a:pt x="1961" y="1290"/>
                  <a:pt x="1960" y="1293"/>
                  <a:pt x="1959" y="1295"/>
                </a:cubicBezTo>
                <a:cubicBezTo>
                  <a:pt x="1959" y="1295"/>
                  <a:pt x="1959" y="1295"/>
                  <a:pt x="1959" y="1295"/>
                </a:cubicBezTo>
                <a:cubicBezTo>
                  <a:pt x="1960" y="1296"/>
                  <a:pt x="1960" y="1296"/>
                  <a:pt x="1960" y="1296"/>
                </a:cubicBezTo>
                <a:cubicBezTo>
                  <a:pt x="1960" y="1298"/>
                  <a:pt x="1960" y="1298"/>
                  <a:pt x="1960" y="1298"/>
                </a:cubicBezTo>
                <a:cubicBezTo>
                  <a:pt x="1967" y="1301"/>
                  <a:pt x="1967" y="1301"/>
                  <a:pt x="1967" y="1301"/>
                </a:cubicBezTo>
                <a:cubicBezTo>
                  <a:pt x="1963" y="1307"/>
                  <a:pt x="1963" y="1307"/>
                  <a:pt x="1963" y="1307"/>
                </a:cubicBezTo>
                <a:cubicBezTo>
                  <a:pt x="1962" y="1308"/>
                  <a:pt x="1961" y="1309"/>
                  <a:pt x="1961" y="1310"/>
                </a:cubicBezTo>
                <a:cubicBezTo>
                  <a:pt x="1963" y="1317"/>
                  <a:pt x="1963" y="1317"/>
                  <a:pt x="1963" y="1317"/>
                </a:cubicBezTo>
                <a:cubicBezTo>
                  <a:pt x="1959" y="1317"/>
                  <a:pt x="1959" y="1317"/>
                  <a:pt x="1959" y="1317"/>
                </a:cubicBezTo>
                <a:cubicBezTo>
                  <a:pt x="1959" y="1327"/>
                  <a:pt x="1959" y="1327"/>
                  <a:pt x="1959" y="1327"/>
                </a:cubicBezTo>
                <a:cubicBezTo>
                  <a:pt x="1958" y="1327"/>
                  <a:pt x="1958" y="1327"/>
                  <a:pt x="1958" y="1327"/>
                </a:cubicBezTo>
                <a:cubicBezTo>
                  <a:pt x="1957" y="1342"/>
                  <a:pt x="1957" y="1342"/>
                  <a:pt x="1957" y="1342"/>
                </a:cubicBezTo>
                <a:cubicBezTo>
                  <a:pt x="1958" y="1343"/>
                  <a:pt x="1958" y="1344"/>
                  <a:pt x="1958" y="1346"/>
                </a:cubicBezTo>
                <a:cubicBezTo>
                  <a:pt x="1958" y="1347"/>
                  <a:pt x="1958" y="1347"/>
                  <a:pt x="1958" y="1347"/>
                </a:cubicBezTo>
                <a:cubicBezTo>
                  <a:pt x="1958" y="1359"/>
                  <a:pt x="1958" y="1359"/>
                  <a:pt x="1958" y="1359"/>
                </a:cubicBezTo>
                <a:cubicBezTo>
                  <a:pt x="1952" y="1359"/>
                  <a:pt x="1952" y="1359"/>
                  <a:pt x="1952" y="1359"/>
                </a:cubicBezTo>
                <a:cubicBezTo>
                  <a:pt x="1952" y="1361"/>
                  <a:pt x="1952" y="1361"/>
                  <a:pt x="1952" y="1361"/>
                </a:cubicBezTo>
                <a:cubicBezTo>
                  <a:pt x="1945" y="1361"/>
                  <a:pt x="1945" y="1361"/>
                  <a:pt x="1945" y="1361"/>
                </a:cubicBezTo>
                <a:cubicBezTo>
                  <a:pt x="1943" y="1363"/>
                  <a:pt x="1943" y="1363"/>
                  <a:pt x="1943" y="1363"/>
                </a:cubicBezTo>
                <a:cubicBezTo>
                  <a:pt x="1927" y="1363"/>
                  <a:pt x="1927" y="1363"/>
                  <a:pt x="1927" y="1363"/>
                </a:cubicBezTo>
                <a:cubicBezTo>
                  <a:pt x="1926" y="1361"/>
                  <a:pt x="1926" y="1361"/>
                  <a:pt x="1926" y="1361"/>
                </a:cubicBezTo>
                <a:cubicBezTo>
                  <a:pt x="1921" y="1361"/>
                  <a:pt x="1921" y="1361"/>
                  <a:pt x="1921" y="1361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8"/>
                  <a:pt x="1920" y="1358"/>
                  <a:pt x="1920" y="1358"/>
                </a:cubicBezTo>
                <a:cubicBezTo>
                  <a:pt x="1920" y="1358"/>
                  <a:pt x="1919" y="1358"/>
                  <a:pt x="1919" y="1358"/>
                </a:cubicBezTo>
                <a:cubicBezTo>
                  <a:pt x="1918" y="1358"/>
                  <a:pt x="1917" y="1358"/>
                  <a:pt x="1916" y="1358"/>
                </a:cubicBezTo>
                <a:cubicBezTo>
                  <a:pt x="1912" y="1356"/>
                  <a:pt x="1912" y="1356"/>
                  <a:pt x="1912" y="1356"/>
                </a:cubicBezTo>
                <a:cubicBezTo>
                  <a:pt x="1912" y="1355"/>
                  <a:pt x="1912" y="1355"/>
                  <a:pt x="1912" y="1355"/>
                </a:cubicBezTo>
                <a:cubicBezTo>
                  <a:pt x="1909" y="1355"/>
                  <a:pt x="1909" y="1355"/>
                  <a:pt x="1909" y="1355"/>
                </a:cubicBezTo>
                <a:cubicBezTo>
                  <a:pt x="1907" y="1355"/>
                  <a:pt x="1907" y="1355"/>
                  <a:pt x="1907" y="1355"/>
                </a:cubicBezTo>
                <a:cubicBezTo>
                  <a:pt x="1907" y="1356"/>
                  <a:pt x="1907" y="1356"/>
                  <a:pt x="1907" y="1356"/>
                </a:cubicBezTo>
                <a:cubicBezTo>
                  <a:pt x="1901" y="1356"/>
                  <a:pt x="1901" y="1356"/>
                  <a:pt x="1901" y="1356"/>
                </a:cubicBezTo>
                <a:cubicBezTo>
                  <a:pt x="1901" y="1357"/>
                  <a:pt x="1901" y="1357"/>
                  <a:pt x="1901" y="1357"/>
                </a:cubicBezTo>
                <a:cubicBezTo>
                  <a:pt x="1896" y="1357"/>
                  <a:pt x="1896" y="1357"/>
                  <a:pt x="1896" y="1357"/>
                </a:cubicBezTo>
                <a:cubicBezTo>
                  <a:pt x="1896" y="1358"/>
                  <a:pt x="1896" y="1358"/>
                  <a:pt x="1896" y="1358"/>
                </a:cubicBezTo>
                <a:cubicBezTo>
                  <a:pt x="1890" y="1358"/>
                  <a:pt x="1890" y="1358"/>
                  <a:pt x="1890" y="1358"/>
                </a:cubicBezTo>
                <a:cubicBezTo>
                  <a:pt x="1887" y="1359"/>
                  <a:pt x="1887" y="1359"/>
                  <a:pt x="1887" y="1359"/>
                </a:cubicBezTo>
                <a:cubicBezTo>
                  <a:pt x="1885" y="1360"/>
                  <a:pt x="1883" y="1360"/>
                  <a:pt x="1882" y="1359"/>
                </a:cubicBezTo>
                <a:cubicBezTo>
                  <a:pt x="1880" y="1360"/>
                  <a:pt x="1879" y="1361"/>
                  <a:pt x="1878" y="1361"/>
                </a:cubicBezTo>
                <a:cubicBezTo>
                  <a:pt x="1872" y="1361"/>
                  <a:pt x="1872" y="1361"/>
                  <a:pt x="1872" y="1361"/>
                </a:cubicBezTo>
                <a:cubicBezTo>
                  <a:pt x="1872" y="1359"/>
                  <a:pt x="1872" y="1359"/>
                  <a:pt x="1872" y="1359"/>
                </a:cubicBezTo>
                <a:cubicBezTo>
                  <a:pt x="1869" y="1359"/>
                  <a:pt x="1869" y="1359"/>
                  <a:pt x="1869" y="1359"/>
                </a:cubicBezTo>
                <a:cubicBezTo>
                  <a:pt x="1869" y="1357"/>
                  <a:pt x="1869" y="1357"/>
                  <a:pt x="1869" y="1357"/>
                </a:cubicBezTo>
                <a:cubicBezTo>
                  <a:pt x="1865" y="1357"/>
                  <a:pt x="1865" y="1357"/>
                  <a:pt x="1865" y="1357"/>
                </a:cubicBezTo>
                <a:cubicBezTo>
                  <a:pt x="1856" y="1362"/>
                  <a:pt x="1856" y="1362"/>
                  <a:pt x="1856" y="1362"/>
                </a:cubicBezTo>
                <a:cubicBezTo>
                  <a:pt x="1856" y="1357"/>
                  <a:pt x="1856" y="1357"/>
                  <a:pt x="1856" y="1357"/>
                </a:cubicBezTo>
                <a:cubicBezTo>
                  <a:pt x="1843" y="1357"/>
                  <a:pt x="1843" y="1357"/>
                  <a:pt x="1843" y="1357"/>
                </a:cubicBezTo>
                <a:cubicBezTo>
                  <a:pt x="1843" y="1358"/>
                  <a:pt x="1843" y="1358"/>
                  <a:pt x="1843" y="1358"/>
                </a:cubicBezTo>
                <a:cubicBezTo>
                  <a:pt x="1830" y="1358"/>
                  <a:pt x="1830" y="1358"/>
                  <a:pt x="1830" y="1358"/>
                </a:cubicBezTo>
                <a:cubicBezTo>
                  <a:pt x="1830" y="1357"/>
                  <a:pt x="1830" y="1357"/>
                  <a:pt x="1830" y="1357"/>
                </a:cubicBezTo>
                <a:cubicBezTo>
                  <a:pt x="1825" y="1357"/>
                  <a:pt x="1825" y="1357"/>
                  <a:pt x="1825" y="1357"/>
                </a:cubicBezTo>
                <a:cubicBezTo>
                  <a:pt x="1825" y="1356"/>
                  <a:pt x="1825" y="1356"/>
                  <a:pt x="1825" y="1356"/>
                </a:cubicBezTo>
                <a:cubicBezTo>
                  <a:pt x="1822" y="1356"/>
                  <a:pt x="1822" y="1356"/>
                  <a:pt x="1822" y="1356"/>
                </a:cubicBezTo>
                <a:cubicBezTo>
                  <a:pt x="1822" y="1357"/>
                  <a:pt x="1822" y="1357"/>
                  <a:pt x="1822" y="1357"/>
                </a:cubicBezTo>
                <a:cubicBezTo>
                  <a:pt x="1817" y="1358"/>
                  <a:pt x="1817" y="1358"/>
                  <a:pt x="1817" y="1358"/>
                </a:cubicBezTo>
                <a:cubicBezTo>
                  <a:pt x="1814" y="1359"/>
                  <a:pt x="1811" y="1358"/>
                  <a:pt x="1810" y="1357"/>
                </a:cubicBezTo>
                <a:cubicBezTo>
                  <a:pt x="1809" y="1358"/>
                  <a:pt x="1808" y="1358"/>
                  <a:pt x="1807" y="1358"/>
                </a:cubicBezTo>
                <a:cubicBezTo>
                  <a:pt x="1807" y="1362"/>
                  <a:pt x="1807" y="1362"/>
                  <a:pt x="1807" y="1362"/>
                </a:cubicBezTo>
                <a:cubicBezTo>
                  <a:pt x="1800" y="1359"/>
                  <a:pt x="1800" y="1359"/>
                  <a:pt x="1800" y="1359"/>
                </a:cubicBezTo>
                <a:cubicBezTo>
                  <a:pt x="1780" y="1359"/>
                  <a:pt x="1780" y="1359"/>
                  <a:pt x="1780" y="1359"/>
                </a:cubicBezTo>
                <a:cubicBezTo>
                  <a:pt x="1780" y="1358"/>
                  <a:pt x="1780" y="1358"/>
                  <a:pt x="1780" y="1358"/>
                </a:cubicBezTo>
                <a:cubicBezTo>
                  <a:pt x="1777" y="1358"/>
                  <a:pt x="1777" y="1358"/>
                  <a:pt x="1777" y="1358"/>
                </a:cubicBezTo>
                <a:cubicBezTo>
                  <a:pt x="1777" y="1357"/>
                  <a:pt x="1777" y="1357"/>
                  <a:pt x="1777" y="1357"/>
                </a:cubicBezTo>
                <a:cubicBezTo>
                  <a:pt x="1776" y="1357"/>
                  <a:pt x="1776" y="1357"/>
                  <a:pt x="1775" y="1357"/>
                </a:cubicBezTo>
                <a:cubicBezTo>
                  <a:pt x="1775" y="1357"/>
                  <a:pt x="1775" y="1357"/>
                  <a:pt x="1774" y="1357"/>
                </a:cubicBezTo>
                <a:cubicBezTo>
                  <a:pt x="1774" y="1358"/>
                  <a:pt x="1774" y="1358"/>
                  <a:pt x="1774" y="1358"/>
                </a:cubicBezTo>
                <a:cubicBezTo>
                  <a:pt x="1740" y="1360"/>
                  <a:pt x="1740" y="1360"/>
                  <a:pt x="1740" y="1360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61"/>
                  <a:pt x="1740" y="1361"/>
                  <a:pt x="1740" y="1361"/>
                </a:cubicBezTo>
                <a:cubicBezTo>
                  <a:pt x="1720" y="1361"/>
                  <a:pt x="1720" y="1361"/>
                  <a:pt x="1720" y="1361"/>
                </a:cubicBezTo>
                <a:cubicBezTo>
                  <a:pt x="1720" y="1359"/>
                  <a:pt x="1720" y="1359"/>
                  <a:pt x="1720" y="1359"/>
                </a:cubicBezTo>
                <a:cubicBezTo>
                  <a:pt x="1718" y="1359"/>
                  <a:pt x="1718" y="1359"/>
                  <a:pt x="1718" y="1359"/>
                </a:cubicBezTo>
                <a:cubicBezTo>
                  <a:pt x="1718" y="1361"/>
                  <a:pt x="1718" y="1361"/>
                  <a:pt x="1718" y="1361"/>
                </a:cubicBezTo>
                <a:cubicBezTo>
                  <a:pt x="1705" y="1361"/>
                  <a:pt x="1705" y="1361"/>
                  <a:pt x="1705" y="1361"/>
                </a:cubicBezTo>
                <a:cubicBezTo>
                  <a:pt x="1705" y="1359"/>
                  <a:pt x="1705" y="1359"/>
                  <a:pt x="1705" y="1359"/>
                </a:cubicBezTo>
                <a:cubicBezTo>
                  <a:pt x="1698" y="1359"/>
                  <a:pt x="1698" y="1359"/>
                  <a:pt x="1698" y="1359"/>
                </a:cubicBezTo>
                <a:cubicBezTo>
                  <a:pt x="1698" y="1358"/>
                  <a:pt x="1698" y="1358"/>
                  <a:pt x="1698" y="1358"/>
                </a:cubicBezTo>
                <a:cubicBezTo>
                  <a:pt x="1695" y="1358"/>
                  <a:pt x="1695" y="1358"/>
                  <a:pt x="1695" y="1358"/>
                </a:cubicBezTo>
                <a:cubicBezTo>
                  <a:pt x="1695" y="1357"/>
                  <a:pt x="1695" y="1357"/>
                  <a:pt x="1695" y="1357"/>
                </a:cubicBezTo>
                <a:cubicBezTo>
                  <a:pt x="1673" y="1358"/>
                  <a:pt x="1673" y="1358"/>
                  <a:pt x="1673" y="1358"/>
                </a:cubicBezTo>
                <a:cubicBezTo>
                  <a:pt x="1672" y="1356"/>
                  <a:pt x="1672" y="1356"/>
                  <a:pt x="1672" y="1356"/>
                </a:cubicBezTo>
                <a:cubicBezTo>
                  <a:pt x="1659" y="1359"/>
                  <a:pt x="1659" y="1359"/>
                  <a:pt x="1659" y="1359"/>
                </a:cubicBezTo>
                <a:cubicBezTo>
                  <a:pt x="1656" y="1354"/>
                  <a:pt x="1656" y="1354"/>
                  <a:pt x="1656" y="1354"/>
                </a:cubicBezTo>
                <a:cubicBezTo>
                  <a:pt x="1655" y="1354"/>
                  <a:pt x="1654" y="1354"/>
                  <a:pt x="1652" y="1354"/>
                </a:cubicBezTo>
                <a:cubicBezTo>
                  <a:pt x="1650" y="1354"/>
                  <a:pt x="1649" y="1354"/>
                  <a:pt x="1648" y="1354"/>
                </a:cubicBezTo>
                <a:cubicBezTo>
                  <a:pt x="1648" y="1356"/>
                  <a:pt x="1648" y="1356"/>
                  <a:pt x="1648" y="1356"/>
                </a:cubicBezTo>
                <a:cubicBezTo>
                  <a:pt x="1644" y="1356"/>
                  <a:pt x="1644" y="1356"/>
                  <a:pt x="1644" y="1356"/>
                </a:cubicBezTo>
                <a:cubicBezTo>
                  <a:pt x="1644" y="1357"/>
                  <a:pt x="1644" y="1357"/>
                  <a:pt x="1644" y="1357"/>
                </a:cubicBezTo>
                <a:cubicBezTo>
                  <a:pt x="1634" y="1357"/>
                  <a:pt x="1634" y="1357"/>
                  <a:pt x="1634" y="1357"/>
                </a:cubicBezTo>
                <a:cubicBezTo>
                  <a:pt x="1634" y="1358"/>
                  <a:pt x="1634" y="1358"/>
                  <a:pt x="1634" y="1358"/>
                </a:cubicBezTo>
                <a:cubicBezTo>
                  <a:pt x="1632" y="1359"/>
                  <a:pt x="1632" y="1359"/>
                  <a:pt x="1632" y="1359"/>
                </a:cubicBezTo>
                <a:cubicBezTo>
                  <a:pt x="1632" y="1360"/>
                  <a:pt x="1632" y="1360"/>
                  <a:pt x="1632" y="1360"/>
                </a:cubicBezTo>
                <a:cubicBezTo>
                  <a:pt x="1628" y="1361"/>
                  <a:pt x="1628" y="1361"/>
                  <a:pt x="1628" y="1361"/>
                </a:cubicBezTo>
                <a:cubicBezTo>
                  <a:pt x="1627" y="1362"/>
                  <a:pt x="1625" y="1362"/>
                  <a:pt x="1623" y="1362"/>
                </a:cubicBezTo>
                <a:cubicBezTo>
                  <a:pt x="1619" y="1362"/>
                  <a:pt x="1615" y="1360"/>
                  <a:pt x="1613" y="1359"/>
                </a:cubicBezTo>
                <a:cubicBezTo>
                  <a:pt x="1612" y="1359"/>
                  <a:pt x="1612" y="1359"/>
                  <a:pt x="1612" y="1359"/>
                </a:cubicBezTo>
                <a:cubicBezTo>
                  <a:pt x="1607" y="1358"/>
                  <a:pt x="1607" y="1358"/>
                  <a:pt x="1607" y="1358"/>
                </a:cubicBezTo>
                <a:cubicBezTo>
                  <a:pt x="1606" y="1359"/>
                  <a:pt x="1604" y="1359"/>
                  <a:pt x="1603" y="1359"/>
                </a:cubicBezTo>
                <a:cubicBezTo>
                  <a:pt x="1603" y="1359"/>
                  <a:pt x="1602" y="1359"/>
                  <a:pt x="1602" y="1359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61" y="1361"/>
                  <a:pt x="1561" y="1361"/>
                  <a:pt x="1561" y="1361"/>
                </a:cubicBezTo>
                <a:cubicBezTo>
                  <a:pt x="1561" y="1358"/>
                  <a:pt x="1561" y="1358"/>
                  <a:pt x="1561" y="1358"/>
                </a:cubicBezTo>
                <a:cubicBezTo>
                  <a:pt x="1550" y="1362"/>
                  <a:pt x="1550" y="1362"/>
                  <a:pt x="1550" y="1362"/>
                </a:cubicBezTo>
                <a:cubicBezTo>
                  <a:pt x="1550" y="1358"/>
                  <a:pt x="1550" y="1358"/>
                  <a:pt x="1550" y="1358"/>
                </a:cubicBezTo>
                <a:cubicBezTo>
                  <a:pt x="1547" y="1358"/>
                  <a:pt x="1547" y="1358"/>
                  <a:pt x="1547" y="1358"/>
                </a:cubicBezTo>
                <a:cubicBezTo>
                  <a:pt x="1547" y="1357"/>
                  <a:pt x="1547" y="1357"/>
                  <a:pt x="1547" y="1357"/>
                </a:cubicBezTo>
                <a:cubicBezTo>
                  <a:pt x="1545" y="1357"/>
                  <a:pt x="1545" y="1357"/>
                  <a:pt x="1545" y="1357"/>
                </a:cubicBezTo>
                <a:cubicBezTo>
                  <a:pt x="1533" y="1357"/>
                  <a:pt x="1528" y="1358"/>
                  <a:pt x="1520" y="1361"/>
                </a:cubicBezTo>
                <a:cubicBezTo>
                  <a:pt x="1515" y="1363"/>
                  <a:pt x="1515" y="1363"/>
                  <a:pt x="1515" y="1363"/>
                </a:cubicBezTo>
                <a:cubicBezTo>
                  <a:pt x="1513" y="1359"/>
                  <a:pt x="1513" y="1359"/>
                  <a:pt x="1513" y="1359"/>
                </a:cubicBezTo>
                <a:cubicBezTo>
                  <a:pt x="1512" y="1359"/>
                  <a:pt x="1512" y="1359"/>
                  <a:pt x="1512" y="1359"/>
                </a:cubicBezTo>
                <a:cubicBezTo>
                  <a:pt x="1511" y="1359"/>
                  <a:pt x="1510" y="1359"/>
                  <a:pt x="1509" y="1359"/>
                </a:cubicBezTo>
                <a:cubicBezTo>
                  <a:pt x="1508" y="1360"/>
                  <a:pt x="1506" y="1360"/>
                  <a:pt x="1505" y="1360"/>
                </a:cubicBezTo>
                <a:cubicBezTo>
                  <a:pt x="1499" y="1360"/>
                  <a:pt x="1496" y="1358"/>
                  <a:pt x="1493" y="1355"/>
                </a:cubicBezTo>
                <a:cubicBezTo>
                  <a:pt x="1491" y="1355"/>
                  <a:pt x="1491" y="1355"/>
                  <a:pt x="1491" y="1355"/>
                </a:cubicBezTo>
                <a:cubicBezTo>
                  <a:pt x="1491" y="1356"/>
                  <a:pt x="1491" y="1356"/>
                  <a:pt x="1491" y="1356"/>
                </a:cubicBezTo>
                <a:cubicBezTo>
                  <a:pt x="1481" y="1356"/>
                  <a:pt x="1481" y="1356"/>
                  <a:pt x="1481" y="1356"/>
                </a:cubicBezTo>
                <a:cubicBezTo>
                  <a:pt x="1481" y="1357"/>
                  <a:pt x="1481" y="1357"/>
                  <a:pt x="1481" y="1357"/>
                </a:cubicBezTo>
                <a:cubicBezTo>
                  <a:pt x="1476" y="1357"/>
                  <a:pt x="1476" y="1357"/>
                  <a:pt x="1476" y="1357"/>
                </a:cubicBezTo>
                <a:cubicBezTo>
                  <a:pt x="1476" y="1359"/>
                  <a:pt x="1476" y="1359"/>
                  <a:pt x="1476" y="1359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55" y="1358"/>
                  <a:pt x="1455" y="1358"/>
                  <a:pt x="1455" y="1358"/>
                </a:cubicBezTo>
                <a:cubicBezTo>
                  <a:pt x="1451" y="1359"/>
                  <a:pt x="1451" y="1359"/>
                  <a:pt x="1451" y="1359"/>
                </a:cubicBezTo>
                <a:cubicBezTo>
                  <a:pt x="1447" y="1360"/>
                  <a:pt x="1442" y="1359"/>
                  <a:pt x="1439" y="1358"/>
                </a:cubicBezTo>
                <a:cubicBezTo>
                  <a:pt x="1438" y="1358"/>
                  <a:pt x="1438" y="1358"/>
                  <a:pt x="1437" y="1358"/>
                </a:cubicBezTo>
                <a:cubicBezTo>
                  <a:pt x="1424" y="1360"/>
                  <a:pt x="1424" y="1360"/>
                  <a:pt x="1424" y="1360"/>
                </a:cubicBezTo>
                <a:cubicBezTo>
                  <a:pt x="1424" y="1358"/>
                  <a:pt x="1424" y="1358"/>
                  <a:pt x="1424" y="1358"/>
                </a:cubicBezTo>
                <a:cubicBezTo>
                  <a:pt x="1420" y="1358"/>
                  <a:pt x="1420" y="1358"/>
                  <a:pt x="1420" y="1358"/>
                </a:cubicBezTo>
                <a:cubicBezTo>
                  <a:pt x="1420" y="1357"/>
                  <a:pt x="1420" y="1357"/>
                  <a:pt x="1420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04" y="1356"/>
                  <a:pt x="1404" y="1356"/>
                  <a:pt x="1404" y="1356"/>
                </a:cubicBezTo>
                <a:cubicBezTo>
                  <a:pt x="1383" y="1359"/>
                  <a:pt x="1383" y="1359"/>
                  <a:pt x="1383" y="1359"/>
                </a:cubicBezTo>
                <a:cubicBezTo>
                  <a:pt x="1378" y="1360"/>
                  <a:pt x="1378" y="1360"/>
                  <a:pt x="1378" y="1360"/>
                </a:cubicBezTo>
                <a:cubicBezTo>
                  <a:pt x="1378" y="1357"/>
                  <a:pt x="1378" y="1357"/>
                  <a:pt x="1378" y="1357"/>
                </a:cubicBezTo>
                <a:cubicBezTo>
                  <a:pt x="1376" y="1357"/>
                  <a:pt x="1374" y="1357"/>
                  <a:pt x="1372" y="1357"/>
                </a:cubicBezTo>
                <a:cubicBezTo>
                  <a:pt x="1371" y="1357"/>
                  <a:pt x="1370" y="1357"/>
                  <a:pt x="1369" y="1357"/>
                </a:cubicBezTo>
                <a:cubicBezTo>
                  <a:pt x="1368" y="1357"/>
                  <a:pt x="1367" y="1357"/>
                  <a:pt x="1367" y="1357"/>
                </a:cubicBezTo>
                <a:cubicBezTo>
                  <a:pt x="1366" y="1358"/>
                  <a:pt x="1366" y="1358"/>
                  <a:pt x="1366" y="1358"/>
                </a:cubicBezTo>
                <a:cubicBezTo>
                  <a:pt x="1360" y="1358"/>
                  <a:pt x="1360" y="1358"/>
                  <a:pt x="1360" y="1358"/>
                </a:cubicBezTo>
                <a:cubicBezTo>
                  <a:pt x="1358" y="1355"/>
                  <a:pt x="1358" y="1355"/>
                  <a:pt x="1358" y="1355"/>
                </a:cubicBezTo>
                <a:cubicBezTo>
                  <a:pt x="1355" y="1356"/>
                  <a:pt x="1355" y="1356"/>
                  <a:pt x="1355" y="1356"/>
                </a:cubicBezTo>
                <a:cubicBezTo>
                  <a:pt x="1353" y="1356"/>
                  <a:pt x="1352" y="1356"/>
                  <a:pt x="1350" y="1355"/>
                </a:cubicBezTo>
                <a:cubicBezTo>
                  <a:pt x="1330" y="1359"/>
                  <a:pt x="1330" y="1359"/>
                  <a:pt x="1330" y="1359"/>
                </a:cubicBezTo>
                <a:cubicBezTo>
                  <a:pt x="1330" y="1364"/>
                  <a:pt x="1330" y="1364"/>
                  <a:pt x="1330" y="1364"/>
                </a:cubicBezTo>
                <a:cubicBezTo>
                  <a:pt x="1316" y="1359"/>
                  <a:pt x="1316" y="1359"/>
                  <a:pt x="1316" y="1359"/>
                </a:cubicBezTo>
                <a:cubicBezTo>
                  <a:pt x="1299" y="1359"/>
                  <a:pt x="1299" y="1359"/>
                  <a:pt x="1299" y="1359"/>
                </a:cubicBezTo>
                <a:cubicBezTo>
                  <a:pt x="1296" y="1359"/>
                  <a:pt x="1294" y="1359"/>
                  <a:pt x="1290" y="1359"/>
                </a:cubicBezTo>
                <a:cubicBezTo>
                  <a:pt x="1288" y="1359"/>
                  <a:pt x="1287" y="1359"/>
                  <a:pt x="1285" y="1359"/>
                </a:cubicBezTo>
                <a:cubicBezTo>
                  <a:pt x="1283" y="1359"/>
                  <a:pt x="1280" y="1359"/>
                  <a:pt x="1278" y="1359"/>
                </a:cubicBezTo>
                <a:cubicBezTo>
                  <a:pt x="1278" y="1362"/>
                  <a:pt x="1278" y="1362"/>
                  <a:pt x="1278" y="1362"/>
                </a:cubicBezTo>
                <a:cubicBezTo>
                  <a:pt x="1271" y="1360"/>
                  <a:pt x="1271" y="1360"/>
                  <a:pt x="1271" y="1360"/>
                </a:cubicBezTo>
                <a:cubicBezTo>
                  <a:pt x="1270" y="1360"/>
                  <a:pt x="1269" y="1360"/>
                  <a:pt x="1268" y="1360"/>
                </a:cubicBezTo>
                <a:cubicBezTo>
                  <a:pt x="1267" y="1359"/>
                  <a:pt x="1267" y="1359"/>
                  <a:pt x="1266" y="1359"/>
                </a:cubicBezTo>
                <a:cubicBezTo>
                  <a:pt x="1264" y="1361"/>
                  <a:pt x="1263" y="1361"/>
                  <a:pt x="1262" y="1361"/>
                </a:cubicBezTo>
                <a:cubicBezTo>
                  <a:pt x="1261" y="1361"/>
                  <a:pt x="1260" y="1361"/>
                  <a:pt x="1259" y="1360"/>
                </a:cubicBezTo>
                <a:cubicBezTo>
                  <a:pt x="1257" y="1359"/>
                  <a:pt x="1257" y="1359"/>
                  <a:pt x="1257" y="1359"/>
                </a:cubicBezTo>
                <a:cubicBezTo>
                  <a:pt x="1256" y="1358"/>
                  <a:pt x="1256" y="1358"/>
                  <a:pt x="1256" y="1358"/>
                </a:cubicBezTo>
                <a:cubicBezTo>
                  <a:pt x="1251" y="1358"/>
                  <a:pt x="1251" y="1358"/>
                  <a:pt x="1251" y="1358"/>
                </a:cubicBezTo>
                <a:cubicBezTo>
                  <a:pt x="1251" y="1357"/>
                  <a:pt x="1251" y="1357"/>
                  <a:pt x="1251" y="1357"/>
                </a:cubicBezTo>
                <a:cubicBezTo>
                  <a:pt x="1246" y="1357"/>
                  <a:pt x="1246" y="1357"/>
                  <a:pt x="1246" y="1357"/>
                </a:cubicBezTo>
                <a:cubicBezTo>
                  <a:pt x="1246" y="1358"/>
                  <a:pt x="1246" y="1358"/>
                  <a:pt x="1246" y="1358"/>
                </a:cubicBezTo>
                <a:cubicBezTo>
                  <a:pt x="1240" y="1358"/>
                  <a:pt x="1240" y="1358"/>
                  <a:pt x="1240" y="1358"/>
                </a:cubicBezTo>
                <a:cubicBezTo>
                  <a:pt x="1240" y="1359"/>
                  <a:pt x="1240" y="1359"/>
                  <a:pt x="1240" y="1359"/>
                </a:cubicBezTo>
                <a:cubicBezTo>
                  <a:pt x="1234" y="1359"/>
                  <a:pt x="1234" y="1359"/>
                  <a:pt x="1234" y="1359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7" y="1361"/>
                  <a:pt x="1226" y="1361"/>
                  <a:pt x="1225" y="1361"/>
                </a:cubicBezTo>
                <a:cubicBezTo>
                  <a:pt x="1224" y="1361"/>
                  <a:pt x="1224" y="1361"/>
                  <a:pt x="1224" y="1361"/>
                </a:cubicBezTo>
                <a:cubicBezTo>
                  <a:pt x="1224" y="1362"/>
                  <a:pt x="1224" y="1362"/>
                  <a:pt x="1224" y="1362"/>
                </a:cubicBezTo>
                <a:cubicBezTo>
                  <a:pt x="1211" y="1362"/>
                  <a:pt x="1211" y="1362"/>
                  <a:pt x="1211" y="1362"/>
                </a:cubicBezTo>
                <a:cubicBezTo>
                  <a:pt x="1211" y="1361"/>
                  <a:pt x="1211" y="1361"/>
                  <a:pt x="1211" y="1361"/>
                </a:cubicBezTo>
                <a:cubicBezTo>
                  <a:pt x="1207" y="1361"/>
                  <a:pt x="1207" y="1361"/>
                  <a:pt x="1207" y="1361"/>
                </a:cubicBezTo>
                <a:cubicBezTo>
                  <a:pt x="1207" y="1359"/>
                  <a:pt x="1207" y="1359"/>
                  <a:pt x="1207" y="1359"/>
                </a:cubicBezTo>
                <a:cubicBezTo>
                  <a:pt x="1204" y="1359"/>
                  <a:pt x="1204" y="1359"/>
                  <a:pt x="1204" y="1359"/>
                </a:cubicBezTo>
                <a:cubicBezTo>
                  <a:pt x="1199" y="1360"/>
                  <a:pt x="1194" y="1360"/>
                  <a:pt x="1190" y="1359"/>
                </a:cubicBezTo>
                <a:cubicBezTo>
                  <a:pt x="1188" y="1358"/>
                  <a:pt x="1188" y="1358"/>
                  <a:pt x="1188" y="1358"/>
                </a:cubicBezTo>
                <a:cubicBezTo>
                  <a:pt x="1188" y="1357"/>
                  <a:pt x="1188" y="1357"/>
                  <a:pt x="1188" y="1357"/>
                </a:cubicBezTo>
                <a:cubicBezTo>
                  <a:pt x="1172" y="1357"/>
                  <a:pt x="1172" y="1357"/>
                  <a:pt x="1172" y="1357"/>
                </a:cubicBezTo>
                <a:cubicBezTo>
                  <a:pt x="1172" y="1357"/>
                  <a:pt x="1172" y="1357"/>
                  <a:pt x="1171" y="1357"/>
                </a:cubicBezTo>
                <a:cubicBezTo>
                  <a:pt x="1167" y="1359"/>
                  <a:pt x="1163" y="1360"/>
                  <a:pt x="1160" y="1359"/>
                </a:cubicBezTo>
                <a:cubicBezTo>
                  <a:pt x="1156" y="1358"/>
                  <a:pt x="1156" y="1358"/>
                  <a:pt x="1156" y="1358"/>
                </a:cubicBezTo>
                <a:cubicBezTo>
                  <a:pt x="1151" y="1358"/>
                  <a:pt x="1151" y="1358"/>
                  <a:pt x="1151" y="1358"/>
                </a:cubicBezTo>
                <a:cubicBezTo>
                  <a:pt x="1151" y="1357"/>
                  <a:pt x="1151" y="1357"/>
                  <a:pt x="1151" y="1357"/>
                </a:cubicBezTo>
                <a:cubicBezTo>
                  <a:pt x="1140" y="1357"/>
                  <a:pt x="1140" y="1357"/>
                  <a:pt x="1140" y="1357"/>
                </a:cubicBezTo>
                <a:cubicBezTo>
                  <a:pt x="1140" y="1358"/>
                  <a:pt x="1140" y="1358"/>
                  <a:pt x="1140" y="1358"/>
                </a:cubicBezTo>
                <a:cubicBezTo>
                  <a:pt x="1127" y="1358"/>
                  <a:pt x="1127" y="1358"/>
                  <a:pt x="1127" y="1358"/>
                </a:cubicBezTo>
                <a:cubicBezTo>
                  <a:pt x="1127" y="1357"/>
                  <a:pt x="1127" y="1357"/>
                  <a:pt x="1127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14" y="1357"/>
                  <a:pt x="1114" y="1357"/>
                  <a:pt x="1114" y="1357"/>
                </a:cubicBezTo>
                <a:cubicBezTo>
                  <a:pt x="1114" y="1358"/>
                  <a:pt x="1114" y="1358"/>
                  <a:pt x="1114" y="1358"/>
                </a:cubicBezTo>
                <a:cubicBezTo>
                  <a:pt x="1103" y="1358"/>
                  <a:pt x="1103" y="1358"/>
                  <a:pt x="1103" y="1358"/>
                </a:cubicBezTo>
                <a:cubicBezTo>
                  <a:pt x="1103" y="1359"/>
                  <a:pt x="1103" y="1359"/>
                  <a:pt x="1103" y="1359"/>
                </a:cubicBezTo>
                <a:cubicBezTo>
                  <a:pt x="1083" y="1361"/>
                  <a:pt x="1083" y="1361"/>
                  <a:pt x="1083" y="1361"/>
                </a:cubicBezTo>
                <a:cubicBezTo>
                  <a:pt x="1081" y="1357"/>
                  <a:pt x="1081" y="1357"/>
                  <a:pt x="1081" y="1357"/>
                </a:cubicBezTo>
                <a:cubicBezTo>
                  <a:pt x="1080" y="1356"/>
                  <a:pt x="1078" y="1356"/>
                  <a:pt x="1074" y="1356"/>
                </a:cubicBezTo>
                <a:cubicBezTo>
                  <a:pt x="1074" y="1356"/>
                  <a:pt x="1073" y="1356"/>
                  <a:pt x="1072" y="1356"/>
                </a:cubicBezTo>
                <a:cubicBezTo>
                  <a:pt x="1072" y="1358"/>
                  <a:pt x="1072" y="1358"/>
                  <a:pt x="1072" y="1358"/>
                </a:cubicBezTo>
                <a:cubicBezTo>
                  <a:pt x="1059" y="1358"/>
                  <a:pt x="1059" y="1358"/>
                  <a:pt x="1059" y="1358"/>
                </a:cubicBezTo>
                <a:cubicBezTo>
                  <a:pt x="1059" y="1357"/>
                  <a:pt x="1059" y="1357"/>
                  <a:pt x="1059" y="1357"/>
                </a:cubicBezTo>
                <a:cubicBezTo>
                  <a:pt x="1055" y="1357"/>
                  <a:pt x="1055" y="1357"/>
                  <a:pt x="1055" y="1357"/>
                </a:cubicBezTo>
                <a:cubicBezTo>
                  <a:pt x="1032" y="1360"/>
                  <a:pt x="1032" y="1360"/>
                  <a:pt x="1032" y="1360"/>
                </a:cubicBezTo>
                <a:cubicBezTo>
                  <a:pt x="1032" y="1358"/>
                  <a:pt x="1032" y="1358"/>
                  <a:pt x="1032" y="1358"/>
                </a:cubicBezTo>
                <a:cubicBezTo>
                  <a:pt x="1030" y="1358"/>
                  <a:pt x="1030" y="1358"/>
                  <a:pt x="1030" y="1358"/>
                </a:cubicBezTo>
                <a:cubicBezTo>
                  <a:pt x="1024" y="1359"/>
                  <a:pt x="1024" y="1359"/>
                  <a:pt x="1024" y="1359"/>
                </a:cubicBezTo>
                <a:cubicBezTo>
                  <a:pt x="1024" y="1358"/>
                  <a:pt x="1024" y="1358"/>
                  <a:pt x="1024" y="1358"/>
                </a:cubicBezTo>
                <a:cubicBezTo>
                  <a:pt x="1019" y="1359"/>
                  <a:pt x="1019" y="1359"/>
                  <a:pt x="1019" y="1359"/>
                </a:cubicBezTo>
                <a:cubicBezTo>
                  <a:pt x="1019" y="1363"/>
                  <a:pt x="1019" y="1363"/>
                  <a:pt x="1019" y="1363"/>
                </a:cubicBezTo>
                <a:cubicBezTo>
                  <a:pt x="1012" y="1361"/>
                  <a:pt x="1012" y="1361"/>
                  <a:pt x="1012" y="1361"/>
                </a:cubicBezTo>
                <a:cubicBezTo>
                  <a:pt x="987" y="1360"/>
                  <a:pt x="987" y="1360"/>
                  <a:pt x="987" y="1360"/>
                </a:cubicBezTo>
                <a:cubicBezTo>
                  <a:pt x="984" y="1361"/>
                  <a:pt x="984" y="1361"/>
                  <a:pt x="984" y="1361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77" y="1364"/>
                  <a:pt x="977" y="1364"/>
                  <a:pt x="977" y="1364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0" y="1361"/>
                  <a:pt x="970" y="1361"/>
                  <a:pt x="970" y="1361"/>
                </a:cubicBezTo>
                <a:cubicBezTo>
                  <a:pt x="970" y="1362"/>
                  <a:pt x="970" y="1362"/>
                  <a:pt x="970" y="1362"/>
                </a:cubicBezTo>
                <a:cubicBezTo>
                  <a:pt x="957" y="1362"/>
                  <a:pt x="957" y="1362"/>
                  <a:pt x="957" y="1362"/>
                </a:cubicBezTo>
                <a:cubicBezTo>
                  <a:pt x="957" y="1361"/>
                  <a:pt x="957" y="1361"/>
                  <a:pt x="957" y="1361"/>
                </a:cubicBezTo>
                <a:cubicBezTo>
                  <a:pt x="956" y="1360"/>
                  <a:pt x="956" y="1360"/>
                  <a:pt x="956" y="1360"/>
                </a:cubicBezTo>
                <a:cubicBezTo>
                  <a:pt x="955" y="1360"/>
                  <a:pt x="955" y="1360"/>
                  <a:pt x="954" y="1359"/>
                </a:cubicBezTo>
                <a:cubicBezTo>
                  <a:pt x="953" y="1359"/>
                  <a:pt x="953" y="1359"/>
                  <a:pt x="953" y="1359"/>
                </a:cubicBezTo>
                <a:cubicBezTo>
                  <a:pt x="953" y="1363"/>
                  <a:pt x="953" y="1363"/>
                  <a:pt x="953" y="1363"/>
                </a:cubicBezTo>
                <a:cubicBezTo>
                  <a:pt x="947" y="1361"/>
                  <a:pt x="947" y="1361"/>
                  <a:pt x="947" y="1361"/>
                </a:cubicBezTo>
                <a:cubicBezTo>
                  <a:pt x="947" y="1362"/>
                  <a:pt x="947" y="1362"/>
                  <a:pt x="947" y="1362"/>
                </a:cubicBezTo>
                <a:cubicBezTo>
                  <a:pt x="941" y="1362"/>
                  <a:pt x="941" y="1362"/>
                  <a:pt x="941" y="1362"/>
                </a:cubicBezTo>
                <a:cubicBezTo>
                  <a:pt x="941" y="1363"/>
                  <a:pt x="941" y="1363"/>
                  <a:pt x="941" y="1363"/>
                </a:cubicBezTo>
                <a:cubicBezTo>
                  <a:pt x="937" y="1362"/>
                  <a:pt x="937" y="1362"/>
                  <a:pt x="937" y="1362"/>
                </a:cubicBezTo>
                <a:cubicBezTo>
                  <a:pt x="934" y="1362"/>
                  <a:pt x="934" y="1362"/>
                  <a:pt x="934" y="1362"/>
                </a:cubicBezTo>
                <a:cubicBezTo>
                  <a:pt x="934" y="1361"/>
                  <a:pt x="934" y="1361"/>
                  <a:pt x="934" y="1361"/>
                </a:cubicBezTo>
                <a:cubicBezTo>
                  <a:pt x="926" y="1360"/>
                  <a:pt x="926" y="1360"/>
                  <a:pt x="926" y="1360"/>
                </a:cubicBezTo>
                <a:cubicBezTo>
                  <a:pt x="926" y="1358"/>
                  <a:pt x="926" y="1358"/>
                  <a:pt x="926" y="1358"/>
                </a:cubicBezTo>
                <a:cubicBezTo>
                  <a:pt x="925" y="1358"/>
                  <a:pt x="924" y="1358"/>
                  <a:pt x="923" y="1358"/>
                </a:cubicBezTo>
                <a:cubicBezTo>
                  <a:pt x="921" y="1358"/>
                  <a:pt x="918" y="1359"/>
                  <a:pt x="915" y="1359"/>
                </a:cubicBezTo>
                <a:cubicBezTo>
                  <a:pt x="912" y="1359"/>
                  <a:pt x="910" y="1359"/>
                  <a:pt x="907" y="1358"/>
                </a:cubicBezTo>
                <a:cubicBezTo>
                  <a:pt x="905" y="1357"/>
                  <a:pt x="905" y="1357"/>
                  <a:pt x="905" y="1357"/>
                </a:cubicBezTo>
                <a:cubicBezTo>
                  <a:pt x="903" y="1357"/>
                  <a:pt x="903" y="1357"/>
                  <a:pt x="903" y="1357"/>
                </a:cubicBezTo>
                <a:cubicBezTo>
                  <a:pt x="902" y="1358"/>
                  <a:pt x="902" y="1358"/>
                  <a:pt x="902" y="1358"/>
                </a:cubicBezTo>
                <a:cubicBezTo>
                  <a:pt x="899" y="1358"/>
                  <a:pt x="899" y="1358"/>
                  <a:pt x="899" y="1358"/>
                </a:cubicBezTo>
                <a:cubicBezTo>
                  <a:pt x="898" y="1358"/>
                  <a:pt x="898" y="1358"/>
                  <a:pt x="897" y="1358"/>
                </a:cubicBezTo>
                <a:cubicBezTo>
                  <a:pt x="893" y="1357"/>
                  <a:pt x="893" y="1357"/>
                  <a:pt x="893" y="1357"/>
                </a:cubicBezTo>
                <a:cubicBezTo>
                  <a:pt x="881" y="1358"/>
                  <a:pt x="881" y="1358"/>
                  <a:pt x="881" y="1358"/>
                </a:cubicBezTo>
                <a:cubicBezTo>
                  <a:pt x="881" y="1359"/>
                  <a:pt x="881" y="1359"/>
                  <a:pt x="881" y="1359"/>
                </a:cubicBezTo>
                <a:cubicBezTo>
                  <a:pt x="879" y="1359"/>
                  <a:pt x="879" y="1359"/>
                  <a:pt x="879" y="1359"/>
                </a:cubicBezTo>
                <a:cubicBezTo>
                  <a:pt x="879" y="1363"/>
                  <a:pt x="879" y="1363"/>
                  <a:pt x="879" y="1363"/>
                </a:cubicBezTo>
                <a:cubicBezTo>
                  <a:pt x="873" y="1361"/>
                  <a:pt x="873" y="1361"/>
                  <a:pt x="873" y="1361"/>
                </a:cubicBezTo>
                <a:cubicBezTo>
                  <a:pt x="873" y="1362"/>
                  <a:pt x="873" y="1362"/>
                  <a:pt x="873" y="1362"/>
                </a:cubicBezTo>
                <a:cubicBezTo>
                  <a:pt x="870" y="1362"/>
                  <a:pt x="870" y="1362"/>
                  <a:pt x="870" y="1362"/>
                </a:cubicBezTo>
                <a:cubicBezTo>
                  <a:pt x="869" y="1365"/>
                  <a:pt x="865" y="1366"/>
                  <a:pt x="864" y="1366"/>
                </a:cubicBezTo>
                <a:cubicBezTo>
                  <a:pt x="858" y="1368"/>
                  <a:pt x="858" y="1368"/>
                  <a:pt x="858" y="1368"/>
                </a:cubicBezTo>
                <a:cubicBezTo>
                  <a:pt x="856" y="1362"/>
                  <a:pt x="856" y="1362"/>
                  <a:pt x="856" y="1362"/>
                </a:cubicBezTo>
                <a:cubicBezTo>
                  <a:pt x="854" y="1361"/>
                  <a:pt x="853" y="1360"/>
                  <a:pt x="851" y="1360"/>
                </a:cubicBezTo>
                <a:cubicBezTo>
                  <a:pt x="850" y="1359"/>
                  <a:pt x="849" y="1359"/>
                  <a:pt x="848" y="1358"/>
                </a:cubicBezTo>
                <a:cubicBezTo>
                  <a:pt x="844" y="1360"/>
                  <a:pt x="844" y="1360"/>
                  <a:pt x="844" y="1360"/>
                </a:cubicBezTo>
                <a:cubicBezTo>
                  <a:pt x="842" y="1359"/>
                  <a:pt x="842" y="1359"/>
                  <a:pt x="842" y="1359"/>
                </a:cubicBezTo>
                <a:cubicBezTo>
                  <a:pt x="841" y="1358"/>
                  <a:pt x="839" y="1357"/>
                  <a:pt x="836" y="1357"/>
                </a:cubicBezTo>
                <a:cubicBezTo>
                  <a:pt x="836" y="1360"/>
                  <a:pt x="836" y="1360"/>
                  <a:pt x="836" y="1360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26" y="1359"/>
                  <a:pt x="826" y="1359"/>
                  <a:pt x="826" y="1359"/>
                </a:cubicBezTo>
                <a:cubicBezTo>
                  <a:pt x="826" y="1361"/>
                  <a:pt x="826" y="1361"/>
                  <a:pt x="826" y="1361"/>
                </a:cubicBezTo>
                <a:cubicBezTo>
                  <a:pt x="820" y="1362"/>
                  <a:pt x="820" y="1362"/>
                  <a:pt x="820" y="1362"/>
                </a:cubicBezTo>
                <a:cubicBezTo>
                  <a:pt x="819" y="1362"/>
                  <a:pt x="818" y="1362"/>
                  <a:pt x="818" y="1361"/>
                </a:cubicBezTo>
                <a:cubicBezTo>
                  <a:pt x="817" y="1364"/>
                  <a:pt x="817" y="1364"/>
                  <a:pt x="817" y="1364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799" y="1361"/>
                  <a:pt x="799" y="1361"/>
                  <a:pt x="799" y="1361"/>
                </a:cubicBezTo>
                <a:cubicBezTo>
                  <a:pt x="799" y="1362"/>
                  <a:pt x="799" y="1362"/>
                  <a:pt x="799" y="1362"/>
                </a:cubicBezTo>
                <a:cubicBezTo>
                  <a:pt x="793" y="1362"/>
                  <a:pt x="793" y="1362"/>
                  <a:pt x="793" y="1362"/>
                </a:cubicBezTo>
                <a:cubicBezTo>
                  <a:pt x="792" y="1362"/>
                  <a:pt x="791" y="1363"/>
                  <a:pt x="791" y="1364"/>
                </a:cubicBezTo>
                <a:lnTo>
                  <a:pt x="782" y="1369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1800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108" y="189723"/>
            <a:ext cx="6859786" cy="1144556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943957" y="3429000"/>
            <a:ext cx="2057936" cy="2514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36EB9-7157-45E4-BD70-D9874028E65E}" type="datetimeFigureOut">
              <a:rPr lang="ru-RU" smtClean="0"/>
              <a:t>12.02.2015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361EC-6228-486E-A754-2FD198E6CBC9}" type="slidenum">
              <a:rPr lang="ru-RU" smtClean="0"/>
              <a:t>‹№›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280493" y="2087880"/>
            <a:ext cx="4339864" cy="3886200"/>
          </a:xfrm>
          <a:solidFill>
            <a:schemeClr val="bg2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108" y="189723"/>
            <a:ext cx="6859786" cy="11445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0" y="1628779"/>
            <a:ext cx="9144000" cy="522922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Прямоугольник 16"/>
          <p:cNvSpPr/>
          <p:nvPr/>
        </p:nvSpPr>
        <p:spPr bwMode="hidden">
          <a:xfrm>
            <a:off x="0" y="1535911"/>
            <a:ext cx="9144000" cy="5322093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42108" y="1905000"/>
            <a:ext cx="6859786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608263" y="6420898"/>
            <a:ext cx="723215" cy="236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DA636EB9-7157-45E4-BD70-D9874028E65E}" type="datetimeFigureOut">
              <a:rPr lang="ru-RU" smtClean="0"/>
              <a:t>12.02.2015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142108" y="6420898"/>
            <a:ext cx="5259169" cy="236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522900" y="6420898"/>
            <a:ext cx="478994" cy="236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286361EC-6228-486E-A754-2FD198E6CBC9}" type="slidenum">
              <a:rPr lang="ru-RU" smtClean="0"/>
              <a:t>‹№›</a:t>
            </a:fld>
            <a:endParaRPr lang="ru-RU"/>
          </a:p>
        </p:txBody>
      </p:sp>
      <p:sp>
        <p:nvSpPr>
          <p:cNvPr id="38" name="Полилиния 9"/>
          <p:cNvSpPr>
            <a:spLocks/>
          </p:cNvSpPr>
          <p:nvPr/>
        </p:nvSpPr>
        <p:spPr bwMode="white">
          <a:xfrm>
            <a:off x="794" y="1470259"/>
            <a:ext cx="9142413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1800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90000"/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2625" indent="-27432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indent="-27432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indent="-27432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indent="-27432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720" indent="-27432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indent="-27432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154680" indent="-27432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566160" indent="-27432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www.google.ru/url?sa=i&amp;rct=j&amp;q=&amp;esrc=s&amp;frm=1&amp;source=images&amp;cd=&amp;cad=rja&amp;docid=jGbehvjW4flKzM&amp;tbnid=Pv7VLyiLbz-tZM:&amp;ved=0CAUQjRw&amp;url=http://ru.123rf.com/photo_10709210_planet-earth-in-the-female-hand.html&amp;ei=EQ9XUt_VF6qF4gT-0IDoBw&amp;bvm=bv.53899372,d.bGE&amp;psig=AFQjCNEg3yrQc6n7dkRR9TZJ1ckiMFAwLg&amp;ust=1381523577510199" TargetMode="Externa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www.google.ru/url?sa=i&amp;rct=j&amp;q=&amp;esrc=s&amp;frm=1&amp;source=images&amp;cd=&amp;cad=rja&amp;docid=a8puEX7AgI76lM&amp;tbnid=rMmTiswMz-g9pM:&amp;ved=0CAUQjRw&amp;url=http://www.tstu.ru/win/kultur/nauka/vernad/port2.htm&amp;ei=xg9XUuuKGPPa4QTizoHYBg&amp;bvm=bv.53899372,d.bGE&amp;psig=AFQjCNF14v0CzFa-tzpsF1N4grv0Xzn7tg&amp;ust=1381523779296714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2108" y="1905000"/>
            <a:ext cx="7822381" cy="2667000"/>
          </a:xfrm>
        </p:spPr>
        <p:txBody>
          <a:bodyPr/>
          <a:lstStyle/>
          <a:p>
            <a:r>
              <a:rPr lang="uk-UA" dirty="0" smtClean="0"/>
              <a:t>В</a:t>
            </a:r>
            <a:r>
              <a:rPr lang="ru-RU" dirty="0" err="1" smtClean="0"/>
              <a:t>чення</a:t>
            </a:r>
            <a:r>
              <a:rPr lang="ru-RU" dirty="0" smtClean="0"/>
              <a:t> про </a:t>
            </a:r>
            <a:r>
              <a:rPr lang="ru-RU" dirty="0" err="1" smtClean="0"/>
              <a:t>біосферу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dirty="0" smtClean="0"/>
              <a:t>Підготувала учениця </a:t>
            </a:r>
            <a:r>
              <a:rPr lang="uk-UA" dirty="0" smtClean="0"/>
              <a:t>11-А класу </a:t>
            </a:r>
            <a:r>
              <a:rPr lang="ru-RU" dirty="0"/>
              <a:t> </a:t>
            </a:r>
            <a:r>
              <a:rPr lang="ru-RU" dirty="0" err="1" smtClean="0"/>
              <a:t>Янчук</a:t>
            </a:r>
            <a:r>
              <a:rPr lang="ru-RU" dirty="0" smtClean="0"/>
              <a:t> </a:t>
            </a:r>
            <a:r>
              <a:rPr lang="ru-RU" dirty="0" err="1" smtClean="0"/>
              <a:t>Ірина</a:t>
            </a:r>
            <a:endParaRPr lang="uk-UA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90547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2. </a:t>
            </a:r>
            <a:r>
              <a:rPr lang="ru-RU" dirty="0" err="1"/>
              <a:t>Використання</a:t>
            </a:r>
            <a:r>
              <a:rPr lang="ru-RU" dirty="0"/>
              <a:t> </a:t>
            </a:r>
            <a:r>
              <a:rPr lang="ru-RU" dirty="0" err="1"/>
              <a:t>продуктів</a:t>
            </a:r>
            <a:r>
              <a:rPr lang="ru-RU" dirty="0"/>
              <a:t> фотосинтезу в </a:t>
            </a:r>
            <a:r>
              <a:rPr lang="ru-RU" dirty="0" err="1"/>
              <a:t>енергетичних</a:t>
            </a:r>
            <a:r>
              <a:rPr lang="ru-RU" dirty="0"/>
              <a:t> </a:t>
            </a:r>
            <a:r>
              <a:rPr lang="ru-RU" dirty="0" err="1"/>
              <a:t>цілях</a:t>
            </a:r>
            <a:r>
              <a:rPr lang="ru-RU" dirty="0"/>
              <a:t>. При </a:t>
            </a:r>
            <a:r>
              <a:rPr lang="ru-RU" dirty="0" err="1"/>
              <a:t>цьому</a:t>
            </a:r>
            <a:endParaRPr lang="ru-RU" dirty="0"/>
          </a:p>
          <a:p>
            <a:r>
              <a:rPr lang="ru-RU" dirty="0" err="1"/>
              <a:t>хімічна</a:t>
            </a:r>
            <a:r>
              <a:rPr lang="ru-RU" dirty="0"/>
              <a:t> </a:t>
            </a:r>
            <a:r>
              <a:rPr lang="ru-RU" dirty="0" err="1"/>
              <a:t>рівновага</a:t>
            </a:r>
            <a:r>
              <a:rPr lang="ru-RU" dirty="0"/>
              <a:t> в </a:t>
            </a:r>
            <a:r>
              <a:rPr lang="ru-RU" dirty="0" err="1"/>
              <a:t>біосфері</a:t>
            </a:r>
            <a:r>
              <a:rPr lang="ru-RU" dirty="0"/>
              <a:t> </a:t>
            </a:r>
            <a:r>
              <a:rPr lang="ru-RU" dirty="0" err="1"/>
              <a:t>зміщується</a:t>
            </a:r>
            <a:r>
              <a:rPr lang="ru-RU" dirty="0"/>
              <a:t> в </a:t>
            </a:r>
            <a:r>
              <a:rPr lang="ru-RU" dirty="0" err="1"/>
              <a:t>напрямі</a:t>
            </a:r>
            <a:r>
              <a:rPr lang="ru-RU" dirty="0"/>
              <a:t>, </a:t>
            </a:r>
            <a:r>
              <a:rPr lang="ru-RU" dirty="0" err="1"/>
              <a:t>протилежному</a:t>
            </a:r>
            <a:endParaRPr lang="ru-RU" dirty="0"/>
          </a:p>
          <a:p>
            <a:r>
              <a:rPr lang="ru-RU" dirty="0"/>
              <a:t>фотосинтезу. На </a:t>
            </a:r>
            <a:r>
              <a:rPr lang="ru-RU" dirty="0" err="1"/>
              <a:t>відміну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біосфери</a:t>
            </a:r>
            <a:r>
              <a:rPr lang="ru-RU" dirty="0"/>
              <a:t> ноосфера </a:t>
            </a:r>
            <a:r>
              <a:rPr lang="ru-RU" dirty="0" err="1"/>
              <a:t>сприяє</a:t>
            </a:r>
            <a:r>
              <a:rPr lang="ru-RU" dirty="0"/>
              <a:t> </a:t>
            </a:r>
            <a:r>
              <a:rPr lang="ru-RU" dirty="0" err="1"/>
              <a:t>розсіюванню</a:t>
            </a:r>
            <a:r>
              <a:rPr lang="ru-RU" dirty="0"/>
              <a:t> </a:t>
            </a:r>
            <a:r>
              <a:rPr lang="ru-RU" dirty="0" err="1"/>
              <a:t>енергії</a:t>
            </a:r>
            <a:endParaRPr lang="ru-RU" dirty="0"/>
          </a:p>
          <a:p>
            <a:r>
              <a:rPr lang="ru-RU" dirty="0" err="1"/>
              <a:t>Землі</a:t>
            </a:r>
            <a:r>
              <a:rPr lang="ru-RU" dirty="0"/>
              <a:t>, а не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акумуляції</a:t>
            </a:r>
            <a:r>
              <a:rPr lang="ru-RU" dirty="0"/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628800"/>
            <a:ext cx="6336704" cy="4554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048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16632"/>
            <a:ext cx="9486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dirty="0"/>
              <a:t>3. </a:t>
            </a:r>
            <a:r>
              <a:rPr lang="ru-RU" dirty="0" err="1"/>
              <a:t>Зміни</a:t>
            </a:r>
            <a:r>
              <a:rPr lang="ru-RU" dirty="0"/>
              <a:t> </a:t>
            </a:r>
            <a:r>
              <a:rPr lang="ru-RU" dirty="0" err="1"/>
              <a:t>біогеохімічних</a:t>
            </a:r>
            <a:r>
              <a:rPr lang="ru-RU" dirty="0"/>
              <a:t> </a:t>
            </a:r>
            <a:r>
              <a:rPr lang="ru-RU" dirty="0" err="1"/>
              <a:t>циклів</a:t>
            </a:r>
            <a:r>
              <a:rPr lang="ru-RU" dirty="0"/>
              <a:t> і </a:t>
            </a:r>
            <a:r>
              <a:rPr lang="ru-RU" dirty="0" err="1"/>
              <a:t>включення</a:t>
            </a:r>
            <a:r>
              <a:rPr lang="ru-RU" dirty="0"/>
              <a:t> до них </a:t>
            </a:r>
            <a:r>
              <a:rPr lang="ru-RU" dirty="0" err="1"/>
              <a:t>нових</a:t>
            </a:r>
            <a:r>
              <a:rPr lang="ru-RU" dirty="0"/>
              <a:t>, </a:t>
            </a:r>
            <a:r>
              <a:rPr lang="ru-RU" dirty="0" err="1"/>
              <a:t>раніше</a:t>
            </a:r>
            <a:endParaRPr lang="ru-RU" dirty="0"/>
          </a:p>
          <a:p>
            <a:r>
              <a:rPr lang="ru-RU" dirty="0" err="1"/>
              <a:t>невідомих</a:t>
            </a:r>
            <a:r>
              <a:rPr lang="ru-RU" dirty="0"/>
              <a:t> в </a:t>
            </a:r>
            <a:r>
              <a:rPr lang="ru-RU" dirty="0" err="1"/>
              <a:t>біосфері</a:t>
            </a:r>
            <a:r>
              <a:rPr lang="ru-RU" dirty="0"/>
              <a:t> </a:t>
            </a:r>
            <a:r>
              <a:rPr lang="ru-RU" dirty="0" err="1"/>
              <a:t>речовин</a:t>
            </a:r>
            <a:r>
              <a:rPr lang="ru-RU" dirty="0"/>
              <a:t>, у тому </a:t>
            </a:r>
            <a:r>
              <a:rPr lang="ru-RU" dirty="0" err="1"/>
              <a:t>числі</a:t>
            </a:r>
            <a:r>
              <a:rPr lang="ru-RU" dirty="0"/>
              <a:t> </a:t>
            </a:r>
            <a:r>
              <a:rPr lang="ru-RU" dirty="0" err="1"/>
              <a:t>групи</a:t>
            </a:r>
            <a:r>
              <a:rPr lang="ru-RU" dirty="0"/>
              <a:t> </a:t>
            </a:r>
            <a:r>
              <a:rPr lang="ru-RU" dirty="0" err="1"/>
              <a:t>трансуранових</a:t>
            </a:r>
            <a:endParaRPr lang="ru-RU" dirty="0"/>
          </a:p>
          <a:p>
            <a:r>
              <a:rPr lang="ru-RU" dirty="0" err="1"/>
              <a:t>елементів</a:t>
            </a:r>
            <a:r>
              <a:rPr lang="ru-RU" dirty="0"/>
              <a:t>. </a:t>
            </a:r>
            <a:r>
              <a:rPr lang="ru-RU" dirty="0" err="1"/>
              <a:t>Насичення</a:t>
            </a:r>
            <a:r>
              <a:rPr lang="ru-RU" dirty="0"/>
              <a:t> ними </a:t>
            </a:r>
            <a:r>
              <a:rPr lang="ru-RU" dirty="0" err="1"/>
              <a:t>біосфери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призвести</a:t>
            </a:r>
            <a:r>
              <a:rPr lang="ru-RU" dirty="0"/>
              <a:t> до </a:t>
            </a:r>
            <a:r>
              <a:rPr lang="ru-RU" dirty="0" err="1"/>
              <a:t>істотних</a:t>
            </a:r>
            <a:r>
              <a:rPr lang="ru-RU" dirty="0"/>
              <a:t> </a:t>
            </a:r>
            <a:r>
              <a:rPr lang="ru-RU" dirty="0" err="1"/>
              <a:t>змін</a:t>
            </a:r>
            <a:r>
              <a:rPr lang="ru-RU" dirty="0"/>
              <a:t> у</a:t>
            </a:r>
          </a:p>
          <a:p>
            <a:r>
              <a:rPr lang="ru-RU" dirty="0" err="1"/>
              <a:t>генопласті</a:t>
            </a:r>
            <a:r>
              <a:rPr lang="ru-RU" dirty="0"/>
              <a:t> </a:t>
            </a:r>
            <a:r>
              <a:rPr lang="ru-RU" dirty="0" err="1"/>
              <a:t>біосфери</a:t>
            </a:r>
            <a:r>
              <a:rPr lang="ru-RU" dirty="0"/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2060848"/>
            <a:ext cx="6202660" cy="4137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729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4293096"/>
            <a:ext cx="86409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/>
              <a:t>Процес</a:t>
            </a:r>
            <a:r>
              <a:rPr lang="ru-RU" dirty="0"/>
              <a:t> </a:t>
            </a:r>
            <a:r>
              <a:rPr lang="ru-RU" dirty="0" err="1"/>
              <a:t>утворення</a:t>
            </a:r>
            <a:r>
              <a:rPr lang="ru-RU" dirty="0"/>
              <a:t> </a:t>
            </a:r>
            <a:r>
              <a:rPr lang="ru-RU" dirty="0" err="1"/>
              <a:t>ноосфери</a:t>
            </a:r>
            <a:r>
              <a:rPr lang="ru-RU" dirty="0"/>
              <a:t> </a:t>
            </a:r>
            <a:r>
              <a:rPr lang="ru-RU" dirty="0" err="1"/>
              <a:t>досить</a:t>
            </a:r>
            <a:r>
              <a:rPr lang="ru-RU" dirty="0"/>
              <a:t> </a:t>
            </a:r>
            <a:r>
              <a:rPr lang="ru-RU" dirty="0" err="1"/>
              <a:t>поступовий</a:t>
            </a:r>
            <a:r>
              <a:rPr lang="ru-RU" dirty="0"/>
              <a:t>, і </a:t>
            </a:r>
            <a:r>
              <a:rPr lang="ru-RU" dirty="0" err="1"/>
              <a:t>сьогодні</a:t>
            </a:r>
            <a:r>
              <a:rPr lang="ru-RU" dirty="0"/>
              <a:t> думки </a:t>
            </a:r>
            <a:r>
              <a:rPr lang="ru-RU" dirty="0" err="1"/>
              <a:t>вчених</a:t>
            </a:r>
            <a:r>
              <a:rPr lang="ru-RU" dirty="0"/>
              <a:t> про </a:t>
            </a:r>
            <a:r>
              <a:rPr lang="ru-RU" dirty="0" err="1"/>
              <a:t>реальність</a:t>
            </a:r>
            <a:r>
              <a:rPr lang="ru-RU" dirty="0"/>
              <a:t> </a:t>
            </a:r>
            <a:r>
              <a:rPr lang="ru-RU" dirty="0" err="1"/>
              <a:t>ноосфери</a:t>
            </a:r>
            <a:r>
              <a:rPr lang="ru-RU" dirty="0"/>
              <a:t> </a:t>
            </a:r>
            <a:r>
              <a:rPr lang="ru-RU" dirty="0" err="1"/>
              <a:t>неоднозначні</a:t>
            </a:r>
            <a:r>
              <a:rPr lang="ru-RU" dirty="0"/>
              <a:t>. </a:t>
            </a:r>
            <a:r>
              <a:rPr lang="ru-RU" dirty="0" err="1"/>
              <a:t>Навіть</a:t>
            </a:r>
            <a:r>
              <a:rPr lang="ru-RU" dirty="0"/>
              <a:t> сам </a:t>
            </a:r>
            <a:r>
              <a:rPr lang="ru-RU" dirty="0" err="1"/>
              <a:t>Вернадський</a:t>
            </a:r>
            <a:r>
              <a:rPr lang="ru-RU" dirty="0"/>
              <a:t>, за </a:t>
            </a:r>
            <a:r>
              <a:rPr lang="ru-RU" dirty="0" err="1"/>
              <a:t>всієї</a:t>
            </a:r>
            <a:r>
              <a:rPr lang="ru-RU" dirty="0"/>
              <a:t> </a:t>
            </a:r>
            <a:r>
              <a:rPr lang="ru-RU" dirty="0" err="1"/>
              <a:t>властивої</a:t>
            </a:r>
            <a:r>
              <a:rPr lang="ru-RU" dirty="0"/>
              <a:t> </a:t>
            </a:r>
            <a:r>
              <a:rPr lang="ru-RU" dirty="0" err="1"/>
              <a:t>йому</a:t>
            </a:r>
            <a:r>
              <a:rPr lang="ru-RU" dirty="0"/>
              <a:t> </a:t>
            </a:r>
            <a:r>
              <a:rPr lang="ru-RU" dirty="0" err="1"/>
              <a:t>геніальності</a:t>
            </a:r>
            <a:r>
              <a:rPr lang="ru-RU" dirty="0"/>
              <a:t>, де в </a:t>
            </a:r>
            <a:r>
              <a:rPr lang="ru-RU" dirty="0" err="1"/>
              <a:t>чому</a:t>
            </a:r>
            <a:r>
              <a:rPr lang="ru-RU" dirty="0"/>
              <a:t> </a:t>
            </a:r>
            <a:r>
              <a:rPr lang="ru-RU" dirty="0" err="1"/>
              <a:t>помилявся</a:t>
            </a:r>
            <a:r>
              <a:rPr lang="ru-RU" dirty="0"/>
              <a:t>. Ноосферу треба </a:t>
            </a:r>
            <a:r>
              <a:rPr lang="ru-RU" dirty="0" err="1"/>
              <a:t>сприймати</a:t>
            </a:r>
            <a:r>
              <a:rPr lang="ru-RU" dirty="0"/>
              <a:t> як символ </a:t>
            </a:r>
            <a:r>
              <a:rPr lang="ru-RU" dirty="0" err="1"/>
              <a:t>віри</a:t>
            </a:r>
            <a:r>
              <a:rPr lang="ru-RU" dirty="0"/>
              <a:t>, як </a:t>
            </a:r>
            <a:r>
              <a:rPr lang="ru-RU" dirty="0" err="1"/>
              <a:t>ідеал</a:t>
            </a:r>
            <a:r>
              <a:rPr lang="ru-RU" dirty="0"/>
              <a:t> </a:t>
            </a:r>
            <a:r>
              <a:rPr lang="ru-RU" dirty="0" err="1"/>
              <a:t>розумного</a:t>
            </a:r>
            <a:r>
              <a:rPr lang="ru-RU" dirty="0"/>
              <a:t> </a:t>
            </a:r>
            <a:r>
              <a:rPr lang="ru-RU" dirty="0" err="1"/>
              <a:t>втручання</a:t>
            </a:r>
            <a:r>
              <a:rPr lang="ru-RU" dirty="0"/>
              <a:t> </a:t>
            </a:r>
            <a:r>
              <a:rPr lang="ru-RU" dirty="0" err="1"/>
              <a:t>людини</a:t>
            </a:r>
            <a:r>
              <a:rPr lang="ru-RU" dirty="0"/>
              <a:t> в </a:t>
            </a:r>
            <a:r>
              <a:rPr lang="ru-RU" dirty="0" err="1"/>
              <a:t>біосферні</a:t>
            </a:r>
            <a:r>
              <a:rPr lang="ru-RU" dirty="0"/>
              <a:t> </a:t>
            </a:r>
            <a:r>
              <a:rPr lang="ru-RU" dirty="0" err="1"/>
              <a:t>процеси</a:t>
            </a:r>
            <a:r>
              <a:rPr lang="ru-RU" dirty="0"/>
              <a:t> і </a:t>
            </a:r>
            <a:r>
              <a:rPr lang="ru-RU" dirty="0" err="1"/>
              <a:t>вживати</a:t>
            </a:r>
            <a:r>
              <a:rPr lang="ru-RU" dirty="0"/>
              <a:t> </a:t>
            </a:r>
            <a:r>
              <a:rPr lang="ru-RU" dirty="0" err="1"/>
              <a:t>необхідних</a:t>
            </a:r>
            <a:r>
              <a:rPr lang="ru-RU" dirty="0"/>
              <a:t> </a:t>
            </a:r>
            <a:r>
              <a:rPr lang="ru-RU" dirty="0" err="1"/>
              <a:t>заходів</a:t>
            </a:r>
            <a:r>
              <a:rPr lang="ru-RU" dirty="0"/>
              <a:t> </a:t>
            </a:r>
            <a:r>
              <a:rPr lang="ru-RU" dirty="0" err="1"/>
              <a:t>щодо</a:t>
            </a:r>
            <a:r>
              <a:rPr lang="ru-RU" dirty="0"/>
              <a:t> </a:t>
            </a:r>
            <a:r>
              <a:rPr lang="ru-RU" dirty="0" err="1"/>
              <a:t>втілення</a:t>
            </a:r>
            <a:r>
              <a:rPr lang="ru-RU" dirty="0"/>
              <a:t> </a:t>
            </a:r>
            <a:r>
              <a:rPr lang="ru-RU" dirty="0" err="1"/>
              <a:t>цього</a:t>
            </a:r>
            <a:r>
              <a:rPr lang="ru-RU" dirty="0"/>
              <a:t> </a:t>
            </a:r>
            <a:r>
              <a:rPr lang="ru-RU" dirty="0" err="1"/>
              <a:t>ідеалу</a:t>
            </a:r>
            <a:r>
              <a:rPr lang="ru-RU" dirty="0"/>
              <a:t>. „</a:t>
            </a:r>
            <a:r>
              <a:rPr lang="ru-RU" dirty="0" err="1"/>
              <a:t>Біосфера</a:t>
            </a:r>
            <a:r>
              <a:rPr lang="ru-RU" dirty="0"/>
              <a:t> </a:t>
            </a:r>
            <a:r>
              <a:rPr lang="ru-RU" dirty="0" err="1"/>
              <a:t>перейде</a:t>
            </a:r>
            <a:r>
              <a:rPr lang="ru-RU" dirty="0"/>
              <a:t> так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інакше</a:t>
            </a:r>
            <a:r>
              <a:rPr lang="ru-RU" dirty="0"/>
              <a:t>, рано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пізно</a:t>
            </a:r>
            <a:r>
              <a:rPr lang="ru-RU" dirty="0"/>
              <a:t> в ноосферу… На </a:t>
            </a:r>
            <a:r>
              <a:rPr lang="ru-RU" dirty="0" err="1"/>
              <a:t>певному</a:t>
            </a:r>
            <a:r>
              <a:rPr lang="ru-RU" dirty="0"/>
              <a:t> </a:t>
            </a:r>
            <a:r>
              <a:rPr lang="ru-RU" dirty="0" err="1"/>
              <a:t>етапі</a:t>
            </a:r>
            <a:r>
              <a:rPr lang="ru-RU" dirty="0"/>
              <a:t> </a:t>
            </a:r>
            <a:r>
              <a:rPr lang="ru-RU" dirty="0" err="1"/>
              <a:t>розвитку</a:t>
            </a:r>
            <a:r>
              <a:rPr lang="ru-RU" dirty="0"/>
              <a:t> </a:t>
            </a:r>
            <a:r>
              <a:rPr lang="ru-RU" dirty="0" err="1"/>
              <a:t>людина</a:t>
            </a:r>
            <a:r>
              <a:rPr lang="ru-RU" dirty="0"/>
              <a:t> </a:t>
            </a:r>
            <a:r>
              <a:rPr lang="ru-RU" dirty="0" err="1"/>
              <a:t>вимушена</a:t>
            </a:r>
            <a:r>
              <a:rPr lang="ru-RU" dirty="0"/>
              <a:t> буде </a:t>
            </a:r>
            <a:r>
              <a:rPr lang="ru-RU" dirty="0" err="1"/>
              <a:t>взяти</a:t>
            </a:r>
            <a:r>
              <a:rPr lang="ru-RU" dirty="0"/>
              <a:t> на себе </a:t>
            </a:r>
            <a:r>
              <a:rPr lang="ru-RU" dirty="0" err="1"/>
              <a:t>відповідальність</a:t>
            </a:r>
            <a:r>
              <a:rPr lang="ru-RU" dirty="0"/>
              <a:t> за </a:t>
            </a:r>
            <a:r>
              <a:rPr lang="ru-RU" dirty="0" err="1"/>
              <a:t>подальшу</a:t>
            </a:r>
            <a:r>
              <a:rPr lang="ru-RU" dirty="0"/>
              <a:t> </a:t>
            </a:r>
            <a:r>
              <a:rPr lang="ru-RU" dirty="0" err="1"/>
              <a:t>еволюцію</a:t>
            </a:r>
            <a:r>
              <a:rPr lang="ru-RU" dirty="0"/>
              <a:t> </a:t>
            </a:r>
            <a:r>
              <a:rPr lang="ru-RU" dirty="0" err="1"/>
              <a:t>планети</a:t>
            </a:r>
            <a:r>
              <a:rPr lang="ru-RU" dirty="0"/>
              <a:t>, </a:t>
            </a:r>
            <a:r>
              <a:rPr lang="ru-RU" dirty="0" err="1"/>
              <a:t>інакше</a:t>
            </a:r>
            <a:r>
              <a:rPr lang="ru-RU" dirty="0"/>
              <a:t> у </a:t>
            </a:r>
            <a:r>
              <a:rPr lang="ru-RU" dirty="0" err="1"/>
              <a:t>неї</a:t>
            </a:r>
            <a:r>
              <a:rPr lang="ru-RU" dirty="0"/>
              <a:t> не буде </a:t>
            </a:r>
            <a:r>
              <a:rPr lang="ru-RU" dirty="0" err="1"/>
              <a:t>майбутнього</a:t>
            </a:r>
            <a:r>
              <a:rPr lang="ru-RU" dirty="0"/>
              <a:t>,” – писав В. І. </a:t>
            </a:r>
            <a:r>
              <a:rPr lang="ru-RU" dirty="0" err="1"/>
              <a:t>Вернадський</a:t>
            </a:r>
            <a:r>
              <a:rPr lang="ru-RU" dirty="0"/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676" y="260648"/>
            <a:ext cx="5832648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2003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332656"/>
            <a:ext cx="78123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ctr"/>
            <a:r>
              <a:rPr lang="uk-UA" dirty="0">
                <a:solidFill>
                  <a:srgbClr val="652825"/>
                </a:solidFill>
              </a:rPr>
              <a:t>Біосфера — сфера життя, оболонка Землі, населена живими організмами. Біосфера містить у собі нижню частину атмосфери, усю гідросферу і верхню частину земної кори.</a:t>
            </a:r>
            <a:endParaRPr lang="uk-UA" sz="3200" dirty="0">
              <a:solidFill>
                <a:srgbClr val="652825"/>
              </a:solidFill>
            </a:endParaRPr>
          </a:p>
        </p:txBody>
      </p:sp>
      <p:pic>
        <p:nvPicPr>
          <p:cNvPr id="1026" name="Picture 2" descr="http://us.123rf.com/400wm/400/400/valeriylebedev/valeriylebedev1109/valeriylebedev110900240/10709210-n------n------n----n-nf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835696" y="1412776"/>
            <a:ext cx="5202932" cy="5051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916688"/>
            <a:ext cx="338437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/>
              <a:t>Перші уявлення про біосферу як «область життя» та зовнішню оболонку Землі належать Ж.-Б. </a:t>
            </a:r>
            <a:r>
              <a:rPr lang="uk-UA" sz="2000" dirty="0" err="1"/>
              <a:t>Ламарку</a:t>
            </a:r>
            <a:r>
              <a:rPr lang="uk-UA" sz="2000" dirty="0"/>
              <a:t>. Термін «біосфера» вперше застосував австрійський геолог Е.</a:t>
            </a:r>
            <a:r>
              <a:rPr lang="uk-UA" sz="2000" dirty="0" err="1"/>
              <a:t>Зюсс</a:t>
            </a:r>
            <a:r>
              <a:rPr lang="uk-UA" sz="2000" dirty="0"/>
              <a:t> (1875), називаючи ним окрему оболонку Землі, наповнену життям. Детально вчення про біосферу розробив В. І. Вернадський. У його наукових працях термін «біосфера» вперше з'явився у 1911 </a:t>
            </a:r>
            <a:r>
              <a:rPr lang="uk-UA" sz="2000" dirty="0" smtClean="0"/>
              <a:t>році</a:t>
            </a:r>
            <a:r>
              <a:rPr lang="en-US" sz="2000" dirty="0" smtClean="0"/>
              <a:t>.</a:t>
            </a:r>
            <a:endParaRPr lang="ru-RU" sz="2000" dirty="0"/>
          </a:p>
        </p:txBody>
      </p:sp>
      <p:pic>
        <p:nvPicPr>
          <p:cNvPr id="40962" name="Picture 2" descr="http://www.tstu.ru/win/kultur/kul_img/nauk_img/vern_img/v47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908720"/>
            <a:ext cx="3978442" cy="489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r="15240"/>
          <a:stretch/>
        </p:blipFill>
        <p:spPr>
          <a:xfrm>
            <a:off x="-30096" y="0"/>
            <a:ext cx="9210607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83800" y="2276872"/>
            <a:ext cx="756084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«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Життя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 —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вища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 форма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розвитку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матерії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 на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Землі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.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Живі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організми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перетворюють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космічну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сонячну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енергію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 у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земну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і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створюють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нескінченну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різноманітність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нашого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світу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.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Ці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живі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організми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своїм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диханням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,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своїм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живленням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,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своїм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метаболізмом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,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своєю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смертю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і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розмноженням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,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постійним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використанням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своєї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речовини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, а головне —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триваючою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сотні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мільйони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років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безперервною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зміною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поколінь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,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своїм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народженням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і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розмноженням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продовжують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одне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 з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найґрандіозніших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планетарних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явищ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, що не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існує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ніде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,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крім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біосфери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» </a:t>
            </a:r>
          </a:p>
          <a:p>
            <a:pPr algn="r"/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В.І.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Вернадський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7543" y="260650"/>
            <a:ext cx="85933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err="1">
                <a:solidFill>
                  <a:sysClr val="windowText" lastClr="000000"/>
                </a:solidFill>
                <a:latin typeface="Geneva"/>
                <a:cs typeface="Arial" pitchFamily="34" charset="0"/>
              </a:rPr>
              <a:t>Наукові</a:t>
            </a:r>
            <a:r>
              <a:rPr lang="ru-RU" i="1" dirty="0">
                <a:solidFill>
                  <a:sysClr val="windowText" lastClr="000000"/>
                </a:solidFill>
                <a:latin typeface="Geneva"/>
                <a:cs typeface="Arial" pitchFamily="34" charset="0"/>
              </a:rPr>
              <a:t> </a:t>
            </a:r>
            <a:r>
              <a:rPr lang="ru-RU" i="1" dirty="0" err="1">
                <a:solidFill>
                  <a:sysClr val="windowText" lastClr="000000"/>
                </a:solidFill>
                <a:latin typeface="Geneva"/>
                <a:cs typeface="Arial" pitchFamily="34" charset="0"/>
              </a:rPr>
              <a:t>уявлення</a:t>
            </a:r>
            <a:r>
              <a:rPr lang="ru-RU" i="1" dirty="0">
                <a:solidFill>
                  <a:sysClr val="windowText" lastClr="000000"/>
                </a:solidFill>
                <a:latin typeface="Geneva"/>
                <a:cs typeface="Arial" pitchFamily="34" charset="0"/>
              </a:rPr>
              <a:t> про </a:t>
            </a:r>
            <a:r>
              <a:rPr lang="ru-RU" i="1" dirty="0" err="1">
                <a:solidFill>
                  <a:sysClr val="windowText" lastClr="000000"/>
                </a:solidFill>
                <a:latin typeface="Geneva"/>
                <a:cs typeface="Arial" pitchFamily="34" charset="0"/>
              </a:rPr>
              <a:t>біосферу</a:t>
            </a:r>
            <a:r>
              <a:rPr lang="ru-RU" i="1" dirty="0">
                <a:solidFill>
                  <a:sysClr val="windowText" lastClr="000000"/>
                </a:solidFill>
                <a:latin typeface="Geneva"/>
                <a:cs typeface="Arial" pitchFamily="34" charset="0"/>
              </a:rPr>
              <a:t> як "живу </a:t>
            </a:r>
            <a:r>
              <a:rPr lang="ru-RU" i="1" dirty="0" err="1">
                <a:solidFill>
                  <a:sysClr val="windowText" lastClr="000000"/>
                </a:solidFill>
                <a:latin typeface="Geneva"/>
                <a:cs typeface="Arial" pitchFamily="34" charset="0"/>
              </a:rPr>
              <a:t>оболонку</a:t>
            </a:r>
            <a:r>
              <a:rPr lang="ru-RU" i="1" dirty="0">
                <a:solidFill>
                  <a:sysClr val="windowText" lastClr="000000"/>
                </a:solidFill>
                <a:latin typeface="Geneva"/>
                <a:cs typeface="Arial" pitchFamily="34" charset="0"/>
              </a:rPr>
              <a:t>" </a:t>
            </a:r>
            <a:r>
              <a:rPr lang="ru-RU" i="1" dirty="0" err="1" smtClean="0">
                <a:solidFill>
                  <a:sysClr val="windowText" lastClr="000000"/>
                </a:solidFill>
                <a:latin typeface="Geneva"/>
                <a:cs typeface="Arial" pitchFamily="34" charset="0"/>
              </a:rPr>
              <a:t>Землі</a:t>
            </a:r>
            <a:r>
              <a:rPr lang="ru-RU" i="1" dirty="0" smtClean="0">
                <a:solidFill>
                  <a:sysClr val="windowText" lastClr="000000"/>
                </a:solidFill>
                <a:latin typeface="Geneva"/>
                <a:cs typeface="Arial" pitchFamily="34" charset="0"/>
              </a:rPr>
              <a:t>, </a:t>
            </a:r>
            <a:r>
              <a:rPr lang="ru-RU" i="1" dirty="0" err="1">
                <a:solidFill>
                  <a:sysClr val="windowText" lastClr="000000"/>
                </a:solidFill>
                <a:latin typeface="Geneva"/>
                <a:cs typeface="Arial" pitchFamily="34" charset="0"/>
              </a:rPr>
              <a:t>вчений</a:t>
            </a:r>
            <a:r>
              <a:rPr lang="ru-RU" i="1" dirty="0">
                <a:solidFill>
                  <a:sysClr val="windowText" lastClr="000000"/>
                </a:solidFill>
                <a:latin typeface="Geneva"/>
                <a:cs typeface="Arial" pitchFamily="34" charset="0"/>
              </a:rPr>
              <a:t> </a:t>
            </a:r>
            <a:r>
              <a:rPr lang="ru-RU" i="1" dirty="0" err="1">
                <a:solidFill>
                  <a:sysClr val="windowText" lastClr="000000"/>
                </a:solidFill>
                <a:latin typeface="Geneva"/>
                <a:cs typeface="Arial" pitchFamily="34" charset="0"/>
              </a:rPr>
              <a:t>виклав</a:t>
            </a:r>
            <a:r>
              <a:rPr lang="ru-RU" i="1" dirty="0">
                <a:solidFill>
                  <a:sysClr val="windowText" lastClr="000000"/>
                </a:solidFill>
                <a:latin typeface="Geneva"/>
                <a:cs typeface="Arial" pitchFamily="34" charset="0"/>
              </a:rPr>
              <a:t> у </a:t>
            </a:r>
            <a:r>
              <a:rPr lang="ru-RU" i="1" dirty="0" err="1">
                <a:solidFill>
                  <a:sysClr val="windowText" lastClr="000000"/>
                </a:solidFill>
                <a:latin typeface="Geneva"/>
                <a:cs typeface="Arial" pitchFamily="34" charset="0"/>
              </a:rPr>
              <a:t>своїх</a:t>
            </a:r>
            <a:r>
              <a:rPr lang="ru-RU" i="1" dirty="0">
                <a:solidFill>
                  <a:sysClr val="windowText" lastClr="000000"/>
                </a:solidFill>
                <a:latin typeface="Geneva"/>
                <a:cs typeface="Arial" pitchFamily="34" charset="0"/>
              </a:rPr>
              <a:t> </a:t>
            </a:r>
            <a:r>
              <a:rPr lang="ru-RU" i="1" dirty="0" err="1">
                <a:solidFill>
                  <a:sysClr val="windowText" lastClr="000000"/>
                </a:solidFill>
                <a:latin typeface="Geneva"/>
                <a:cs typeface="Arial" pitchFamily="34" charset="0"/>
              </a:rPr>
              <a:t>лекціях</a:t>
            </a:r>
            <a:r>
              <a:rPr lang="ru-RU" i="1" dirty="0">
                <a:solidFill>
                  <a:sysClr val="windowText" lastClr="000000"/>
                </a:solidFill>
                <a:latin typeface="Geneva"/>
                <a:cs typeface="Arial" pitchFamily="34" charset="0"/>
              </a:rPr>
              <a:t>, </a:t>
            </a:r>
            <a:r>
              <a:rPr lang="ru-RU" i="1" dirty="0" err="1">
                <a:solidFill>
                  <a:sysClr val="windowText" lastClr="000000"/>
                </a:solidFill>
                <a:latin typeface="Geneva"/>
                <a:cs typeface="Arial" pitchFamily="34" charset="0"/>
              </a:rPr>
              <a:t>прочитаних</a:t>
            </a:r>
            <a:r>
              <a:rPr lang="ru-RU" i="1" dirty="0">
                <a:solidFill>
                  <a:sysClr val="windowText" lastClr="000000"/>
                </a:solidFill>
                <a:latin typeface="Geneva"/>
                <a:cs typeface="Arial" pitchFamily="34" charset="0"/>
              </a:rPr>
              <a:t> у </a:t>
            </a:r>
            <a:r>
              <a:rPr lang="ru-RU" i="1" dirty="0" err="1">
                <a:solidFill>
                  <a:sysClr val="windowText" lastClr="000000"/>
                </a:solidFill>
                <a:latin typeface="Geneva"/>
                <a:cs typeface="Arial" pitchFamily="34" charset="0"/>
              </a:rPr>
              <a:t>Карловому</a:t>
            </a:r>
            <a:r>
              <a:rPr lang="ru-RU" i="1" dirty="0">
                <a:solidFill>
                  <a:sysClr val="windowText" lastClr="000000"/>
                </a:solidFill>
                <a:latin typeface="Geneva"/>
                <a:cs typeface="Arial" pitchFamily="34" charset="0"/>
              </a:rPr>
              <a:t> </a:t>
            </a:r>
            <a:r>
              <a:rPr lang="ru-RU" i="1" dirty="0" err="1">
                <a:solidFill>
                  <a:sysClr val="windowText" lastClr="000000"/>
                </a:solidFill>
                <a:latin typeface="Geneva"/>
                <a:cs typeface="Arial" pitchFamily="34" charset="0"/>
              </a:rPr>
              <a:t>університеті</a:t>
            </a:r>
            <a:r>
              <a:rPr lang="ru-RU" i="1" dirty="0">
                <a:solidFill>
                  <a:sysClr val="windowText" lastClr="000000"/>
                </a:solidFill>
                <a:latin typeface="Geneva"/>
                <a:cs typeface="Arial" pitchFamily="34" charset="0"/>
              </a:rPr>
              <a:t> в </a:t>
            </a:r>
            <a:r>
              <a:rPr lang="ru-RU" i="1" dirty="0" err="1">
                <a:solidFill>
                  <a:sysClr val="windowText" lastClr="000000"/>
                </a:solidFill>
                <a:latin typeface="Geneva"/>
                <a:cs typeface="Arial" pitchFamily="34" charset="0"/>
              </a:rPr>
              <a:t>Празі</a:t>
            </a:r>
            <a:r>
              <a:rPr lang="ru-RU" i="1" dirty="0">
                <a:solidFill>
                  <a:sysClr val="windowText" lastClr="000000"/>
                </a:solidFill>
                <a:latin typeface="Geneva"/>
                <a:cs typeface="Arial" pitchFamily="34" charset="0"/>
              </a:rPr>
              <a:t> та </a:t>
            </a:r>
            <a:r>
              <a:rPr lang="ru-RU" i="1" dirty="0" err="1">
                <a:solidFill>
                  <a:sysClr val="windowText" lastClr="000000"/>
                </a:solidFill>
                <a:latin typeface="Geneva"/>
                <a:cs typeface="Arial" pitchFamily="34" charset="0"/>
              </a:rPr>
              <a:t>Сорбоні</a:t>
            </a:r>
            <a:r>
              <a:rPr lang="ru-RU" i="1" dirty="0">
                <a:solidFill>
                  <a:sysClr val="windowText" lastClr="000000"/>
                </a:solidFill>
                <a:latin typeface="Geneva"/>
                <a:cs typeface="Arial" pitchFamily="34" charset="0"/>
              </a:rPr>
              <a:t> в </a:t>
            </a:r>
            <a:r>
              <a:rPr lang="ru-RU" i="1" dirty="0" err="1">
                <a:solidFill>
                  <a:sysClr val="windowText" lastClr="000000"/>
                </a:solidFill>
                <a:latin typeface="Geneva"/>
                <a:cs typeface="Arial" pitchFamily="34" charset="0"/>
              </a:rPr>
              <a:t>Парижі</a:t>
            </a:r>
            <a:r>
              <a:rPr lang="ru-RU" i="1" dirty="0">
                <a:solidFill>
                  <a:sysClr val="windowText" lastClr="000000"/>
                </a:solidFill>
                <a:latin typeface="Geneva"/>
                <a:cs typeface="Arial" pitchFamily="34" charset="0"/>
              </a:rPr>
              <a:t> протягом 1923—1924 </a:t>
            </a:r>
            <a:r>
              <a:rPr lang="ru-RU" i="1" dirty="0" err="1">
                <a:solidFill>
                  <a:sysClr val="windowText" lastClr="000000"/>
                </a:solidFill>
                <a:latin typeface="Geneva"/>
                <a:cs typeface="Arial" pitchFamily="34" charset="0"/>
              </a:rPr>
              <a:t>рр</a:t>
            </a:r>
            <a:r>
              <a:rPr lang="ru-RU" i="1" dirty="0">
                <a:solidFill>
                  <a:sysClr val="windowText" lastClr="000000"/>
                </a:solidFill>
                <a:latin typeface="Geneva"/>
                <a:cs typeface="Arial" pitchFamily="34" charset="0"/>
              </a:rPr>
              <a:t>. </a:t>
            </a:r>
            <a:r>
              <a:rPr lang="ru-RU" i="1" dirty="0" err="1">
                <a:solidFill>
                  <a:sysClr val="windowText" lastClr="000000"/>
                </a:solidFill>
                <a:latin typeface="Geneva"/>
                <a:cs typeface="Arial" pitchFamily="34" charset="0"/>
              </a:rPr>
              <a:t>Згодом</a:t>
            </a:r>
            <a:r>
              <a:rPr lang="ru-RU" i="1" dirty="0">
                <a:solidFill>
                  <a:sysClr val="windowText" lastClr="000000"/>
                </a:solidFill>
                <a:latin typeface="Geneva"/>
                <a:cs typeface="Arial" pitchFamily="34" charset="0"/>
              </a:rPr>
              <a:t> </a:t>
            </a:r>
            <a:r>
              <a:rPr lang="ru-RU" i="1" dirty="0" err="1">
                <a:solidFill>
                  <a:sysClr val="windowText" lastClr="000000"/>
                </a:solidFill>
                <a:latin typeface="Geneva"/>
                <a:cs typeface="Arial" pitchFamily="34" charset="0"/>
              </a:rPr>
              <a:t>ці</a:t>
            </a:r>
            <a:r>
              <a:rPr lang="ru-RU" i="1" dirty="0">
                <a:solidFill>
                  <a:sysClr val="windowText" lastClr="000000"/>
                </a:solidFill>
                <a:latin typeface="Geneva"/>
                <a:cs typeface="Arial" pitchFamily="34" charset="0"/>
              </a:rPr>
              <a:t> </a:t>
            </a:r>
            <a:r>
              <a:rPr lang="ru-RU" i="1" dirty="0" err="1">
                <a:solidFill>
                  <a:sysClr val="windowText" lastClr="000000"/>
                </a:solidFill>
                <a:latin typeface="Geneva"/>
                <a:cs typeface="Arial" pitchFamily="34" charset="0"/>
              </a:rPr>
              <a:t>положення</a:t>
            </a:r>
            <a:r>
              <a:rPr lang="ru-RU" i="1" dirty="0">
                <a:solidFill>
                  <a:sysClr val="windowText" lastClr="000000"/>
                </a:solidFill>
                <a:latin typeface="Geneva"/>
                <a:cs typeface="Arial" pitchFamily="34" charset="0"/>
              </a:rPr>
              <a:t> були </a:t>
            </a:r>
            <a:r>
              <a:rPr lang="ru-RU" i="1" dirty="0" err="1">
                <a:solidFill>
                  <a:sysClr val="windowText" lastClr="000000"/>
                </a:solidFill>
                <a:latin typeface="Geneva"/>
                <a:cs typeface="Arial" pitchFamily="34" charset="0"/>
              </a:rPr>
              <a:t>узагальнені</a:t>
            </a:r>
            <a:r>
              <a:rPr lang="ru-RU" i="1" dirty="0">
                <a:solidFill>
                  <a:sysClr val="windowText" lastClr="000000"/>
                </a:solidFill>
                <a:latin typeface="Geneva"/>
                <a:cs typeface="Arial" pitchFamily="34" charset="0"/>
              </a:rPr>
              <a:t> та </a:t>
            </a:r>
            <a:r>
              <a:rPr lang="ru-RU" i="1" dirty="0" err="1">
                <a:solidFill>
                  <a:sysClr val="windowText" lastClr="000000"/>
                </a:solidFill>
                <a:latin typeface="Geneva"/>
                <a:cs typeface="Arial" pitchFamily="34" charset="0"/>
              </a:rPr>
              <a:t>зведені</a:t>
            </a:r>
            <a:r>
              <a:rPr lang="ru-RU" i="1" dirty="0">
                <a:solidFill>
                  <a:sysClr val="windowText" lastClr="000000"/>
                </a:solidFill>
                <a:latin typeface="Geneva"/>
                <a:cs typeface="Arial" pitchFamily="34" charset="0"/>
              </a:rPr>
              <a:t> в </a:t>
            </a:r>
            <a:r>
              <a:rPr lang="ru-RU" i="1" dirty="0" err="1">
                <a:solidFill>
                  <a:sysClr val="windowText" lastClr="000000"/>
                </a:solidFill>
                <a:latin typeface="Geneva"/>
                <a:cs typeface="Arial" pitchFamily="34" charset="0"/>
              </a:rPr>
              <a:t>книзі</a:t>
            </a:r>
            <a:r>
              <a:rPr lang="ru-RU" i="1" dirty="0">
                <a:solidFill>
                  <a:sysClr val="windowText" lastClr="000000"/>
                </a:solidFill>
                <a:latin typeface="Geneva"/>
                <a:cs typeface="Arial" pitchFamily="34" charset="0"/>
              </a:rPr>
              <a:t> "</a:t>
            </a:r>
            <a:r>
              <a:rPr lang="ru-RU" i="1" dirty="0" err="1">
                <a:solidFill>
                  <a:sysClr val="windowText" lastClr="000000"/>
                </a:solidFill>
                <a:latin typeface="Geneva"/>
                <a:cs typeface="Arial" pitchFamily="34" charset="0"/>
              </a:rPr>
              <a:t>Біосфера</a:t>
            </a:r>
            <a:r>
              <a:rPr lang="ru-RU" i="1" dirty="0">
                <a:solidFill>
                  <a:sysClr val="windowText" lastClr="000000"/>
                </a:solidFill>
                <a:latin typeface="Geneva"/>
                <a:cs typeface="Arial" pitchFamily="34" charset="0"/>
              </a:rPr>
              <a:t>" (1926):</a:t>
            </a:r>
            <a:endParaRPr lang="ru-RU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8"/>
            <a:ext cx="5598368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 smtClean="0"/>
              <a:t>Вернадськи</a:t>
            </a:r>
            <a:r>
              <a:rPr lang="uk-UA" sz="2400" dirty="0"/>
              <a:t>й</a:t>
            </a:r>
            <a:r>
              <a:rPr lang="ru-RU" sz="2400" dirty="0" smtClean="0"/>
              <a:t> </a:t>
            </a:r>
            <a:r>
              <a:rPr lang="ru-RU" sz="2400" dirty="0" err="1" smtClean="0"/>
              <a:t>виділяє</a:t>
            </a:r>
            <a:r>
              <a:rPr lang="ru-RU" sz="2400" dirty="0" smtClean="0"/>
              <a:t> </a:t>
            </a:r>
            <a:r>
              <a:rPr lang="ru-RU" sz="2400" dirty="0" err="1"/>
              <a:t>шість</a:t>
            </a:r>
            <a:r>
              <a:rPr lang="ru-RU" sz="2400" dirty="0"/>
              <a:t> </a:t>
            </a:r>
            <a:r>
              <a:rPr lang="ru-RU" sz="2400" dirty="0" err="1"/>
              <a:t>головних</a:t>
            </a:r>
            <a:r>
              <a:rPr lang="ru-RU" sz="2400" dirty="0"/>
              <a:t> </a:t>
            </a:r>
            <a:r>
              <a:rPr lang="ru-RU" sz="2400" dirty="0" err="1"/>
              <a:t>типів</a:t>
            </a:r>
            <a:r>
              <a:rPr lang="ru-RU" sz="2400" dirty="0"/>
              <a:t> </a:t>
            </a:r>
            <a:r>
              <a:rPr lang="ru-RU" sz="2400" dirty="0" err="1"/>
              <a:t>речовини</a:t>
            </a:r>
            <a:r>
              <a:rPr lang="ru-RU" sz="2400" dirty="0"/>
              <a:t> </a:t>
            </a:r>
            <a:r>
              <a:rPr lang="ru-RU" sz="2400" dirty="0" err="1"/>
              <a:t>біосфери</a:t>
            </a:r>
            <a:r>
              <a:rPr lang="ru-RU" sz="2400" dirty="0"/>
              <a:t>:</a:t>
            </a:r>
          </a:p>
          <a:p>
            <a:endParaRPr lang="ru-RU" dirty="0"/>
          </a:p>
          <a:p>
            <a:r>
              <a:rPr lang="ru-RU" dirty="0"/>
              <a:t>1. Жива </a:t>
            </a:r>
            <a:r>
              <a:rPr lang="ru-RU" dirty="0" err="1"/>
              <a:t>речовина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представлена </a:t>
            </a:r>
            <a:r>
              <a:rPr lang="ru-RU" dirty="0" err="1"/>
              <a:t>організмами</a:t>
            </a:r>
            <a:r>
              <a:rPr lang="ru-RU" dirty="0"/>
              <a:t> </a:t>
            </a:r>
            <a:r>
              <a:rPr lang="ru-RU" dirty="0" err="1"/>
              <a:t>різних</a:t>
            </a:r>
            <a:r>
              <a:rPr lang="ru-RU" dirty="0"/>
              <a:t> </a:t>
            </a:r>
            <a:r>
              <a:rPr lang="ru-RU" dirty="0" err="1"/>
              <a:t>видів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/>
              <a:t>2. </a:t>
            </a:r>
            <a:r>
              <a:rPr lang="ru-RU" dirty="0" err="1"/>
              <a:t>Біогенна</a:t>
            </a:r>
            <a:r>
              <a:rPr lang="ru-RU" dirty="0"/>
              <a:t> </a:t>
            </a:r>
            <a:r>
              <a:rPr lang="ru-RU" dirty="0" err="1"/>
              <a:t>речовина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є продуктом </a:t>
            </a:r>
            <a:r>
              <a:rPr lang="ru-RU" dirty="0" err="1"/>
              <a:t>життєдіяльності</a:t>
            </a:r>
            <a:r>
              <a:rPr lang="ru-RU" dirty="0"/>
              <a:t> </a:t>
            </a:r>
            <a:r>
              <a:rPr lang="ru-RU" dirty="0" err="1"/>
              <a:t>організмів</a:t>
            </a:r>
            <a:r>
              <a:rPr lang="ru-RU" dirty="0"/>
              <a:t> (</a:t>
            </a:r>
            <a:r>
              <a:rPr lang="ru-RU" dirty="0" err="1"/>
              <a:t>наприклад</a:t>
            </a:r>
            <a:r>
              <a:rPr lang="ru-RU" dirty="0"/>
              <a:t>, </a:t>
            </a:r>
            <a:r>
              <a:rPr lang="ru-RU" dirty="0" err="1"/>
              <a:t>кам'яне</a:t>
            </a:r>
            <a:r>
              <a:rPr lang="ru-RU" dirty="0"/>
              <a:t> </a:t>
            </a:r>
            <a:r>
              <a:rPr lang="ru-RU" dirty="0" err="1"/>
              <a:t>вугілля</a:t>
            </a:r>
            <a:r>
              <a:rPr lang="ru-RU" dirty="0"/>
              <a:t>, торф).</a:t>
            </a:r>
          </a:p>
          <a:p>
            <a:endParaRPr lang="ru-RU" dirty="0"/>
          </a:p>
          <a:p>
            <a:r>
              <a:rPr lang="ru-RU" dirty="0"/>
              <a:t>3. </a:t>
            </a:r>
            <a:r>
              <a:rPr lang="ru-RU" dirty="0" err="1"/>
              <a:t>Нежива</a:t>
            </a:r>
            <a:r>
              <a:rPr lang="ru-RU" dirty="0"/>
              <a:t> </a:t>
            </a:r>
            <a:r>
              <a:rPr lang="ru-RU" dirty="0" err="1"/>
              <a:t>речовина</a:t>
            </a:r>
            <a:r>
              <a:rPr lang="ru-RU" dirty="0"/>
              <a:t> (косна), в </a:t>
            </a:r>
            <a:r>
              <a:rPr lang="ru-RU" dirty="0" err="1"/>
              <a:t>утворенні</a:t>
            </a:r>
            <a:r>
              <a:rPr lang="ru-RU" dirty="0"/>
              <a:t> </a:t>
            </a:r>
            <a:r>
              <a:rPr lang="ru-RU" dirty="0" err="1"/>
              <a:t>якої</a:t>
            </a:r>
            <a:r>
              <a:rPr lang="ru-RU" dirty="0"/>
              <a:t> </a:t>
            </a:r>
            <a:r>
              <a:rPr lang="ru-RU" dirty="0" err="1"/>
              <a:t>живі</a:t>
            </a:r>
            <a:r>
              <a:rPr lang="ru-RU" dirty="0"/>
              <a:t> </a:t>
            </a:r>
            <a:r>
              <a:rPr lang="ru-RU" dirty="0" err="1"/>
              <a:t>організми</a:t>
            </a:r>
            <a:r>
              <a:rPr lang="ru-RU" dirty="0"/>
              <a:t> не брали </a:t>
            </a:r>
            <a:r>
              <a:rPr lang="ru-RU" dirty="0" err="1"/>
              <a:t>участі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/>
              <a:t>4. </a:t>
            </a:r>
            <a:r>
              <a:rPr lang="ru-RU" dirty="0" err="1"/>
              <a:t>Біокосна</a:t>
            </a:r>
            <a:r>
              <a:rPr lang="ru-RU" dirty="0"/>
              <a:t> </a:t>
            </a:r>
            <a:r>
              <a:rPr lang="ru-RU" dirty="0" err="1"/>
              <a:t>речовина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сформована за </a:t>
            </a:r>
            <a:r>
              <a:rPr lang="ru-RU" dirty="0" err="1"/>
              <a:t>рахунок</a:t>
            </a:r>
            <a:r>
              <a:rPr lang="ru-RU" dirty="0"/>
              <a:t> </a:t>
            </a:r>
            <a:r>
              <a:rPr lang="ru-RU" dirty="0" err="1"/>
              <a:t>взаємодії</a:t>
            </a:r>
            <a:r>
              <a:rPr lang="ru-RU" dirty="0"/>
              <a:t> </a:t>
            </a:r>
            <a:r>
              <a:rPr lang="ru-RU" dirty="0" err="1"/>
              <a:t>живої</a:t>
            </a:r>
            <a:r>
              <a:rPr lang="ru-RU" dirty="0"/>
              <a:t> та </a:t>
            </a:r>
            <a:r>
              <a:rPr lang="ru-RU" dirty="0" err="1"/>
              <a:t>косної</a:t>
            </a:r>
            <a:r>
              <a:rPr lang="ru-RU" dirty="0"/>
              <a:t> </a:t>
            </a:r>
            <a:r>
              <a:rPr lang="ru-RU" dirty="0" err="1"/>
              <a:t>речовин</a:t>
            </a:r>
            <a:r>
              <a:rPr lang="ru-RU" dirty="0"/>
              <a:t>. </a:t>
            </a:r>
            <a:r>
              <a:rPr lang="ru-RU" dirty="0" err="1"/>
              <a:t>Основним</a:t>
            </a:r>
            <a:r>
              <a:rPr lang="ru-RU" dirty="0"/>
              <a:t> видом </a:t>
            </a:r>
            <a:r>
              <a:rPr lang="ru-RU" dirty="0" err="1"/>
              <a:t>біокосної</a:t>
            </a:r>
            <a:r>
              <a:rPr lang="ru-RU" dirty="0"/>
              <a:t> </a:t>
            </a:r>
            <a:r>
              <a:rPr lang="ru-RU" dirty="0" err="1"/>
              <a:t>речовини</a:t>
            </a:r>
            <a:r>
              <a:rPr lang="ru-RU" dirty="0"/>
              <a:t> є </a:t>
            </a:r>
            <a:r>
              <a:rPr lang="ru-RU" dirty="0" err="1"/>
              <a:t>ґрунт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/>
              <a:t>5. </a:t>
            </a:r>
            <a:r>
              <a:rPr lang="ru-RU" dirty="0" err="1"/>
              <a:t>Радіоактивна</a:t>
            </a:r>
            <a:r>
              <a:rPr lang="ru-RU" dirty="0"/>
              <a:t> </a:t>
            </a:r>
            <a:r>
              <a:rPr lang="ru-RU" dirty="0" err="1"/>
              <a:t>речовина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/>
              <a:t>6. </a:t>
            </a:r>
            <a:r>
              <a:rPr lang="ru-RU" dirty="0" err="1"/>
              <a:t>Космічна</a:t>
            </a:r>
            <a:r>
              <a:rPr lang="ru-RU" dirty="0"/>
              <a:t> </a:t>
            </a:r>
            <a:r>
              <a:rPr lang="ru-RU" dirty="0" err="1"/>
              <a:t>речовина</a:t>
            </a:r>
            <a:r>
              <a:rPr lang="ru-RU" dirty="0"/>
              <a:t> (</a:t>
            </a:r>
            <a:r>
              <a:rPr lang="ru-RU" dirty="0" err="1"/>
              <a:t>наприклад</a:t>
            </a:r>
            <a:r>
              <a:rPr lang="ru-RU" dirty="0"/>
              <a:t>, метеорит).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clrChange>
              <a:clrFrom>
                <a:srgbClr val="DDC19C"/>
              </a:clrFrom>
              <a:clrTo>
                <a:srgbClr val="DDC19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63706" y="-243408"/>
            <a:ext cx="1988220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4093" y="2276872"/>
            <a:ext cx="2512762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57455" t="10584" r="4746" b="44057"/>
          <a:stretch/>
        </p:blipFill>
        <p:spPr>
          <a:xfrm rot="3730128">
            <a:off x="4726713" y="4366407"/>
            <a:ext cx="2390365" cy="2868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260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4374" y="2849255"/>
            <a:ext cx="9001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У структурному </a:t>
            </a:r>
            <a:r>
              <a:rPr lang="ru-RU" sz="2400" dirty="0" err="1"/>
              <a:t>плані</a:t>
            </a:r>
            <a:r>
              <a:rPr lang="ru-RU" sz="2400" dirty="0"/>
              <a:t> </a:t>
            </a:r>
            <a:r>
              <a:rPr lang="ru-RU" sz="2400" dirty="0" err="1"/>
              <a:t>основними</a:t>
            </a:r>
            <a:r>
              <a:rPr lang="ru-RU" sz="2400" dirty="0"/>
              <a:t> </a:t>
            </a:r>
            <a:r>
              <a:rPr lang="ru-RU" sz="2400" dirty="0" err="1"/>
              <a:t>складовими</a:t>
            </a:r>
            <a:r>
              <a:rPr lang="ru-RU" sz="2400" dirty="0"/>
              <a:t> компонентами </a:t>
            </a:r>
            <a:r>
              <a:rPr lang="ru-RU" sz="2400" dirty="0" err="1"/>
              <a:t>біосфери</a:t>
            </a:r>
            <a:r>
              <a:rPr lang="ru-RU" sz="2400" dirty="0"/>
              <a:t> </a:t>
            </a:r>
            <a:r>
              <a:rPr lang="ru-RU" sz="2400" dirty="0" err="1"/>
              <a:t>Землі</a:t>
            </a:r>
            <a:r>
              <a:rPr lang="ru-RU" sz="2400" dirty="0"/>
              <a:t> є </a:t>
            </a:r>
            <a:r>
              <a:rPr lang="ru-RU" sz="2400" dirty="0" err="1"/>
              <a:t>живі</a:t>
            </a:r>
            <a:r>
              <a:rPr lang="ru-RU" sz="2400" dirty="0"/>
              <a:t> </a:t>
            </a:r>
            <a:r>
              <a:rPr lang="ru-RU" sz="2400" dirty="0" err="1"/>
              <a:t>організми</a:t>
            </a:r>
            <a:r>
              <a:rPr lang="ru-RU" sz="2400" dirty="0"/>
              <a:t> і </a:t>
            </a:r>
            <a:r>
              <a:rPr lang="ru-RU" sz="2400" dirty="0" err="1"/>
              <a:t>середовище</a:t>
            </a:r>
            <a:r>
              <a:rPr lang="ru-RU" sz="2400" dirty="0"/>
              <a:t> </a:t>
            </a:r>
            <a:r>
              <a:rPr lang="ru-RU" sz="2400" dirty="0" err="1"/>
              <a:t>їхнього</a:t>
            </a:r>
            <a:r>
              <a:rPr lang="ru-RU" sz="2400" dirty="0"/>
              <a:t> </a:t>
            </a:r>
            <a:r>
              <a:rPr lang="ru-RU" sz="2400" dirty="0" err="1"/>
              <a:t>існування</a:t>
            </a:r>
            <a:r>
              <a:rPr lang="ru-RU" sz="2400" dirty="0"/>
              <a:t> - атмосфера, </a:t>
            </a:r>
            <a:r>
              <a:rPr lang="ru-RU" sz="2400" dirty="0" err="1"/>
              <a:t>гідросфера</a:t>
            </a:r>
            <a:r>
              <a:rPr lang="ru-RU" sz="2400" dirty="0"/>
              <a:t> і </a:t>
            </a:r>
            <a:r>
              <a:rPr lang="ru-RU" sz="2400" dirty="0" err="1"/>
              <a:t>літосфера</a:t>
            </a:r>
            <a:r>
              <a:rPr lang="ru-RU" sz="2400" dirty="0"/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22707" r="20491"/>
          <a:stretch/>
        </p:blipFill>
        <p:spPr>
          <a:xfrm>
            <a:off x="4788024" y="47125"/>
            <a:ext cx="4126439" cy="2815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4712" r="13823"/>
          <a:stretch/>
        </p:blipFill>
        <p:spPr>
          <a:xfrm>
            <a:off x="107504" y="33441"/>
            <a:ext cx="3857619" cy="2815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301" y="4043242"/>
            <a:ext cx="4464496" cy="2790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10183" t="-1215" r="15616" b="1215"/>
          <a:stretch/>
        </p:blipFill>
        <p:spPr>
          <a:xfrm>
            <a:off x="5219564" y="4049549"/>
            <a:ext cx="3672408" cy="2784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0009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750" t="2750" r="3489"/>
          <a:stretch/>
        </p:blipFill>
        <p:spPr>
          <a:xfrm>
            <a:off x="-36512" y="-27384"/>
            <a:ext cx="9145016" cy="71139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404664"/>
            <a:ext cx="7757485" cy="626469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27584" y="548680"/>
            <a:ext cx="741682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Таким чином,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сучасна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біосфера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є результатом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довгого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історич­ного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розвитку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всього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органічного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світу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його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взаємодії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з неживою природою. В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процесі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цього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розвитку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біосфері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виникла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складна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сітка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взаємопов’язаних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процесів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та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явищ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Завдяки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взаємодії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абіотичних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та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біотичних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факторів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біосфера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перебуває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постійному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русі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та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розвиткові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Вона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пройшла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значну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еволюцію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з часу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появи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людини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тобто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за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останні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2—3 млн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років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Проте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якщо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спочатку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за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своїм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впливом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природу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людина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могла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розглядатися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лише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як один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із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другорядних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факторів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в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міру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розвитку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цивілізації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та росту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її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технічної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оснащеності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її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роль стала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порівняльною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з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дією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великих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геологічних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процесів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Ця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обставина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заставляє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якнайсерйозніше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ставитися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до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можливих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віддалених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наслідків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як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виробничої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так і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природоохоронної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діяльності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людини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2008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404664"/>
            <a:ext cx="85689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1944 року </a:t>
            </a:r>
            <a:r>
              <a:rPr lang="ru-RU" dirty="0" err="1"/>
              <a:t>вийшла</a:t>
            </a:r>
            <a:r>
              <a:rPr lang="ru-RU" dirty="0"/>
              <a:t> </a:t>
            </a:r>
            <a:r>
              <a:rPr lang="ru-RU" dirty="0" err="1"/>
              <a:t>праця</a:t>
            </a:r>
            <a:r>
              <a:rPr lang="ru-RU" dirty="0"/>
              <a:t> В. І. </a:t>
            </a:r>
            <a:r>
              <a:rPr lang="ru-RU" dirty="0" err="1"/>
              <a:t>Вернадського</a:t>
            </a:r>
            <a:r>
              <a:rPr lang="ru-RU" dirty="0"/>
              <a:t> «</a:t>
            </a:r>
            <a:r>
              <a:rPr lang="ru-RU" dirty="0" err="1"/>
              <a:t>Декілька</a:t>
            </a:r>
            <a:r>
              <a:rPr lang="ru-RU" dirty="0"/>
              <a:t> </a:t>
            </a:r>
            <a:r>
              <a:rPr lang="ru-RU" dirty="0" err="1"/>
              <a:t>слів</a:t>
            </a:r>
            <a:r>
              <a:rPr lang="ru-RU" dirty="0"/>
              <a:t> про ноосферу», у </a:t>
            </a:r>
            <a:r>
              <a:rPr lang="ru-RU" dirty="0" err="1"/>
              <a:t>якій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у </a:t>
            </a:r>
            <a:r>
              <a:rPr lang="ru-RU" dirty="0" err="1"/>
              <a:t>концентрованому</a:t>
            </a:r>
            <a:r>
              <a:rPr lang="ru-RU" dirty="0"/>
              <a:t> </a:t>
            </a:r>
            <a:r>
              <a:rPr lang="ru-RU" dirty="0" err="1"/>
              <a:t>вигляді</a:t>
            </a:r>
            <a:r>
              <a:rPr lang="ru-RU" dirty="0"/>
              <a:t> </a:t>
            </a:r>
            <a:r>
              <a:rPr lang="ru-RU" dirty="0" err="1"/>
              <a:t>виклав</a:t>
            </a:r>
            <a:r>
              <a:rPr lang="ru-RU" dirty="0"/>
              <a:t> </a:t>
            </a:r>
            <a:r>
              <a:rPr lang="ru-RU" dirty="0" err="1"/>
              <a:t>своє</a:t>
            </a:r>
            <a:r>
              <a:rPr lang="ru-RU" dirty="0"/>
              <a:t> </a:t>
            </a:r>
            <a:r>
              <a:rPr lang="ru-RU" dirty="0" err="1"/>
              <a:t>бачення</a:t>
            </a:r>
            <a:r>
              <a:rPr lang="ru-RU" dirty="0"/>
              <a:t> </a:t>
            </a:r>
            <a:r>
              <a:rPr lang="ru-RU" dirty="0" err="1"/>
              <a:t>еволюційно-історичного</a:t>
            </a:r>
            <a:r>
              <a:rPr lang="ru-RU" dirty="0"/>
              <a:t> </a:t>
            </a:r>
            <a:r>
              <a:rPr lang="ru-RU" dirty="0" err="1"/>
              <a:t>процесу</a:t>
            </a:r>
            <a:r>
              <a:rPr lang="ru-RU" dirty="0"/>
              <a:t>, перспектив </a:t>
            </a:r>
            <a:r>
              <a:rPr lang="ru-RU" dirty="0" err="1"/>
              <a:t>майбуття</a:t>
            </a:r>
            <a:r>
              <a:rPr lang="ru-RU" dirty="0"/>
              <a:t> </a:t>
            </a:r>
            <a:r>
              <a:rPr lang="ru-RU" dirty="0" err="1"/>
              <a:t>людства</a:t>
            </a:r>
            <a:r>
              <a:rPr lang="ru-RU" dirty="0"/>
              <a:t> як </a:t>
            </a:r>
            <a:r>
              <a:rPr lang="ru-RU" dirty="0" err="1"/>
              <a:t>космічного</a:t>
            </a:r>
            <a:r>
              <a:rPr lang="ru-RU" dirty="0"/>
              <a:t> феномену. </a:t>
            </a:r>
            <a:r>
              <a:rPr lang="ru-RU" dirty="0" err="1"/>
              <a:t>Стверджується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впливом</a:t>
            </a:r>
            <a:r>
              <a:rPr lang="ru-RU" dirty="0"/>
              <a:t> </a:t>
            </a:r>
            <a:r>
              <a:rPr lang="ru-RU" dirty="0" err="1"/>
              <a:t>розвитку</a:t>
            </a:r>
            <a:r>
              <a:rPr lang="ru-RU" dirty="0"/>
              <a:t> науки і </a:t>
            </a:r>
            <a:r>
              <a:rPr lang="ru-RU" dirty="0" err="1"/>
              <a:t>пізнання</a:t>
            </a:r>
            <a:r>
              <a:rPr lang="ru-RU" dirty="0"/>
              <a:t> </a:t>
            </a:r>
            <a:r>
              <a:rPr lang="ru-RU" dirty="0" err="1"/>
              <a:t>біосфера</a:t>
            </a:r>
            <a:r>
              <a:rPr lang="ru-RU" dirty="0"/>
              <a:t> </a:t>
            </a:r>
            <a:r>
              <a:rPr lang="ru-RU" dirty="0" err="1"/>
              <a:t>має</a:t>
            </a:r>
            <a:r>
              <a:rPr lang="ru-RU" dirty="0"/>
              <a:t> стати ноосферою, </a:t>
            </a:r>
            <a:r>
              <a:rPr lang="ru-RU" dirty="0" err="1"/>
              <a:t>тобто</a:t>
            </a:r>
            <a:r>
              <a:rPr lang="ru-RU" dirty="0"/>
              <a:t> </a:t>
            </a:r>
            <a:r>
              <a:rPr lang="ru-RU" dirty="0" err="1"/>
              <a:t>цариною</a:t>
            </a:r>
            <a:r>
              <a:rPr lang="ru-RU" dirty="0"/>
              <a:t> </a:t>
            </a:r>
            <a:r>
              <a:rPr lang="ru-RU" dirty="0" err="1"/>
              <a:t>розуму</a:t>
            </a:r>
            <a:r>
              <a:rPr lang="ru-RU" dirty="0"/>
              <a:t>, де </a:t>
            </a:r>
            <a:r>
              <a:rPr lang="ru-RU" dirty="0" err="1"/>
              <a:t>панують</a:t>
            </a:r>
            <a:r>
              <a:rPr lang="ru-RU" dirty="0"/>
              <a:t> </a:t>
            </a:r>
            <a:r>
              <a:rPr lang="ru-RU" dirty="0" err="1"/>
              <a:t>закони</a:t>
            </a:r>
            <a:r>
              <a:rPr lang="ru-RU" dirty="0"/>
              <a:t> </a:t>
            </a:r>
            <a:r>
              <a:rPr lang="ru-RU" dirty="0" err="1"/>
              <a:t>мудрості</a:t>
            </a:r>
            <a:r>
              <a:rPr lang="ru-RU" dirty="0"/>
              <a:t> й </a:t>
            </a:r>
            <a:r>
              <a:rPr lang="ru-RU" dirty="0" err="1"/>
              <a:t>гармонії</a:t>
            </a:r>
            <a:r>
              <a:rPr lang="ru-RU" dirty="0"/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594" y="1988840"/>
            <a:ext cx="6948772" cy="4560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446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56" y="260648"/>
            <a:ext cx="9144000" cy="114455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Для </a:t>
            </a:r>
            <a:r>
              <a:rPr lang="ru-RU" dirty="0" err="1"/>
              <a:t>ноосфери</a:t>
            </a:r>
            <a:r>
              <a:rPr lang="ru-RU" dirty="0"/>
              <a:t> як </a:t>
            </a:r>
            <a:r>
              <a:rPr lang="ru-RU" dirty="0" err="1"/>
              <a:t>сучасного</a:t>
            </a:r>
            <a:r>
              <a:rPr lang="ru-RU" dirty="0"/>
              <a:t> </a:t>
            </a:r>
            <a:r>
              <a:rPr lang="ru-RU" dirty="0" err="1"/>
              <a:t>етапу</a:t>
            </a:r>
            <a:r>
              <a:rPr lang="ru-RU" dirty="0"/>
              <a:t> </a:t>
            </a:r>
            <a:r>
              <a:rPr lang="ru-RU" dirty="0" err="1"/>
              <a:t>розвитку</a:t>
            </a:r>
            <a:r>
              <a:rPr lang="ru-RU" dirty="0"/>
              <a:t> </a:t>
            </a:r>
            <a:r>
              <a:rPr lang="ru-RU" dirty="0" err="1"/>
              <a:t>біосфери</a:t>
            </a:r>
            <a:r>
              <a:rPr lang="ru-RU" dirty="0"/>
              <a:t> </a:t>
            </a:r>
            <a:r>
              <a:rPr lang="ru-RU" dirty="0" err="1"/>
              <a:t>характерні</a:t>
            </a:r>
            <a:r>
              <a:rPr lang="ru-RU" dirty="0"/>
              <a:t> </a:t>
            </a:r>
            <a:r>
              <a:rPr lang="ru-RU" dirty="0" err="1"/>
              <a:t>такі</a:t>
            </a:r>
            <a:r>
              <a:rPr lang="ru-RU" dirty="0"/>
              <a:t> </a:t>
            </a:r>
            <a:r>
              <a:rPr lang="ru-RU" dirty="0" err="1"/>
              <a:t>якісно</a:t>
            </a:r>
            <a:r>
              <a:rPr lang="ru-RU" dirty="0"/>
              <a:t/>
            </a:r>
            <a:br>
              <a:rPr lang="ru-RU" dirty="0"/>
            </a:br>
            <a:r>
              <a:rPr lang="ru-RU" dirty="0" err="1"/>
              <a:t>нові</a:t>
            </a:r>
            <a:r>
              <a:rPr lang="ru-RU" dirty="0"/>
              <a:t> </a:t>
            </a:r>
            <a:r>
              <a:rPr lang="ru-RU" dirty="0" err="1"/>
              <a:t>форми</a:t>
            </a:r>
            <a:r>
              <a:rPr lang="ru-RU" dirty="0"/>
              <a:t> </a:t>
            </a:r>
            <a:r>
              <a:rPr lang="ru-RU" dirty="0" err="1"/>
              <a:t>впливу</a:t>
            </a:r>
            <a:r>
              <a:rPr lang="ru-RU" dirty="0"/>
              <a:t> </a:t>
            </a:r>
            <a:r>
              <a:rPr lang="ru-RU" dirty="0" err="1"/>
              <a:t>людини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1405204"/>
            <a:ext cx="90364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dirty="0"/>
              <a:t>1. </a:t>
            </a:r>
            <a:r>
              <a:rPr lang="ru-RU" dirty="0" err="1"/>
              <a:t>Безперервне</a:t>
            </a:r>
            <a:r>
              <a:rPr lang="ru-RU" dirty="0"/>
              <a:t> </a:t>
            </a:r>
            <a:r>
              <a:rPr lang="ru-RU" dirty="0" err="1"/>
              <a:t>видобування</a:t>
            </a:r>
            <a:r>
              <a:rPr lang="ru-RU" dirty="0"/>
              <a:t> </a:t>
            </a:r>
            <a:r>
              <a:rPr lang="ru-RU" dirty="0" err="1"/>
              <a:t>матеріалів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земних</a:t>
            </a:r>
            <a:r>
              <a:rPr lang="ru-RU" dirty="0"/>
              <a:t> </a:t>
            </a:r>
            <a:r>
              <a:rPr lang="ru-RU" dirty="0" err="1"/>
              <a:t>глибин</a:t>
            </a:r>
            <a:r>
              <a:rPr lang="ru-RU" dirty="0"/>
              <a:t> і </a:t>
            </a:r>
            <a:r>
              <a:rPr lang="ru-RU" dirty="0" err="1"/>
              <a:t>насичення</a:t>
            </a:r>
            <a:r>
              <a:rPr lang="ru-RU" dirty="0"/>
              <a:t> </a:t>
            </a:r>
            <a:r>
              <a:rPr lang="ru-RU" dirty="0" smtClean="0"/>
              <a:t>ними </a:t>
            </a:r>
            <a:r>
              <a:rPr lang="ru-RU" dirty="0" err="1" smtClean="0"/>
              <a:t>біосфери</a:t>
            </a:r>
            <a:r>
              <a:rPr lang="ru-RU" dirty="0"/>
              <a:t>. </a:t>
            </a:r>
            <a:r>
              <a:rPr lang="ru-RU" dirty="0" err="1"/>
              <a:t>Щороку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земних</a:t>
            </a:r>
            <a:r>
              <a:rPr lang="ru-RU" dirty="0"/>
              <a:t> </a:t>
            </a:r>
            <a:r>
              <a:rPr lang="ru-RU" dirty="0" err="1"/>
              <a:t>надр</a:t>
            </a:r>
            <a:r>
              <a:rPr lang="ru-RU" dirty="0"/>
              <a:t> </a:t>
            </a:r>
            <a:r>
              <a:rPr lang="ru-RU" dirty="0" err="1"/>
              <a:t>видобувається</a:t>
            </a:r>
            <a:r>
              <a:rPr lang="ru-RU" dirty="0"/>
              <a:t> </a:t>
            </a:r>
            <a:r>
              <a:rPr lang="ru-RU" dirty="0" err="1"/>
              <a:t>близько</a:t>
            </a:r>
            <a:r>
              <a:rPr lang="ru-RU" dirty="0"/>
              <a:t> 100 млрд. т </a:t>
            </a:r>
            <a:r>
              <a:rPr lang="ru-RU" dirty="0" err="1" smtClean="0"/>
              <a:t>різних</a:t>
            </a:r>
            <a:r>
              <a:rPr lang="ru-RU" dirty="0" smtClean="0"/>
              <a:t> </a:t>
            </a:r>
            <a:r>
              <a:rPr lang="ru-RU" dirty="0" err="1" smtClean="0"/>
              <a:t>корисних</a:t>
            </a:r>
            <a:r>
              <a:rPr lang="ru-RU" dirty="0" smtClean="0"/>
              <a:t> </a:t>
            </a:r>
            <a:r>
              <a:rPr lang="ru-RU" dirty="0" err="1"/>
              <a:t>копалин</a:t>
            </a:r>
            <a:r>
              <a:rPr lang="ru-RU" dirty="0"/>
              <a:t>.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майже</a:t>
            </a:r>
            <a:r>
              <a:rPr lang="ru-RU" dirty="0" smtClean="0"/>
              <a:t> </a:t>
            </a:r>
            <a:r>
              <a:rPr lang="ru-RU" dirty="0"/>
              <a:t>в </a:t>
            </a:r>
            <a:r>
              <a:rPr lang="ru-RU" dirty="0" err="1"/>
              <a:t>чотири</a:t>
            </a:r>
            <a:r>
              <a:rPr lang="ru-RU" dirty="0"/>
              <a:t> рази </a:t>
            </a:r>
            <a:r>
              <a:rPr lang="ru-RU" dirty="0" err="1"/>
              <a:t>перевищує</a:t>
            </a:r>
            <a:r>
              <a:rPr lang="ru-RU" dirty="0"/>
              <a:t> </a:t>
            </a:r>
            <a:r>
              <a:rPr lang="ru-RU" dirty="0" err="1" smtClean="0"/>
              <a:t>кількість</a:t>
            </a:r>
            <a:r>
              <a:rPr lang="ru-RU" dirty="0" smtClean="0"/>
              <a:t> </a:t>
            </a:r>
            <a:r>
              <a:rPr lang="ru-RU" dirty="0" err="1" smtClean="0"/>
              <a:t>поверхневого</a:t>
            </a:r>
            <a:r>
              <a:rPr lang="ru-RU" dirty="0" smtClean="0"/>
              <a:t> </a:t>
            </a:r>
            <a:r>
              <a:rPr lang="ru-RU" dirty="0"/>
              <a:t>(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завислими</a:t>
            </a:r>
            <a:r>
              <a:rPr lang="ru-RU" dirty="0"/>
              <a:t> </a:t>
            </a:r>
            <a:r>
              <a:rPr lang="ru-RU" dirty="0" err="1"/>
              <a:t>твердими</a:t>
            </a:r>
            <a:r>
              <a:rPr lang="ru-RU" dirty="0"/>
              <a:t> </a:t>
            </a:r>
            <a:r>
              <a:rPr lang="ru-RU" dirty="0" err="1"/>
              <a:t>частинками</a:t>
            </a:r>
            <a:r>
              <a:rPr lang="ru-RU" dirty="0"/>
              <a:t>) стоку у </a:t>
            </a:r>
            <a:r>
              <a:rPr lang="ru-RU" dirty="0" err="1"/>
              <a:t>Світовий</a:t>
            </a:r>
            <a:r>
              <a:rPr lang="ru-RU" dirty="0"/>
              <a:t> океан.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2780" y="2996952"/>
            <a:ext cx="4950936" cy="3534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073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arthtones_16x9">
  <a:themeElements>
    <a:clrScheme name="Earthtones_16x9">
      <a:dk1>
        <a:srgbClr val="652825"/>
      </a:dk1>
      <a:lt1>
        <a:sysClr val="window" lastClr="FFFFFF"/>
      </a:lt1>
      <a:dk2>
        <a:srgbClr val="000000"/>
      </a:dk2>
      <a:lt2>
        <a:srgbClr val="F5DD8F"/>
      </a:lt2>
      <a:accent1>
        <a:srgbClr val="A2C838"/>
      </a:accent1>
      <a:accent2>
        <a:srgbClr val="F68E20"/>
      </a:accent2>
      <a:accent3>
        <a:srgbClr val="38B0B6"/>
      </a:accent3>
      <a:accent4>
        <a:srgbClr val="E95020"/>
      </a:accent4>
      <a:accent5>
        <a:srgbClr val="E0B12C"/>
      </a:accent5>
      <a:accent6>
        <a:srgbClr val="985A34"/>
      </a:accent6>
      <a:hlink>
        <a:srgbClr val="F68E20"/>
      </a:hlink>
      <a:folHlink>
        <a:srgbClr val="727272"/>
      </a:folHlink>
    </a:clrScheme>
    <a:fontScheme name="Earthtones_16x9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miter lim="800000"/>
        </a:ln>
        <a:ln w="28575" cap="flat" cmpd="sng" algn="ctr">
          <a:solidFill>
            <a:schemeClr val="phClr"/>
          </a:solidFill>
          <a:miter lim="800000"/>
        </a:ln>
        <a:ln w="41275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00000"/>
              </a:schemeClr>
            </a:gs>
            <a:gs pos="100000">
              <a:schemeClr val="phClr">
                <a:tint val="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50000"/>
              </a:schemeClr>
              <a:schemeClr val="phClr">
                <a:tint val="80000"/>
              </a:schemeClr>
            </a:duotone>
          </a:blip>
          <a:stretch/>
        </a:blipFill>
      </a:bgFillStyleLst>
    </a:fmtScheme>
  </a:themeElements>
  <a:objectDefaults>
    <a:lnDef>
      <a:spPr>
        <a:ln w="28575"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TS102801065</Template>
  <TotalTime>119</TotalTime>
  <Words>729</Words>
  <Application>Microsoft Office PowerPoint</Application>
  <PresentationFormat>Екран (4:3)</PresentationFormat>
  <Paragraphs>36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12</vt:i4>
      </vt:variant>
    </vt:vector>
  </HeadingPairs>
  <TitlesOfParts>
    <vt:vector size="13" baseType="lpstr">
      <vt:lpstr>Earthtones_16x9</vt:lpstr>
      <vt:lpstr>Вчення про біосферу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Для ноосфери як сучасного етапу розвитку біосфери характерні такі якісно нові форми впливу людини:</vt:lpstr>
      <vt:lpstr>Презентація PowerPoint</vt:lpstr>
      <vt:lpstr>Презентація PowerPoint</vt:lpstr>
      <vt:lpstr>Презентація PowerPoint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вчення про біосферу</dc:title>
  <dc:creator>777</dc:creator>
  <cp:lastModifiedBy>West</cp:lastModifiedBy>
  <cp:revision>14</cp:revision>
  <dcterms:created xsi:type="dcterms:W3CDTF">2013-10-10T20:18:39Z</dcterms:created>
  <dcterms:modified xsi:type="dcterms:W3CDTF">2015-02-12T15:29:57Z</dcterms:modified>
</cp:coreProperties>
</file>