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9FF4DE-B876-4EF6-8124-16160042BE89}" type="datetimeFigureOut">
              <a:rPr lang="ru-RU" smtClean="0"/>
              <a:pPr/>
              <a:t>19.10.2013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D944546-8614-4D21-A7FD-6B4B210E16B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714752"/>
            <a:ext cx="6858000" cy="9906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>Перша </a:t>
            </a:r>
            <a:r>
              <a:rPr lang="ru-RU" sz="4800" dirty="0" err="1"/>
              <a:t>допомога</a:t>
            </a:r>
            <a:r>
              <a:rPr lang="ru-RU" sz="4800" dirty="0"/>
              <a:t> в </a:t>
            </a:r>
            <a:r>
              <a:rPr lang="ru-RU" sz="4800" dirty="0" err="1"/>
              <a:t>разі</a:t>
            </a:r>
            <a:r>
              <a:rPr lang="ru-RU" sz="4800" dirty="0"/>
              <a:t>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травм </a:t>
            </a:r>
            <a:r>
              <a:rPr lang="ru-RU" sz="4000" dirty="0" err="1"/>
              <a:t>і</a:t>
            </a:r>
            <a:r>
              <a:rPr lang="ru-RU" sz="4000" dirty="0"/>
              <a:t> </a:t>
            </a:r>
            <a:r>
              <a:rPr lang="ru-RU" sz="4000" dirty="0" err="1"/>
              <a:t>нещасних</a:t>
            </a:r>
            <a:r>
              <a:rPr lang="ru-RU" sz="4000" dirty="0"/>
              <a:t> </a:t>
            </a:r>
            <a:r>
              <a:rPr lang="ru-RU" sz="4000" dirty="0" err="1"/>
              <a:t>випадків</a:t>
            </a:r>
            <a:endParaRPr lang="ru-RU" sz="4000" dirty="0"/>
          </a:p>
        </p:txBody>
      </p:sp>
    </p:spTree>
  </p:cSld>
  <p:clrMapOvr>
    <a:masterClrMapping/>
  </p:clrMapOvr>
  <p:transition advClick="0" advTm="5000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86058"/>
            <a:ext cx="7067576" cy="1066800"/>
          </a:xfrm>
        </p:spPr>
        <p:txBody>
          <a:bodyPr>
            <a:noAutofit/>
          </a:bodyPr>
          <a:lstStyle/>
          <a:p>
            <a:pPr algn="ctr"/>
            <a:r>
              <a:rPr lang="uk-UA" sz="4400" dirty="0" smtClean="0"/>
              <a:t>Іммобілізація при переломах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Кісток передпліччя та плечової кістки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8377554" cy="300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0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Ребер та ключиці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428736"/>
            <a:ext cx="25146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1357298"/>
            <a:ext cx="41529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0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Стегна та кісток тазу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7134225" cy="225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714752"/>
            <a:ext cx="64198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0958" y="3714752"/>
            <a:ext cx="7239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smtClean="0"/>
              <a:t>Зупинка кровотечі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advClick="0" advTm="5000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Зразки правильного притискання артерій</a:t>
            </a:r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142984"/>
            <a:ext cx="2066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142984"/>
            <a:ext cx="2066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86512" y="1142984"/>
            <a:ext cx="2066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3786190"/>
            <a:ext cx="2066925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3929066"/>
            <a:ext cx="2066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4071942"/>
            <a:ext cx="20669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8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зупинки кровотечі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14554"/>
            <a:ext cx="2428892" cy="211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214554"/>
            <a:ext cx="5193914" cy="1933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50000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48</TotalTime>
  <Words>28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Начальная</vt:lpstr>
      <vt:lpstr>Перша допомога в разі   травм і нещасних випадків</vt:lpstr>
      <vt:lpstr>Іммобілізація при переломах</vt:lpstr>
      <vt:lpstr>Кісток передпліччя та плечової кістки </vt:lpstr>
      <vt:lpstr>Ребер та ключиці</vt:lpstr>
      <vt:lpstr>Стегна та кісток тазу</vt:lpstr>
      <vt:lpstr>Зупинка кровотечі</vt:lpstr>
      <vt:lpstr>Зразки правильного притискання артерій</vt:lpstr>
      <vt:lpstr>Методи зупинки кровотечі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Перша допомога в разі травм і нещасних випадків</dc:title>
  <dc:creator>User</dc:creator>
  <cp:lastModifiedBy>User</cp:lastModifiedBy>
  <cp:revision>7</cp:revision>
  <dcterms:created xsi:type="dcterms:W3CDTF">2013-09-29T15:30:51Z</dcterms:created>
  <dcterms:modified xsi:type="dcterms:W3CDTF">2013-10-19T07:04:10Z</dcterms:modified>
</cp:coreProperties>
</file>