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5000"/>
    <a:srgbClr val="006600"/>
    <a:srgbClr val="993300"/>
    <a:srgbClr val="FDED9D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45B9E1-FF63-43E1-AB4E-A8A4BE07CD9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05DF684-D2A1-4E85-B3AE-988AB3EB93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631844-9B4A-4CA3-9CD0-A73452F11F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0F206-7438-4C97-97FA-04F4F4F7CE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D5FEE-B9B5-4F6F-B051-44EA36E86D0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36489-1872-4FD1-BC49-0935673C13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2FF79-E7D0-4615-A27D-29010C561DF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7543B-D14E-4C1D-9B9A-58AE8F5C3D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29F1A-2B1C-4DBD-8F52-C125ABCE65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81CB2-A932-4B10-82C0-09E20F10C8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B361E-043D-4782-83D4-AB1B5B3143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42B47B-94E6-4A90-9562-97CEDFBDE8E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628775"/>
            <a:ext cx="9144000" cy="5229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gradFill rotWithShape="1">
            <a:gsLst>
              <a:gs pos="0">
                <a:srgbClr val="FF9966">
                  <a:alpha val="39999"/>
                </a:srgbClr>
              </a:gs>
              <a:gs pos="100000">
                <a:srgbClr val="FDED9D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300"/>
                </a:solidFill>
                <a:latin typeface="+mn-lt"/>
              </a:defRPr>
            </a:lvl1pPr>
          </a:lstStyle>
          <a:p>
            <a:fld id="{ED4AB571-5271-4430-86BC-D9F05E96795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randomBar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0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000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000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000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000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000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000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000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5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33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33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786" y="2428868"/>
            <a:ext cx="7772400" cy="1470025"/>
          </a:xfrm>
        </p:spPr>
        <p:txBody>
          <a:bodyPr/>
          <a:lstStyle/>
          <a:p>
            <a:r>
              <a:rPr lang="ru-RU" sz="9600" dirty="0" smtClean="0">
                <a:cs typeface="Aharoni" pitchFamily="2" charset="-79"/>
              </a:rPr>
              <a:t>Наркоман</a:t>
            </a:r>
            <a:r>
              <a:rPr lang="uk-UA" sz="9600" dirty="0" err="1" smtClean="0">
                <a:cs typeface="Aharoni" pitchFamily="2" charset="-79"/>
              </a:rPr>
              <a:t>ія</a:t>
            </a:r>
            <a:endParaRPr lang="ru-RU" sz="9600" dirty="0">
              <a:cs typeface="Aharoni" pitchFamily="2" charset="-79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Харчування</a:t>
            </a:r>
            <a:endParaRPr lang="ru-RU" dirty="0"/>
          </a:p>
        </p:txBody>
      </p:sp>
      <p:pic>
        <p:nvPicPr>
          <p:cNvPr id="4" name="Содержимое 3" descr="images (15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8662" y="1643051"/>
            <a:ext cx="7215206" cy="5214949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Розпорядок дня</a:t>
            </a:r>
            <a:endParaRPr lang="ru-RU" dirty="0"/>
          </a:p>
        </p:txBody>
      </p:sp>
      <p:pic>
        <p:nvPicPr>
          <p:cNvPr id="4" name="Содержимое 3" descr="images (1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43050"/>
            <a:ext cx="9144000" cy="5214951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1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71612"/>
            <a:ext cx="9144000" cy="5286388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s (1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Висновок:</a:t>
            </a:r>
            <a:endParaRPr lang="ru-RU" dirty="0"/>
          </a:p>
        </p:txBody>
      </p:sp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857340"/>
            <a:ext cx="8501122" cy="5000660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Дія наркотиків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pic>
        <p:nvPicPr>
          <p:cNvPr id="4" name="Содержимое 3" descr="images (4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00174"/>
            <a:ext cx="9144000" cy="5357825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Групи наркотиків:</a:t>
            </a:r>
            <a:br>
              <a:rPr lang="uk-UA" dirty="0" smtClean="0"/>
            </a:br>
            <a:r>
              <a:rPr lang="uk-UA" dirty="0" smtClean="0"/>
              <a:t>Седативні отрути</a:t>
            </a:r>
            <a:endParaRPr lang="ru-RU" dirty="0"/>
          </a:p>
        </p:txBody>
      </p:sp>
      <p:pic>
        <p:nvPicPr>
          <p:cNvPr id="4" name="Содержимое 3" descr="images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43042" y="1714489"/>
            <a:ext cx="5572132" cy="5143511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Галюциногени</a:t>
            </a:r>
            <a:endParaRPr lang="ru-RU" dirty="0"/>
          </a:p>
        </p:txBody>
      </p:sp>
      <p:pic>
        <p:nvPicPr>
          <p:cNvPr id="4" name="Содержимое 3" descr="images (8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714488"/>
            <a:ext cx="9144000" cy="5143512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Речовини, які одержуються шляхом хімічного синтезу</a:t>
            </a:r>
            <a:endParaRPr lang="ru-RU" dirty="0"/>
          </a:p>
        </p:txBody>
      </p:sp>
      <p:pic>
        <p:nvPicPr>
          <p:cNvPr id="6" name="Содержимое 5" descr="images (9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43050"/>
            <a:ext cx="9144000" cy="5214950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Hypnotica</a:t>
            </a:r>
            <a:endParaRPr lang="ru-RU" dirty="0"/>
          </a:p>
        </p:txBody>
      </p:sp>
      <p:pic>
        <p:nvPicPr>
          <p:cNvPr id="4" name="Содержимое 3" descr="images (10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71612"/>
            <a:ext cx="9144000" cy="5286388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Excitantia</a:t>
            </a:r>
            <a:endParaRPr lang="ru-RU" dirty="0"/>
          </a:p>
        </p:txBody>
      </p:sp>
      <p:pic>
        <p:nvPicPr>
          <p:cNvPr id="4" name="Содержимое 3" descr="images (1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43050"/>
            <a:ext cx="3481406" cy="5072074"/>
          </a:xfrm>
        </p:spPr>
      </p:pic>
      <p:pic>
        <p:nvPicPr>
          <p:cNvPr id="5" name="Рисунок 4" descr="загруженное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86182" y="2571744"/>
            <a:ext cx="4857784" cy="3214710"/>
          </a:xfrm>
          <a:prstGeom prst="rect">
            <a:avLst/>
          </a:prstGeo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Обирай здоровий спосіб життя!</a:t>
            </a:r>
            <a:endParaRPr lang="ru-RU" dirty="0"/>
          </a:p>
        </p:txBody>
      </p:sp>
      <p:pic>
        <p:nvPicPr>
          <p:cNvPr id="4" name="Содержимое 3" descr="images (1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643051"/>
            <a:ext cx="9143999" cy="5214950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ellow_stone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Yellow_stone</Template>
  <TotalTime>33</TotalTime>
  <Words>28</Words>
  <Application>Microsoft Office PowerPoint</Application>
  <PresentationFormat>Экран (4:3)</PresentationFormat>
  <Paragraphs>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Yellow_stone</vt:lpstr>
      <vt:lpstr>Наркоманія</vt:lpstr>
      <vt:lpstr>Слайд 2</vt:lpstr>
      <vt:lpstr>Дія наркотиків </vt:lpstr>
      <vt:lpstr>Групи наркотиків: Седативні отрути</vt:lpstr>
      <vt:lpstr>Галюциногени</vt:lpstr>
      <vt:lpstr>Речовини, які одержуються шляхом хімічного синтезу</vt:lpstr>
      <vt:lpstr>Hypnotica</vt:lpstr>
      <vt:lpstr>Excitantia</vt:lpstr>
      <vt:lpstr>Обирай здоровий спосіб життя!</vt:lpstr>
      <vt:lpstr>Харчування</vt:lpstr>
      <vt:lpstr> Розпорядок дня</vt:lpstr>
      <vt:lpstr>Слайд 12</vt:lpstr>
      <vt:lpstr>Слайд 13</vt:lpstr>
      <vt:lpstr>Висновок: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Наркоманія</dc:title>
  <dc:creator>USER1</dc:creator>
  <cp:lastModifiedBy>USER1</cp:lastModifiedBy>
  <cp:revision>4</cp:revision>
  <dcterms:created xsi:type="dcterms:W3CDTF">2012-12-02T05:08:26Z</dcterms:created>
  <dcterms:modified xsi:type="dcterms:W3CDTF">2013-01-24T20:47:18Z</dcterms:modified>
</cp:coreProperties>
</file>