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8" r:id="rId5"/>
    <p:sldId id="259" r:id="rId6"/>
    <p:sldId id="260" r:id="rId7"/>
    <p:sldId id="261" r:id="rId8"/>
    <p:sldId id="265" r:id="rId9"/>
    <p:sldId id="262" r:id="rId10"/>
    <p:sldId id="263" r:id="rId11"/>
    <p:sldId id="264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  <a:alpha val="4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5800" y="1143000"/>
            <a:ext cx="5727978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u="sng" dirty="0" err="1" smtClean="0">
                <a:solidFill>
                  <a:schemeClr val="accent5">
                    <a:lumMod val="75000"/>
                  </a:schemeClr>
                </a:solidFill>
              </a:rPr>
              <a:t>Генно</a:t>
            </a:r>
            <a:r>
              <a:rPr lang="ru-RU" sz="4800" b="1" u="sng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4800" b="1" u="sng" dirty="0" err="1" smtClean="0">
                <a:solidFill>
                  <a:schemeClr val="accent5">
                    <a:lumMod val="75000"/>
                  </a:schemeClr>
                </a:solidFill>
              </a:rPr>
              <a:t>модифіковані</a:t>
            </a:r>
            <a:r>
              <a:rPr lang="ru-RU" sz="4800" b="1" u="sng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en-US" sz="4800" b="1" u="sng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ru-RU" sz="4800" b="1" u="sng" dirty="0" err="1" smtClean="0">
                <a:solidFill>
                  <a:schemeClr val="accent5">
                    <a:lumMod val="75000"/>
                  </a:schemeClr>
                </a:solidFill>
              </a:rPr>
              <a:t>організми</a:t>
            </a:r>
            <a:r>
              <a:rPr lang="ru-RU" sz="4800" b="1" u="sng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ru-RU" sz="4800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53512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</a:t>
            </a:r>
            <a:endParaRPr lang="ru-RU" dirty="0"/>
          </a:p>
        </p:txBody>
      </p:sp>
      <p:pic>
        <p:nvPicPr>
          <p:cNvPr id="4" name="Рисунок 3" descr="1235718973_gm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24200" y="2667000"/>
            <a:ext cx="5486400" cy="4191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228600"/>
            <a:ext cx="8458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</a:t>
            </a:r>
            <a:r>
              <a:rPr lang="ru-RU" sz="2400" dirty="0" err="1" smtClean="0"/>
              <a:t>Найчастіше</a:t>
            </a:r>
            <a:r>
              <a:rPr lang="ru-RU" sz="2400" dirty="0" smtClean="0"/>
              <a:t> </a:t>
            </a:r>
            <a:r>
              <a:rPr lang="ru-RU" sz="2400" dirty="0" err="1" smtClean="0"/>
              <a:t>генно</a:t>
            </a:r>
            <a:r>
              <a:rPr lang="ru-RU" sz="2400" dirty="0" smtClean="0"/>
              <a:t> </a:t>
            </a:r>
            <a:r>
              <a:rPr lang="ru-RU" sz="2400" dirty="0" err="1" smtClean="0"/>
              <a:t>модифіковані</a:t>
            </a:r>
            <a:r>
              <a:rPr lang="ru-RU" sz="2400" dirty="0" smtClean="0"/>
              <a:t> </a:t>
            </a:r>
            <a:r>
              <a:rPr lang="ru-RU" sz="2400" dirty="0" err="1" smtClean="0"/>
              <a:t>компоненти</a:t>
            </a:r>
            <a:r>
              <a:rPr lang="ru-RU" sz="2400" dirty="0" smtClean="0"/>
              <a:t> </a:t>
            </a:r>
            <a:r>
              <a:rPr lang="ru-RU" sz="2400" dirty="0" err="1" smtClean="0"/>
              <a:t>зустрічаються</a:t>
            </a:r>
            <a:r>
              <a:rPr lang="ru-RU" sz="2400" dirty="0" smtClean="0"/>
              <a:t> в </a:t>
            </a:r>
            <a:r>
              <a:rPr lang="ru-RU" sz="2400" dirty="0" err="1" smtClean="0"/>
              <a:t>сої</a:t>
            </a:r>
            <a:r>
              <a:rPr lang="ru-RU" sz="2400" dirty="0" smtClean="0"/>
              <a:t>, </a:t>
            </a:r>
            <a:r>
              <a:rPr lang="ru-RU" sz="2400" dirty="0" err="1" smtClean="0"/>
              <a:t>картоплі</a:t>
            </a:r>
            <a:r>
              <a:rPr lang="ru-RU" sz="2400" dirty="0" smtClean="0"/>
              <a:t>, </a:t>
            </a:r>
            <a:r>
              <a:rPr lang="ru-RU" sz="2400" dirty="0" err="1" smtClean="0"/>
              <a:t>кукурудзі</a:t>
            </a:r>
            <a:r>
              <a:rPr lang="ru-RU" sz="2400" dirty="0" smtClean="0"/>
              <a:t> та </a:t>
            </a:r>
            <a:r>
              <a:rPr lang="ru-RU" sz="2400" dirty="0" err="1" smtClean="0"/>
              <a:t>помідорах</a:t>
            </a:r>
            <a:r>
              <a:rPr lang="ru-RU" sz="2400" dirty="0" smtClean="0"/>
              <a:t>. </a:t>
            </a:r>
            <a:r>
              <a:rPr lang="ru-RU" sz="2400" dirty="0" err="1" smtClean="0"/>
              <a:t>Модифіковані</a:t>
            </a:r>
            <a:r>
              <a:rPr lang="ru-RU" sz="2400" dirty="0" smtClean="0"/>
              <a:t> </a:t>
            </a:r>
            <a:r>
              <a:rPr lang="ru-RU" sz="2400" dirty="0" err="1" smtClean="0"/>
              <a:t>компоненти</a:t>
            </a:r>
            <a:r>
              <a:rPr lang="ru-RU" sz="2400" dirty="0" smtClean="0"/>
              <a:t> </a:t>
            </a:r>
            <a:r>
              <a:rPr lang="ru-RU" sz="2400" dirty="0" err="1" smtClean="0"/>
              <a:t>зустрічаються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навіть</a:t>
            </a:r>
            <a:r>
              <a:rPr lang="ru-RU" sz="2400" dirty="0" smtClean="0"/>
              <a:t> у </a:t>
            </a:r>
            <a:r>
              <a:rPr lang="ru-RU" sz="2400" dirty="0" err="1" smtClean="0"/>
              <a:t>дитячому</a:t>
            </a:r>
            <a:r>
              <a:rPr lang="ru-RU" sz="2400" dirty="0" smtClean="0"/>
              <a:t> </a:t>
            </a:r>
            <a:r>
              <a:rPr lang="ru-RU" sz="2400" dirty="0" err="1" smtClean="0"/>
              <a:t>харчуванні</a:t>
            </a:r>
            <a:r>
              <a:rPr lang="ru-RU" sz="2400" dirty="0" smtClean="0"/>
              <a:t>. На жаль, </a:t>
            </a:r>
            <a:r>
              <a:rPr lang="ru-RU" sz="2400" dirty="0" err="1" smtClean="0"/>
              <a:t>радити</a:t>
            </a:r>
            <a:r>
              <a:rPr lang="ru-RU" sz="2400" dirty="0" smtClean="0"/>
              <a:t> </a:t>
            </a:r>
            <a:r>
              <a:rPr lang="ru-RU" sz="2400" dirty="0" err="1" smtClean="0"/>
              <a:t>уважно</a:t>
            </a:r>
            <a:r>
              <a:rPr lang="ru-RU" sz="2400" dirty="0" smtClean="0"/>
              <a:t> </a:t>
            </a:r>
            <a:r>
              <a:rPr lang="ru-RU" sz="2400" dirty="0" err="1" smtClean="0"/>
              <a:t>дивитись</a:t>
            </a:r>
            <a:r>
              <a:rPr lang="ru-RU" sz="2400" dirty="0" smtClean="0"/>
              <a:t> на упаковку </a:t>
            </a:r>
            <a:r>
              <a:rPr lang="ru-RU" sz="2400" dirty="0" err="1" smtClean="0"/>
              <a:t>марно</a:t>
            </a:r>
            <a:r>
              <a:rPr lang="ru-RU" sz="2400" dirty="0" smtClean="0"/>
              <a:t>, </a:t>
            </a:r>
            <a:r>
              <a:rPr lang="ru-RU" sz="2400" dirty="0" err="1" smtClean="0"/>
              <a:t>адже</a:t>
            </a:r>
            <a:r>
              <a:rPr lang="ru-RU" sz="2400" dirty="0" smtClean="0"/>
              <a:t> </a:t>
            </a:r>
            <a:r>
              <a:rPr lang="ru-RU" sz="2400" dirty="0" err="1" smtClean="0"/>
              <a:t>маркування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далеко не на </a:t>
            </a:r>
            <a:r>
              <a:rPr lang="ru-RU" sz="2400" dirty="0" err="1" smtClean="0"/>
              <a:t>всїх</a:t>
            </a:r>
            <a:r>
              <a:rPr lang="ru-RU" sz="2400" dirty="0" smtClean="0"/>
              <a:t> продуктах </a:t>
            </a:r>
            <a:r>
              <a:rPr lang="ru-RU" sz="2400" dirty="0" err="1" smtClean="0"/>
              <a:t>харчування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3" name="Рисунок 2" descr="348609_1_3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9200" y="2137410"/>
            <a:ext cx="6400800" cy="4720590"/>
          </a:xfrm>
          <a:prstGeom prst="rect">
            <a:avLst/>
          </a:prstGeom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3400" y="381000"/>
            <a:ext cx="41183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КОРИСТЬ ГМ-ПРОДУКТІВ :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762000"/>
            <a:ext cx="8991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  </a:t>
            </a:r>
            <a:r>
              <a:rPr lang="ru-RU" sz="2400" dirty="0" err="1" smtClean="0"/>
              <a:t>Забезпечення</a:t>
            </a:r>
            <a:r>
              <a:rPr lang="ru-RU" sz="2400" dirty="0" smtClean="0"/>
              <a:t> продуктами </a:t>
            </a:r>
            <a:r>
              <a:rPr lang="ru-RU" sz="2400" dirty="0" err="1" smtClean="0"/>
              <a:t>харчування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населення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планети</a:t>
            </a:r>
            <a:r>
              <a:rPr lang="ru-RU" sz="2400" dirty="0" smtClean="0"/>
              <a:t> </a:t>
            </a:r>
            <a:r>
              <a:rPr lang="ru-RU" sz="2400" dirty="0" err="1" smtClean="0"/>
              <a:t>стає</a:t>
            </a:r>
            <a:r>
              <a:rPr lang="ru-RU" sz="2400" dirty="0" smtClean="0"/>
              <a:t> все </a:t>
            </a:r>
            <a:r>
              <a:rPr lang="ru-RU" sz="2400" dirty="0" err="1" smtClean="0"/>
              <a:t>більш</a:t>
            </a:r>
            <a:r>
              <a:rPr lang="ru-RU" sz="2400" dirty="0" smtClean="0"/>
              <a:t> проблематично. ГМ- </a:t>
            </a:r>
            <a:r>
              <a:rPr lang="ru-RU" sz="2400" dirty="0" err="1" smtClean="0"/>
              <a:t>продукти</a:t>
            </a:r>
            <a:r>
              <a:rPr lang="ru-RU" sz="2400" dirty="0" smtClean="0"/>
              <a:t> </a:t>
            </a:r>
            <a:r>
              <a:rPr lang="ru-RU" sz="2400" dirty="0" err="1" smtClean="0"/>
              <a:t>можуть</a:t>
            </a:r>
            <a:r>
              <a:rPr lang="ru-RU" sz="2400" dirty="0" smtClean="0"/>
              <a:t> </a:t>
            </a:r>
            <a:r>
              <a:rPr lang="ru-RU" sz="2400" dirty="0" err="1" smtClean="0"/>
              <a:t>допомогти</a:t>
            </a:r>
            <a:r>
              <a:rPr lang="ru-RU" sz="2400" dirty="0" smtClean="0"/>
              <a:t> </a:t>
            </a:r>
            <a:r>
              <a:rPr lang="ru-RU" sz="2400" dirty="0" err="1" smtClean="0"/>
              <a:t>вирішити</a:t>
            </a:r>
            <a:r>
              <a:rPr lang="ru-RU" sz="2400" dirty="0" smtClean="0"/>
              <a:t> </a:t>
            </a:r>
            <a:r>
              <a:rPr lang="ru-RU" sz="2400" dirty="0" err="1" smtClean="0"/>
              <a:t>цю</a:t>
            </a:r>
            <a:r>
              <a:rPr lang="ru-RU" sz="2400" dirty="0" smtClean="0"/>
              <a:t> проблему </a:t>
            </a:r>
            <a:r>
              <a:rPr lang="ru-RU" sz="2400" dirty="0" err="1" smtClean="0"/>
              <a:t>кількома</a:t>
            </a:r>
            <a:r>
              <a:rPr lang="ru-RU" sz="2400" dirty="0" smtClean="0"/>
              <a:t> шляхами: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198120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- </a:t>
            </a:r>
            <a:r>
              <a:rPr lang="ru-RU" sz="2400" dirty="0" err="1" smtClean="0"/>
              <a:t>Виведено</a:t>
            </a:r>
            <a:r>
              <a:rPr lang="ru-RU" sz="2400" dirty="0" smtClean="0"/>
              <a:t> </a:t>
            </a:r>
            <a:r>
              <a:rPr lang="ru-RU" sz="2400" dirty="0" err="1" smtClean="0"/>
              <a:t>ГМ-овочі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фрукти</a:t>
            </a:r>
            <a:r>
              <a:rPr lang="ru-RU" sz="2400" dirty="0" smtClean="0"/>
              <a:t>, </a:t>
            </a:r>
            <a:r>
              <a:rPr lang="ru-RU" sz="2400" dirty="0" err="1" smtClean="0"/>
              <a:t>здатні</a:t>
            </a:r>
            <a:r>
              <a:rPr lang="ru-RU" sz="2400" dirty="0" smtClean="0"/>
              <a:t> </a:t>
            </a:r>
            <a:r>
              <a:rPr lang="ru-RU" sz="2400" dirty="0" err="1" smtClean="0"/>
              <a:t>захистити</a:t>
            </a:r>
            <a:r>
              <a:rPr lang="ru-RU" sz="2400" dirty="0" smtClean="0"/>
              <a:t> себе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комах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бур'янів</a:t>
            </a:r>
            <a:r>
              <a:rPr lang="ru-RU" sz="2400" dirty="0" smtClean="0"/>
              <a:t> - </a:t>
            </a:r>
            <a:r>
              <a:rPr lang="ru-RU" sz="2400" dirty="0" err="1" smtClean="0"/>
              <a:t>підвищується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врожайність</a:t>
            </a:r>
            <a:r>
              <a:rPr lang="ru-RU" sz="2400" dirty="0" smtClean="0"/>
              <a:t>, </a:t>
            </a:r>
            <a:r>
              <a:rPr lang="ru-RU" sz="2400" dirty="0" err="1" smtClean="0"/>
              <a:t>якість</a:t>
            </a:r>
            <a:r>
              <a:rPr lang="ru-RU" sz="2400" dirty="0" smtClean="0"/>
              <a:t>, </a:t>
            </a:r>
            <a:r>
              <a:rPr lang="ru-RU" sz="2400" dirty="0" err="1" smtClean="0"/>
              <a:t>знижується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собівартість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продукції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3048000"/>
            <a:ext cx="8839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-</a:t>
            </a:r>
            <a:r>
              <a:rPr lang="ru-RU" sz="2400" dirty="0" err="1" smtClean="0"/>
              <a:t>Існують</a:t>
            </a:r>
            <a:r>
              <a:rPr lang="ru-RU" sz="2400" dirty="0" smtClean="0"/>
              <a:t> ГМ </a:t>
            </a:r>
            <a:r>
              <a:rPr lang="ru-RU" sz="2400" dirty="0" err="1" smtClean="0"/>
              <a:t>овочі</a:t>
            </a:r>
            <a:r>
              <a:rPr lang="ru-RU" sz="2400" dirty="0" smtClean="0"/>
              <a:t> та </a:t>
            </a:r>
            <a:r>
              <a:rPr lang="ru-RU" sz="2400" dirty="0" err="1" smtClean="0"/>
              <a:t>фрукти</a:t>
            </a:r>
            <a:r>
              <a:rPr lang="ru-RU" sz="2400" dirty="0" smtClean="0"/>
              <a:t> </a:t>
            </a:r>
            <a:r>
              <a:rPr lang="ru-RU" sz="2400" dirty="0" err="1" smtClean="0"/>
              <a:t>здатні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протистояти</a:t>
            </a:r>
            <a:r>
              <a:rPr lang="ru-RU" sz="2400" dirty="0" smtClean="0"/>
              <a:t> </a:t>
            </a:r>
            <a:r>
              <a:rPr lang="ru-RU" sz="2400" dirty="0" err="1" smtClean="0"/>
              <a:t>вірусам</a:t>
            </a:r>
            <a:r>
              <a:rPr lang="ru-RU" sz="2400" dirty="0" smtClean="0"/>
              <a:t>, </a:t>
            </a:r>
            <a:r>
              <a:rPr lang="ru-RU" sz="2400" dirty="0" err="1" smtClean="0"/>
              <a:t>бактерій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грибків</a:t>
            </a:r>
            <a:r>
              <a:rPr lang="ru-RU" sz="2400" dirty="0" smtClean="0"/>
              <a:t>.</a:t>
            </a:r>
          </a:p>
          <a:p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396240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 -</a:t>
            </a:r>
            <a:r>
              <a:rPr lang="ru-RU" sz="2400" dirty="0" err="1" smtClean="0"/>
              <a:t>Виведено</a:t>
            </a:r>
            <a:r>
              <a:rPr lang="ru-RU" sz="2400" dirty="0" smtClean="0"/>
              <a:t> </a:t>
            </a:r>
            <a:r>
              <a:rPr lang="ru-RU" sz="2400" dirty="0" err="1" smtClean="0"/>
              <a:t>ГМ-овочі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фрукти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можуть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переносити</a:t>
            </a:r>
            <a:r>
              <a:rPr lang="ru-RU" sz="2400" dirty="0" smtClean="0"/>
              <a:t> заморозки,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у </a:t>
            </a:r>
            <a:r>
              <a:rPr lang="ru-RU" sz="2400" dirty="0" err="1" smtClean="0"/>
              <a:t>звичайних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випадках</a:t>
            </a:r>
            <a:r>
              <a:rPr lang="ru-RU" sz="2400" dirty="0" smtClean="0"/>
              <a:t> </a:t>
            </a:r>
            <a:r>
              <a:rPr lang="ru-RU" sz="2400" dirty="0" err="1" smtClean="0"/>
              <a:t>знищили</a:t>
            </a:r>
            <a:r>
              <a:rPr lang="ru-RU" sz="2400" dirty="0" smtClean="0"/>
              <a:t> б урожай. </a:t>
            </a:r>
            <a:r>
              <a:rPr lang="ru-RU" sz="2400" dirty="0" err="1" smtClean="0"/>
              <a:t>Це</a:t>
            </a:r>
            <a:r>
              <a:rPr lang="ru-RU" sz="2400" dirty="0" smtClean="0"/>
              <a:t> в свою </a:t>
            </a:r>
            <a:r>
              <a:rPr lang="ru-RU" sz="2400" dirty="0" err="1" smtClean="0"/>
              <a:t>чергу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розширює</a:t>
            </a:r>
            <a:r>
              <a:rPr lang="ru-RU" sz="2400" dirty="0" smtClean="0"/>
              <a:t> зону </a:t>
            </a:r>
            <a:r>
              <a:rPr lang="ru-RU" sz="2400" dirty="0" err="1" smtClean="0"/>
              <a:t>агрокультури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8600" y="5257800"/>
            <a:ext cx="8686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У 2000 </a:t>
            </a:r>
            <a:r>
              <a:rPr lang="ru-RU" sz="2400" dirty="0" err="1" smtClean="0"/>
              <a:t>році</a:t>
            </a:r>
            <a:r>
              <a:rPr lang="ru-RU" sz="2400" dirty="0" smtClean="0"/>
              <a:t> </a:t>
            </a:r>
            <a:r>
              <a:rPr lang="ru-RU" sz="2400" dirty="0" err="1" smtClean="0"/>
              <a:t>вже</a:t>
            </a:r>
            <a:r>
              <a:rPr lang="ru-RU" sz="2400" dirty="0" smtClean="0"/>
              <a:t> </a:t>
            </a:r>
            <a:r>
              <a:rPr lang="ru-RU" sz="2400" dirty="0" err="1" smtClean="0"/>
              <a:t>тринадцять</a:t>
            </a:r>
            <a:r>
              <a:rPr lang="ru-RU" sz="2400" dirty="0" smtClean="0"/>
              <a:t> </a:t>
            </a:r>
            <a:r>
              <a:rPr lang="ru-RU" sz="2400" dirty="0" err="1" smtClean="0"/>
              <a:t>країн</a:t>
            </a:r>
            <a:r>
              <a:rPr lang="ru-RU" sz="2400" dirty="0" smtClean="0"/>
              <a:t> </a:t>
            </a:r>
            <a:r>
              <a:rPr lang="ru-RU" sz="2400" dirty="0" err="1" smtClean="0"/>
              <a:t>виробляли</a:t>
            </a:r>
            <a:r>
              <a:rPr lang="ru-RU" sz="2400" dirty="0" smtClean="0"/>
              <a:t> </a:t>
            </a:r>
            <a:r>
              <a:rPr lang="ru-RU" sz="2400" dirty="0" err="1" smtClean="0"/>
              <a:t>ГМ-продукти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комерційних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цілей</a:t>
            </a:r>
            <a:r>
              <a:rPr lang="ru-RU" sz="2400" dirty="0" smtClean="0"/>
              <a:t>, до 68%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загального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виробництва</a:t>
            </a:r>
            <a:r>
              <a:rPr lang="ru-RU" sz="2400" dirty="0" smtClean="0"/>
              <a:t>. Ми </a:t>
            </a:r>
            <a:r>
              <a:rPr lang="ru-RU" sz="2400" dirty="0" err="1" smtClean="0"/>
              <a:t>вже</a:t>
            </a:r>
            <a:r>
              <a:rPr lang="ru-RU" sz="2400" dirty="0" smtClean="0"/>
              <a:t> давно </a:t>
            </a:r>
            <a:r>
              <a:rPr lang="ru-RU" sz="2400" dirty="0" err="1" smtClean="0"/>
              <a:t>їмо</a:t>
            </a:r>
            <a:r>
              <a:rPr lang="ru-RU" sz="2400" dirty="0" smtClean="0"/>
              <a:t> </a:t>
            </a:r>
            <a:r>
              <a:rPr lang="ru-RU" sz="2400" dirty="0" err="1" smtClean="0"/>
              <a:t>це</a:t>
            </a:r>
            <a:r>
              <a:rPr lang="ru-RU" sz="2400" dirty="0" smtClean="0"/>
              <a:t>! </a:t>
            </a:r>
          </a:p>
          <a:p>
            <a:endParaRPr lang="ru-RU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  <a:alpha val="4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89916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ВИСНОВОК </a:t>
            </a:r>
          </a:p>
          <a:p>
            <a:endParaRPr lang="ru-RU" sz="2400" dirty="0" smtClean="0"/>
          </a:p>
          <a:p>
            <a:r>
              <a:rPr lang="ru-RU" sz="2400" dirty="0" err="1" smtClean="0"/>
              <a:t>ГМ-їжа</a:t>
            </a:r>
            <a:r>
              <a:rPr lang="ru-RU" sz="2400" dirty="0" smtClean="0"/>
              <a:t> </a:t>
            </a:r>
            <a:r>
              <a:rPr lang="ru-RU" sz="2400" dirty="0" err="1" smtClean="0"/>
              <a:t>має</a:t>
            </a:r>
            <a:r>
              <a:rPr lang="ru-RU" sz="2400" dirty="0" smtClean="0"/>
              <a:t> </a:t>
            </a:r>
            <a:r>
              <a:rPr lang="ru-RU" sz="2400" dirty="0" err="1" smtClean="0"/>
              <a:t>унікальну</a:t>
            </a:r>
            <a:r>
              <a:rPr lang="ru-RU" sz="2400" dirty="0" smtClean="0"/>
              <a:t> </a:t>
            </a:r>
            <a:r>
              <a:rPr lang="ru-RU" sz="2400" dirty="0" err="1" smtClean="0"/>
              <a:t>можливість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врятувати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світ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голоду, </a:t>
            </a:r>
            <a:r>
              <a:rPr lang="ru-RU" sz="2400" dirty="0" err="1" smtClean="0"/>
              <a:t>захистити</a:t>
            </a:r>
            <a:r>
              <a:rPr lang="ru-RU" sz="2400" dirty="0" smtClean="0"/>
              <a:t> планету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екологічних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демографічних</a:t>
            </a:r>
            <a:r>
              <a:rPr lang="ru-RU" sz="2400" dirty="0" smtClean="0"/>
              <a:t> катастроф. </a:t>
            </a:r>
          </a:p>
          <a:p>
            <a:r>
              <a:rPr lang="ru-RU" sz="2400" dirty="0" smtClean="0"/>
              <a:t>У той же час </a:t>
            </a:r>
            <a:r>
              <a:rPr lang="ru-RU" sz="2400" dirty="0" err="1" smtClean="0"/>
              <a:t>ГМ-рослини</a:t>
            </a:r>
            <a:r>
              <a:rPr lang="ru-RU" sz="2400" dirty="0" smtClean="0"/>
              <a:t> </a:t>
            </a:r>
            <a:r>
              <a:rPr lang="ru-RU" sz="2400" dirty="0" err="1" smtClean="0"/>
              <a:t>вже</a:t>
            </a:r>
            <a:r>
              <a:rPr lang="ru-RU" sz="2400" dirty="0" smtClean="0"/>
              <a:t> </a:t>
            </a:r>
            <a:r>
              <a:rPr lang="ru-RU" sz="2400" dirty="0" err="1" smtClean="0"/>
              <a:t>порушують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екологічний</a:t>
            </a:r>
            <a:r>
              <a:rPr lang="ru-RU" sz="2400" dirty="0" smtClean="0"/>
              <a:t> баланс у </a:t>
            </a:r>
            <a:r>
              <a:rPr lang="ru-RU" sz="2400" dirty="0" err="1" smtClean="0"/>
              <a:t>природі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можуть</a:t>
            </a:r>
            <a:r>
              <a:rPr lang="ru-RU" sz="2400" dirty="0" smtClean="0"/>
              <a:t> негативно </a:t>
            </a:r>
            <a:r>
              <a:rPr lang="ru-RU" sz="2400" dirty="0" err="1" smtClean="0"/>
              <a:t>впливати</a:t>
            </a:r>
            <a:r>
              <a:rPr lang="ru-RU" sz="2400" dirty="0" smtClean="0"/>
              <a:t> на наше </a:t>
            </a:r>
            <a:r>
              <a:rPr lang="ru-RU" sz="2400" dirty="0" err="1" smtClean="0"/>
              <a:t>здоров'я</a:t>
            </a:r>
            <a:r>
              <a:rPr lang="ru-RU" sz="2400" dirty="0" smtClean="0"/>
              <a:t>. </a:t>
            </a:r>
          </a:p>
          <a:p>
            <a:endParaRPr lang="ru-RU" sz="2400" dirty="0" smtClean="0"/>
          </a:p>
          <a:p>
            <a:endParaRPr lang="ru-RU" dirty="0"/>
          </a:p>
        </p:txBody>
      </p:sp>
      <p:pic>
        <p:nvPicPr>
          <p:cNvPr id="6" name="Рисунок 5" descr="default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38400" y="2952750"/>
            <a:ext cx="4191000" cy="3219450"/>
          </a:xfrm>
          <a:prstGeom prst="rect">
            <a:avLst/>
          </a:prstGeom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  <a:alpha val="4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8100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   </a:t>
            </a:r>
            <a:r>
              <a:rPr lang="ru-RU" sz="2400" dirty="0" err="1" smtClean="0"/>
              <a:t>Сперечатися</a:t>
            </a:r>
            <a:r>
              <a:rPr lang="ru-RU" sz="2400" dirty="0" smtClean="0"/>
              <a:t> про те, </a:t>
            </a:r>
            <a:r>
              <a:rPr lang="ru-RU" sz="2400" dirty="0" err="1" smtClean="0"/>
              <a:t>чи</a:t>
            </a:r>
            <a:r>
              <a:rPr lang="ru-RU" sz="2400" dirty="0" smtClean="0"/>
              <a:t> </a:t>
            </a:r>
            <a:r>
              <a:rPr lang="ru-RU" sz="2400" dirty="0" err="1" smtClean="0"/>
              <a:t>хороші</a:t>
            </a:r>
            <a:r>
              <a:rPr lang="ru-RU" sz="2400" dirty="0" smtClean="0"/>
              <a:t> </a:t>
            </a:r>
            <a:r>
              <a:rPr lang="ru-RU" sz="2400" dirty="0" err="1" smtClean="0"/>
              <a:t>ГМ-продукти</a:t>
            </a:r>
            <a:r>
              <a:rPr lang="ru-RU" sz="2400" dirty="0" smtClean="0"/>
              <a:t> </a:t>
            </a:r>
            <a:r>
              <a:rPr lang="ru-RU" sz="2400" dirty="0" err="1" smtClean="0"/>
              <a:t>чи</a:t>
            </a:r>
            <a:r>
              <a:rPr lang="ru-RU" sz="2400" dirty="0" smtClean="0"/>
              <a:t> </a:t>
            </a:r>
            <a:r>
              <a:rPr lang="ru-RU" sz="2400" dirty="0" err="1" smtClean="0"/>
              <a:t>ні</a:t>
            </a:r>
            <a:r>
              <a:rPr lang="ru-RU" sz="2400" dirty="0" smtClean="0"/>
              <a:t>, </a:t>
            </a:r>
            <a:r>
              <a:rPr lang="ru-RU" sz="2400" dirty="0" err="1" smtClean="0"/>
              <a:t>можна</a:t>
            </a:r>
            <a:r>
              <a:rPr lang="ru-RU" sz="2400" dirty="0" smtClean="0"/>
              <a:t> до </a:t>
            </a:r>
            <a:r>
              <a:rPr lang="ru-RU" sz="2400" dirty="0" err="1" smtClean="0"/>
              <a:t>нескінченності</a:t>
            </a:r>
            <a:r>
              <a:rPr lang="ru-RU" sz="2400" dirty="0" smtClean="0"/>
              <a:t>! </a:t>
            </a:r>
            <a:r>
              <a:rPr lang="ru-RU" sz="2400" dirty="0" err="1" smtClean="0"/>
              <a:t>Що</a:t>
            </a:r>
            <a:r>
              <a:rPr lang="ru-RU" sz="2400" dirty="0" smtClean="0"/>
              <a:t> ми </a:t>
            </a:r>
            <a:r>
              <a:rPr lang="ru-RU" sz="2400" dirty="0" err="1" smtClean="0"/>
              <a:t>можемо</a:t>
            </a:r>
            <a:r>
              <a:rPr lang="ru-RU" sz="2400" dirty="0" smtClean="0"/>
              <a:t> </a:t>
            </a:r>
            <a:r>
              <a:rPr lang="ru-RU" sz="2400" dirty="0" err="1" smtClean="0"/>
              <a:t>зробити</a:t>
            </a:r>
            <a:r>
              <a:rPr lang="ru-RU" sz="2400" dirty="0" smtClean="0"/>
              <a:t> </a:t>
            </a:r>
            <a:r>
              <a:rPr lang="ru-RU" sz="2400" dirty="0" err="1" smtClean="0"/>
              <a:t>насправді</a:t>
            </a:r>
            <a:r>
              <a:rPr lang="ru-RU" sz="2400" dirty="0" smtClean="0"/>
              <a:t>? </a:t>
            </a:r>
            <a:r>
              <a:rPr lang="ru-RU" sz="2400" dirty="0" err="1" smtClean="0"/>
              <a:t>Деякі</a:t>
            </a:r>
            <a:r>
              <a:rPr lang="ru-RU" sz="2400" dirty="0" smtClean="0"/>
              <a:t> </a:t>
            </a:r>
            <a:r>
              <a:rPr lang="ru-RU" sz="2400" dirty="0" err="1" smtClean="0"/>
              <a:t>громадські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організації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виступають</a:t>
            </a:r>
            <a:r>
              <a:rPr lang="ru-RU" sz="2400" dirty="0" smtClean="0"/>
              <a:t> за </a:t>
            </a:r>
            <a:r>
              <a:rPr lang="ru-RU" sz="2400" dirty="0" err="1" smtClean="0"/>
              <a:t>введення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законодавства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регулює</a:t>
            </a:r>
            <a:r>
              <a:rPr lang="ru-RU" sz="2400" dirty="0" smtClean="0"/>
              <a:t> правила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стандарти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вирощування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тестування</a:t>
            </a:r>
            <a:r>
              <a:rPr lang="ru-RU" sz="2400" dirty="0" smtClean="0"/>
              <a:t>, продажу </a:t>
            </a:r>
            <a:r>
              <a:rPr lang="ru-RU" sz="2400" dirty="0" err="1" smtClean="0"/>
              <a:t>ГМ-продуктів</a:t>
            </a:r>
            <a:r>
              <a:rPr lang="ru-RU" sz="2400" dirty="0" smtClean="0"/>
              <a:t>. Я думаю, </a:t>
            </a:r>
            <a:r>
              <a:rPr lang="ru-RU" sz="2400" dirty="0" err="1" smtClean="0"/>
              <a:t>що</a:t>
            </a:r>
            <a:r>
              <a:rPr lang="ru-RU" sz="2400" dirty="0" smtClean="0"/>
              <a:t> головне для нас - знати, </a:t>
            </a:r>
            <a:r>
              <a:rPr lang="ru-RU" sz="2400" dirty="0" err="1" smtClean="0"/>
              <a:t>що</a:t>
            </a:r>
            <a:r>
              <a:rPr lang="ru-RU" sz="2400" dirty="0" smtClean="0"/>
              <a:t> ми </a:t>
            </a:r>
            <a:r>
              <a:rPr lang="ru-RU" sz="2400" dirty="0" err="1" smtClean="0"/>
              <a:t>купуємо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мати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можливість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вибирати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між</a:t>
            </a:r>
            <a:r>
              <a:rPr lang="ru-RU" sz="2400" dirty="0" smtClean="0"/>
              <a:t> </a:t>
            </a:r>
            <a:r>
              <a:rPr lang="ru-RU" sz="2400" dirty="0" err="1" smtClean="0"/>
              <a:t>ГМ-і</a:t>
            </a:r>
            <a:r>
              <a:rPr lang="ru-RU" sz="2400" dirty="0" smtClean="0"/>
              <a:t> </a:t>
            </a:r>
            <a:r>
              <a:rPr lang="ru-RU" sz="2400" dirty="0" err="1" smtClean="0"/>
              <a:t>звичайними</a:t>
            </a:r>
            <a:r>
              <a:rPr lang="ru-RU" sz="2400" dirty="0" smtClean="0"/>
              <a:t> продуктами. 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gr_04.08.09_gm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4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4114800" cy="685800"/>
          </a:xfrm>
        </p:spPr>
        <p:txBody>
          <a:bodyPr>
            <a:noAutofit/>
          </a:bodyPr>
          <a:lstStyle/>
          <a:p>
            <a:r>
              <a:rPr lang="uk-UA" dirty="0" smtClean="0">
                <a:solidFill>
                  <a:srgbClr val="7030A0"/>
                </a:solidFill>
              </a:rPr>
              <a:t>Створення ГМО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38200" y="1166843"/>
            <a:ext cx="7772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 </a:t>
            </a:r>
            <a:r>
              <a:rPr lang="en-US" dirty="0" smtClean="0"/>
              <a:t>    </a:t>
            </a:r>
            <a:r>
              <a:rPr lang="ru-RU" sz="2800" dirty="0" err="1" smtClean="0"/>
              <a:t>Під</a:t>
            </a:r>
            <a:r>
              <a:rPr lang="ru-RU" sz="2800" dirty="0" smtClean="0"/>
              <a:t> </a:t>
            </a:r>
            <a:r>
              <a:rPr lang="ru-RU" sz="2800" dirty="0" smtClean="0"/>
              <a:t>час "</a:t>
            </a:r>
            <a:r>
              <a:rPr lang="ru-RU" sz="2800" dirty="0" err="1" smtClean="0"/>
              <a:t>холодної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війни</a:t>
            </a:r>
            <a:r>
              <a:rPr lang="ru-RU" sz="2800" dirty="0" smtClean="0"/>
              <a:t>" </a:t>
            </a:r>
            <a:r>
              <a:rPr lang="ru-RU" sz="2800" dirty="0" err="1" smtClean="0"/>
              <a:t>військові</a:t>
            </a:r>
            <a:r>
              <a:rPr lang="ru-RU" sz="2800" dirty="0" smtClean="0"/>
              <a:t> кола США </a:t>
            </a:r>
            <a:r>
              <a:rPr lang="ru-RU" sz="2800" dirty="0" err="1" smtClean="0"/>
              <a:t>і</a:t>
            </a:r>
            <a:r>
              <a:rPr lang="ru-RU" sz="2800" dirty="0" smtClean="0"/>
              <a:t> СРСР </a:t>
            </a:r>
            <a:r>
              <a:rPr lang="ru-RU" sz="2800" dirty="0" err="1" smtClean="0"/>
              <a:t>покладали</a:t>
            </a:r>
            <a:r>
              <a:rPr lang="ru-RU" sz="2800" dirty="0" smtClean="0"/>
              <a:t> </a:t>
            </a:r>
            <a:r>
              <a:rPr lang="ru-RU" sz="2800" dirty="0" err="1" smtClean="0"/>
              <a:t>неабиякі</a:t>
            </a:r>
            <a:r>
              <a:rPr lang="ru-RU" sz="2800" dirty="0" smtClean="0"/>
              <a:t> </a:t>
            </a:r>
            <a:r>
              <a:rPr lang="ru-RU" sz="2800" dirty="0" err="1" smtClean="0"/>
              <a:t>надії</a:t>
            </a:r>
            <a:r>
              <a:rPr lang="ru-RU" sz="2800" dirty="0" smtClean="0"/>
              <a:t> на </a:t>
            </a:r>
            <a:r>
              <a:rPr lang="ru-RU" sz="2800" dirty="0" err="1" smtClean="0"/>
              <a:t>біологічну</a:t>
            </a:r>
            <a:r>
              <a:rPr lang="ru-RU" sz="2800" dirty="0" smtClean="0"/>
              <a:t> </a:t>
            </a:r>
            <a:r>
              <a:rPr lang="ru-RU" sz="2800" dirty="0" err="1" smtClean="0"/>
              <a:t>зброю</a:t>
            </a:r>
            <a:r>
              <a:rPr lang="ru-RU" sz="2800" dirty="0" smtClean="0"/>
              <a:t> нового типу. </a:t>
            </a:r>
            <a:r>
              <a:rPr lang="ru-RU" sz="2800" dirty="0" err="1" smtClean="0"/>
              <a:t>Ця</a:t>
            </a:r>
            <a:r>
              <a:rPr lang="ru-RU" sz="2800" dirty="0" smtClean="0"/>
              <a:t> </a:t>
            </a:r>
            <a:r>
              <a:rPr lang="ru-RU" sz="2800" dirty="0" err="1" smtClean="0"/>
              <a:t>зброя</a:t>
            </a:r>
            <a:r>
              <a:rPr lang="ru-RU" sz="2800" dirty="0" smtClean="0"/>
              <a:t> мала бути </a:t>
            </a:r>
            <a:r>
              <a:rPr lang="ru-RU" sz="2800" dirty="0" err="1" smtClean="0"/>
              <a:t>набагато</a:t>
            </a:r>
            <a:r>
              <a:rPr lang="ru-RU" sz="2800" dirty="0" smtClean="0"/>
              <a:t> </a:t>
            </a:r>
            <a:r>
              <a:rPr lang="ru-RU" sz="2800" dirty="0" err="1" smtClean="0"/>
              <a:t>ефективнішою</a:t>
            </a:r>
            <a:r>
              <a:rPr lang="ru-RU" sz="2800" dirty="0" smtClean="0"/>
              <a:t>, </a:t>
            </a:r>
            <a:r>
              <a:rPr lang="ru-RU" sz="2800" dirty="0" err="1" smtClean="0"/>
              <a:t>ніж</a:t>
            </a:r>
            <a:r>
              <a:rPr lang="ru-RU" sz="2800" dirty="0" smtClean="0"/>
              <a:t> </a:t>
            </a:r>
            <a:r>
              <a:rPr lang="ru-RU" sz="2800" dirty="0" err="1" smtClean="0"/>
              <a:t>термоядерна</a:t>
            </a:r>
            <a:r>
              <a:rPr lang="ru-RU" sz="2800" dirty="0" smtClean="0"/>
              <a:t>. Вона не </a:t>
            </a:r>
            <a:r>
              <a:rPr lang="ru-RU" sz="2800" dirty="0" err="1" smtClean="0"/>
              <a:t>знищувала</a:t>
            </a:r>
            <a:r>
              <a:rPr lang="ru-RU" sz="2800" dirty="0" smtClean="0"/>
              <a:t> </a:t>
            </a:r>
            <a:r>
              <a:rPr lang="ru-RU" sz="2800" dirty="0" err="1" smtClean="0"/>
              <a:t>би</a:t>
            </a:r>
            <a:r>
              <a:rPr lang="ru-RU" sz="2800" dirty="0" smtClean="0"/>
              <a:t> </a:t>
            </a:r>
            <a:r>
              <a:rPr lang="ru-RU" sz="2800" dirty="0" err="1" smtClean="0"/>
              <a:t>території</a:t>
            </a:r>
            <a:r>
              <a:rPr lang="ru-RU" sz="2800" dirty="0" smtClean="0"/>
              <a:t> та </a:t>
            </a:r>
            <a:r>
              <a:rPr lang="ru-RU" sz="2800" dirty="0" err="1" smtClean="0"/>
              <a:t>індустрію</a:t>
            </a:r>
            <a:r>
              <a:rPr lang="ru-RU" sz="2800" dirty="0" smtClean="0"/>
              <a:t>, а </a:t>
            </a:r>
            <a:r>
              <a:rPr lang="ru-RU" sz="2800" dirty="0" err="1" smtClean="0"/>
              <a:t>впливала</a:t>
            </a:r>
            <a:r>
              <a:rPr lang="ru-RU" sz="2800" dirty="0" smtClean="0"/>
              <a:t> </a:t>
            </a:r>
            <a:r>
              <a:rPr lang="ru-RU" sz="2800" dirty="0" err="1" smtClean="0"/>
              <a:t>би</a:t>
            </a:r>
            <a:r>
              <a:rPr lang="ru-RU" sz="2800" dirty="0" smtClean="0"/>
              <a:t> </a:t>
            </a:r>
            <a:r>
              <a:rPr lang="ru-RU" sz="2800" dirty="0" err="1" smtClean="0"/>
              <a:t>тільки</a:t>
            </a:r>
            <a:r>
              <a:rPr lang="ru-RU" sz="2800" dirty="0" smtClean="0"/>
              <a:t> на </a:t>
            </a:r>
            <a:r>
              <a:rPr lang="ru-RU" sz="2800" dirty="0" err="1" smtClean="0"/>
              <a:t>населення</a:t>
            </a:r>
            <a:r>
              <a:rPr lang="ru-RU" sz="2800" dirty="0" smtClean="0"/>
              <a:t>. </a:t>
            </a:r>
            <a:endParaRPr lang="ru-RU" sz="2800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4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457200"/>
            <a:ext cx="8686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/>
              <a:t>  </a:t>
            </a:r>
            <a:r>
              <a:rPr lang="en-US" dirty="0" smtClean="0"/>
              <a:t>     </a:t>
            </a:r>
            <a:r>
              <a:rPr lang="ru-RU" sz="2400" dirty="0" smtClean="0"/>
              <a:t>До </a:t>
            </a:r>
            <a:r>
              <a:rPr lang="ru-RU" sz="2400" dirty="0" err="1" smtClean="0"/>
              <a:t>цієї</a:t>
            </a:r>
            <a:r>
              <a:rPr lang="ru-RU" sz="2400" dirty="0" smtClean="0"/>
              <a:t> </a:t>
            </a:r>
            <a:r>
              <a:rPr lang="ru-RU" sz="2400" dirty="0" err="1" smtClean="0"/>
              <a:t>зброї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відносились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штучні</a:t>
            </a:r>
            <a:r>
              <a:rPr lang="ru-RU" sz="2400" dirty="0" smtClean="0"/>
              <a:t>, </a:t>
            </a:r>
            <a:r>
              <a:rPr lang="ru-RU" sz="2400" dirty="0" err="1" smtClean="0"/>
              <a:t>генетично</a:t>
            </a:r>
            <a:r>
              <a:rPr lang="ru-RU" sz="2400" dirty="0" smtClean="0"/>
              <a:t> </a:t>
            </a:r>
            <a:r>
              <a:rPr lang="ru-RU" sz="2400" dirty="0" err="1" smtClean="0"/>
              <a:t>модифіковані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організми</a:t>
            </a:r>
            <a:r>
              <a:rPr lang="ru-RU" sz="2400" dirty="0" smtClean="0"/>
              <a:t>. </a:t>
            </a:r>
            <a:r>
              <a:rPr lang="ru-RU" sz="2400" dirty="0" err="1" smtClean="0"/>
              <a:t>Тобто</a:t>
            </a:r>
            <a:r>
              <a:rPr lang="ru-RU" sz="2400" dirty="0" smtClean="0"/>
              <a:t>, </a:t>
            </a:r>
            <a:r>
              <a:rPr lang="ru-RU" sz="2400" dirty="0" err="1" smtClean="0"/>
              <a:t>такі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організми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містили</a:t>
            </a:r>
            <a:r>
              <a:rPr lang="ru-RU" sz="2400" dirty="0" smtClean="0"/>
              <a:t> </a:t>
            </a:r>
            <a:r>
              <a:rPr lang="ru-RU" sz="2400" dirty="0" err="1" smtClean="0"/>
              <a:t>гени</a:t>
            </a:r>
            <a:r>
              <a:rPr lang="ru-RU" sz="2400" dirty="0" smtClean="0"/>
              <a:t> штучно </a:t>
            </a:r>
            <a:r>
              <a:rPr lang="ru-RU" sz="2400" dirty="0" err="1" smtClean="0"/>
              <a:t>створені</a:t>
            </a:r>
            <a:r>
              <a:rPr lang="ru-RU" sz="2400" dirty="0" smtClean="0"/>
              <a:t>,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запозичені</a:t>
            </a:r>
            <a:r>
              <a:rPr lang="ru-RU" sz="2400" dirty="0" smtClean="0"/>
              <a:t> в </a:t>
            </a:r>
            <a:r>
              <a:rPr lang="ru-RU" sz="2400" dirty="0" err="1" smtClean="0"/>
              <a:t>інших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організмів</a:t>
            </a:r>
            <a:r>
              <a:rPr lang="ru-RU" sz="2400" dirty="0" smtClean="0"/>
              <a:t>. </a:t>
            </a: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відкривало</a:t>
            </a:r>
            <a:r>
              <a:rPr lang="ru-RU" sz="2400" dirty="0" smtClean="0"/>
              <a:t> </a:t>
            </a:r>
            <a:r>
              <a:rPr lang="ru-RU" sz="2400" dirty="0" err="1" smtClean="0"/>
              <a:t>грандіозні</a:t>
            </a:r>
            <a:r>
              <a:rPr lang="ru-RU" sz="2400" dirty="0" smtClean="0"/>
              <a:t> </a:t>
            </a:r>
            <a:r>
              <a:rPr lang="ru-RU" sz="2400" dirty="0" err="1" smtClean="0"/>
              <a:t>перспективи</a:t>
            </a:r>
            <a:r>
              <a:rPr lang="ru-RU" sz="2400" dirty="0" smtClean="0"/>
              <a:t>, а </a:t>
            </a:r>
            <a:r>
              <a:rPr lang="ru-RU" sz="2400" dirty="0" err="1" smtClean="0"/>
              <a:t>саме</a:t>
            </a:r>
            <a:r>
              <a:rPr lang="ru-RU" sz="2400" dirty="0" smtClean="0"/>
              <a:t> </a:t>
            </a:r>
            <a:r>
              <a:rPr lang="ru-RU" sz="2400" dirty="0" err="1" smtClean="0"/>
              <a:t>створення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вірусів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рослин</a:t>
            </a:r>
            <a:r>
              <a:rPr lang="ru-RU" sz="2400" dirty="0" smtClean="0"/>
              <a:t>, </a:t>
            </a:r>
            <a:r>
              <a:rPr lang="ru-RU" sz="2400" dirty="0" err="1" smtClean="0"/>
              <a:t>котрі</a:t>
            </a:r>
            <a:r>
              <a:rPr lang="ru-RU" sz="2400" dirty="0" smtClean="0"/>
              <a:t> </a:t>
            </a:r>
            <a:r>
              <a:rPr lang="ru-RU" sz="2400" dirty="0" err="1" smtClean="0"/>
              <a:t>би</a:t>
            </a:r>
            <a:r>
              <a:rPr lang="ru-RU" sz="2400" dirty="0" smtClean="0"/>
              <a:t> </a:t>
            </a:r>
            <a:r>
              <a:rPr lang="ru-RU" sz="2400" dirty="0" err="1" smtClean="0"/>
              <a:t>знижували</a:t>
            </a:r>
            <a:r>
              <a:rPr lang="ru-RU" sz="2400" dirty="0" smtClean="0"/>
              <a:t> </a:t>
            </a:r>
            <a:r>
              <a:rPr lang="ru-RU" sz="2400" dirty="0" err="1" smtClean="0"/>
              <a:t>імунітет</a:t>
            </a:r>
            <a:r>
              <a:rPr lang="ru-RU" sz="2400" dirty="0" smtClean="0"/>
              <a:t> людей, несли </a:t>
            </a:r>
            <a:r>
              <a:rPr lang="ru-RU" sz="2400" dirty="0" err="1" smtClean="0"/>
              <a:t>нові</a:t>
            </a:r>
            <a:r>
              <a:rPr lang="ru-RU" sz="2400" dirty="0" smtClean="0"/>
              <a:t> </a:t>
            </a:r>
            <a:r>
              <a:rPr lang="ru-RU" sz="2400" dirty="0" err="1" smtClean="0"/>
              <a:t>хвороби</a:t>
            </a:r>
            <a:r>
              <a:rPr lang="ru-RU" sz="2400" dirty="0" smtClean="0"/>
              <a:t>,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яких</a:t>
            </a:r>
            <a:r>
              <a:rPr lang="ru-RU" sz="2400" dirty="0" smtClean="0"/>
              <a:t> не </a:t>
            </a:r>
            <a:r>
              <a:rPr lang="ru-RU" sz="2400" dirty="0" err="1" smtClean="0"/>
              <a:t>було</a:t>
            </a:r>
            <a:r>
              <a:rPr lang="ru-RU" sz="2400" dirty="0" smtClean="0"/>
              <a:t> </a:t>
            </a:r>
            <a:r>
              <a:rPr lang="ru-RU" sz="2400" dirty="0" err="1" smtClean="0"/>
              <a:t>би</a:t>
            </a:r>
            <a:r>
              <a:rPr lang="ru-RU" sz="2400" dirty="0" smtClean="0"/>
              <a:t> </a:t>
            </a:r>
            <a:r>
              <a:rPr lang="ru-RU" sz="2400" dirty="0" err="1" smtClean="0"/>
              <a:t>ні</a:t>
            </a:r>
            <a:r>
              <a:rPr lang="ru-RU" sz="2400" dirty="0" smtClean="0"/>
              <a:t> природного </a:t>
            </a:r>
            <a:r>
              <a:rPr lang="ru-RU" sz="2400" dirty="0" err="1" smtClean="0"/>
              <a:t>захисту</a:t>
            </a:r>
            <a:r>
              <a:rPr lang="ru-RU" sz="2400" dirty="0" smtClean="0"/>
              <a:t>, </a:t>
            </a:r>
            <a:r>
              <a:rPr lang="ru-RU" sz="2400" dirty="0" err="1" smtClean="0"/>
              <a:t>ні</a:t>
            </a:r>
            <a:r>
              <a:rPr lang="ru-RU" sz="2400" dirty="0" smtClean="0"/>
              <a:t> </a:t>
            </a:r>
            <a:r>
              <a:rPr lang="ru-RU" sz="2400" dirty="0" err="1" smtClean="0"/>
              <a:t>ліків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4" name="Рисунок 3" descr="1117214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800" y="3048000"/>
            <a:ext cx="4495800" cy="3295650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4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1000" y="228600"/>
            <a:ext cx="85344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  </a:t>
            </a:r>
            <a:r>
              <a:rPr lang="en-US" sz="2800" dirty="0" smtClean="0"/>
              <a:t>  </a:t>
            </a:r>
            <a:r>
              <a:rPr lang="ru-RU" sz="2800" dirty="0" err="1" smtClean="0"/>
              <a:t>Після</a:t>
            </a:r>
            <a:r>
              <a:rPr lang="ru-RU" sz="2800" dirty="0" smtClean="0"/>
              <a:t> </a:t>
            </a:r>
            <a:r>
              <a:rPr lang="ru-RU" sz="2800" dirty="0" err="1" smtClean="0"/>
              <a:t>закінчення</a:t>
            </a:r>
            <a:r>
              <a:rPr lang="ru-RU" sz="2800" dirty="0" smtClean="0"/>
              <a:t> "</a:t>
            </a:r>
            <a:r>
              <a:rPr lang="ru-RU" sz="2800" dirty="0" err="1" smtClean="0"/>
              <a:t>холодної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війни</a:t>
            </a:r>
            <a:r>
              <a:rPr lang="ru-RU" sz="2800" dirty="0" smtClean="0"/>
              <a:t>", </a:t>
            </a:r>
            <a:r>
              <a:rPr lang="ru-RU" sz="2800" dirty="0" err="1" smtClean="0"/>
              <a:t>звичайно</a:t>
            </a:r>
            <a:r>
              <a:rPr lang="ru-RU" sz="2800" dirty="0" smtClean="0"/>
              <a:t>, </a:t>
            </a:r>
            <a:r>
              <a:rPr lang="ru-RU" sz="2800" dirty="0" err="1" smtClean="0"/>
              <a:t>виникла</a:t>
            </a:r>
            <a:r>
              <a:rPr lang="ru-RU" sz="2800" dirty="0" smtClean="0"/>
              <a:t> </a:t>
            </a:r>
            <a:r>
              <a:rPr lang="ru-RU" sz="2800" dirty="0" err="1" smtClean="0"/>
              <a:t>серйозна</a:t>
            </a:r>
            <a:r>
              <a:rPr lang="ru-RU" sz="2800" dirty="0" smtClean="0"/>
              <a:t> проблема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фінансуванням</a:t>
            </a:r>
            <a:r>
              <a:rPr lang="ru-RU" sz="2800" dirty="0" smtClean="0"/>
              <a:t> </a:t>
            </a:r>
            <a:r>
              <a:rPr lang="ru-RU" sz="2800" dirty="0" err="1" smtClean="0"/>
              <a:t>цих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програм</a:t>
            </a:r>
            <a:r>
              <a:rPr lang="ru-RU" sz="2800" dirty="0" smtClean="0"/>
              <a:t>. І </a:t>
            </a:r>
            <a:r>
              <a:rPr lang="ru-RU" sz="2800" dirty="0" err="1" smtClean="0"/>
              <a:t>незалежно</a:t>
            </a:r>
            <a:r>
              <a:rPr lang="ru-RU" sz="2800" dirty="0" smtClean="0"/>
              <a:t> один </a:t>
            </a:r>
            <a:r>
              <a:rPr lang="ru-RU" sz="2800" dirty="0" err="1" smtClean="0"/>
              <a:t>від</a:t>
            </a:r>
            <a:r>
              <a:rPr lang="ru-RU" sz="2800" dirty="0" smtClean="0"/>
              <a:t> одного </a:t>
            </a:r>
            <a:r>
              <a:rPr lang="ru-RU" sz="2800" dirty="0" err="1" smtClean="0"/>
              <a:t>групи</a:t>
            </a:r>
            <a:r>
              <a:rPr lang="ru-RU" sz="2800" dirty="0" smtClean="0"/>
              <a:t> </a:t>
            </a:r>
            <a:r>
              <a:rPr lang="ru-RU" sz="2800" dirty="0" err="1" smtClean="0"/>
              <a:t>радянських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американських</a:t>
            </a:r>
            <a:r>
              <a:rPr lang="ru-RU" sz="2800" dirty="0" smtClean="0"/>
              <a:t> </a:t>
            </a:r>
            <a:r>
              <a:rPr lang="ru-RU" sz="2800" dirty="0" err="1" smtClean="0"/>
              <a:t>спеціалістів</a:t>
            </a:r>
            <a:r>
              <a:rPr lang="ru-RU" sz="2800" dirty="0" smtClean="0"/>
              <a:t> у </a:t>
            </a:r>
            <a:r>
              <a:rPr lang="ru-RU" sz="2800" dirty="0" err="1" smtClean="0"/>
              <a:t>цій</a:t>
            </a:r>
            <a:r>
              <a:rPr lang="ru-RU" sz="2800" dirty="0" smtClean="0"/>
              <a:t> </a:t>
            </a:r>
            <a:r>
              <a:rPr lang="ru-RU" sz="2800" dirty="0" err="1" smtClean="0"/>
              <a:t>галузі</a:t>
            </a:r>
            <a:r>
              <a:rPr lang="ru-RU" sz="2800" dirty="0" smtClean="0"/>
              <a:t> </a:t>
            </a:r>
            <a:r>
              <a:rPr lang="ru-RU" sz="2800" dirty="0" err="1" smtClean="0"/>
              <a:t>звернулися</a:t>
            </a:r>
            <a:r>
              <a:rPr lang="ru-RU" sz="2800" dirty="0" smtClean="0"/>
              <a:t> до </a:t>
            </a:r>
            <a:r>
              <a:rPr lang="ru-RU" sz="2800" dirty="0" err="1" smtClean="0"/>
              <a:t>урядів</a:t>
            </a:r>
            <a:r>
              <a:rPr lang="ru-RU" sz="2800" dirty="0" smtClean="0"/>
              <a:t> </a:t>
            </a:r>
            <a:r>
              <a:rPr lang="ru-RU" sz="2800" dirty="0" err="1" smtClean="0"/>
              <a:t>із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пропозиціями</a:t>
            </a:r>
            <a:r>
              <a:rPr lang="ru-RU" sz="2800" dirty="0" smtClean="0"/>
              <a:t> </a:t>
            </a:r>
            <a:r>
              <a:rPr lang="ru-RU" sz="2800" dirty="0" err="1" smtClean="0"/>
              <a:t>використати</a:t>
            </a:r>
            <a:r>
              <a:rPr lang="ru-RU" sz="2800" dirty="0" smtClean="0"/>
              <a:t> </a:t>
            </a:r>
            <a:r>
              <a:rPr lang="ru-RU" sz="2800" dirty="0" err="1" smtClean="0"/>
              <a:t>ці</a:t>
            </a:r>
            <a:r>
              <a:rPr lang="ru-RU" sz="2800" dirty="0" smtClean="0"/>
              <a:t> </a:t>
            </a:r>
            <a:r>
              <a:rPr lang="ru-RU" sz="2800" dirty="0" err="1" smtClean="0"/>
              <a:t>технології</a:t>
            </a:r>
            <a:r>
              <a:rPr lang="ru-RU" sz="2800" dirty="0" smtClean="0"/>
              <a:t> у </a:t>
            </a:r>
            <a:r>
              <a:rPr lang="ru-RU" sz="2800" dirty="0" err="1" smtClean="0"/>
              <a:t>мирних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цілях</a:t>
            </a:r>
            <a:r>
              <a:rPr lang="ru-RU" sz="2800" dirty="0" smtClean="0"/>
              <a:t>. З </a:t>
            </a:r>
            <a:r>
              <a:rPr lang="ru-RU" sz="2800" dirty="0" err="1" smtClean="0"/>
              <a:t>відомих</a:t>
            </a:r>
            <a:r>
              <a:rPr lang="ru-RU" sz="2800" dirty="0" smtClean="0"/>
              <a:t> причин у </a:t>
            </a:r>
            <a:r>
              <a:rPr lang="ru-RU" sz="2800" dirty="0" err="1" smtClean="0"/>
              <a:t>Радянському</a:t>
            </a:r>
            <a:r>
              <a:rPr lang="ru-RU" sz="2800" dirty="0" smtClean="0"/>
              <a:t> </a:t>
            </a:r>
            <a:r>
              <a:rPr lang="ru-RU" sz="2800" dirty="0" err="1" smtClean="0"/>
              <a:t>Союзі</a:t>
            </a:r>
            <a:r>
              <a:rPr lang="ru-RU" sz="2800" dirty="0" smtClean="0"/>
              <a:t> </a:t>
            </a:r>
            <a:r>
              <a:rPr lang="ru-RU" sz="2800" dirty="0" err="1" smtClean="0"/>
              <a:t>ці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програми</a:t>
            </a:r>
            <a:r>
              <a:rPr lang="ru-RU" sz="2800" dirty="0" smtClean="0"/>
              <a:t> не </a:t>
            </a:r>
            <a:r>
              <a:rPr lang="ru-RU" sz="2800" dirty="0" err="1" smtClean="0"/>
              <a:t>набули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відповідної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фінансової</a:t>
            </a:r>
            <a:r>
              <a:rPr lang="ru-RU" sz="2800" dirty="0" smtClean="0"/>
              <a:t> </a:t>
            </a:r>
            <a:r>
              <a:rPr lang="ru-RU" sz="2800" dirty="0" err="1" smtClean="0"/>
              <a:t>підтримки</a:t>
            </a:r>
            <a:r>
              <a:rPr lang="ru-RU" sz="2800" dirty="0" smtClean="0"/>
              <a:t>, а у </a:t>
            </a:r>
            <a:r>
              <a:rPr lang="ru-RU" sz="2800" dirty="0" err="1" smtClean="0"/>
              <a:t>Сполучених</a:t>
            </a:r>
            <a:r>
              <a:rPr lang="ru-RU" sz="2800" dirty="0" smtClean="0"/>
              <a:t> Штатах </a:t>
            </a:r>
            <a:r>
              <a:rPr lang="ru-RU" sz="2800" dirty="0" err="1" smtClean="0"/>
              <a:t>цю</a:t>
            </a:r>
            <a:r>
              <a:rPr lang="ru-RU" sz="2800" dirty="0" smtClean="0"/>
              <a:t> </a:t>
            </a:r>
            <a:r>
              <a:rPr lang="ru-RU" sz="2800" dirty="0" err="1" smtClean="0"/>
              <a:t>ідею</a:t>
            </a:r>
            <a:r>
              <a:rPr lang="ru-RU" sz="2800" dirty="0" smtClean="0"/>
              <a:t> </a:t>
            </a:r>
            <a:r>
              <a:rPr lang="ru-RU" sz="2800" dirty="0" err="1" smtClean="0"/>
              <a:t>підхопили</a:t>
            </a:r>
            <a:r>
              <a:rPr lang="ru-RU" sz="2800" dirty="0" smtClean="0"/>
              <a:t> </a:t>
            </a:r>
            <a:r>
              <a:rPr lang="ru-RU" sz="2800" dirty="0" err="1" smtClean="0"/>
              <a:t>корпорації</a:t>
            </a:r>
            <a:r>
              <a:rPr lang="ru-RU" sz="2800" dirty="0" smtClean="0"/>
              <a:t>, </a:t>
            </a:r>
            <a:r>
              <a:rPr lang="ru-RU" sz="2800" dirty="0" err="1" smtClean="0"/>
              <a:t>котрі</a:t>
            </a:r>
            <a:r>
              <a:rPr lang="ru-RU" sz="2800" dirty="0" smtClean="0"/>
              <a:t> </a:t>
            </a:r>
            <a:r>
              <a:rPr lang="ru-RU" sz="2800" dirty="0" err="1" smtClean="0"/>
              <a:t>спеціалізувались</a:t>
            </a:r>
            <a:r>
              <a:rPr lang="ru-RU" sz="2800" dirty="0" smtClean="0"/>
              <a:t> на </a:t>
            </a:r>
            <a:r>
              <a:rPr lang="ru-RU" sz="2800" dirty="0" err="1" smtClean="0"/>
              <a:t>агро-технологіях</a:t>
            </a:r>
            <a:r>
              <a:rPr lang="ru-RU" sz="2800" dirty="0" smtClean="0"/>
              <a:t>. І </a:t>
            </a:r>
            <a:r>
              <a:rPr lang="ru-RU" sz="2800" dirty="0" err="1" smtClean="0"/>
              <a:t>незабаром</a:t>
            </a:r>
            <a:r>
              <a:rPr lang="ru-RU" sz="2800" dirty="0" smtClean="0"/>
              <a:t> на </a:t>
            </a:r>
            <a:r>
              <a:rPr lang="ru-RU" sz="2800" dirty="0" err="1" smtClean="0"/>
              <a:t>світовому</a:t>
            </a:r>
            <a:r>
              <a:rPr lang="ru-RU" sz="2800" dirty="0" smtClean="0"/>
              <a:t> ринку </a:t>
            </a:r>
            <a:r>
              <a:rPr lang="ru-RU" sz="2800" dirty="0" err="1" smtClean="0"/>
              <a:t>з'явилися</a:t>
            </a:r>
            <a:r>
              <a:rPr lang="ru-RU" sz="2800" dirty="0" smtClean="0"/>
              <a:t> </a:t>
            </a:r>
            <a:r>
              <a:rPr lang="ru-RU" sz="2800" dirty="0" err="1" smtClean="0"/>
              <a:t>генетично</a:t>
            </a:r>
            <a:r>
              <a:rPr lang="ru-RU" sz="2800" dirty="0" smtClean="0"/>
              <a:t> </a:t>
            </a:r>
            <a:r>
              <a:rPr lang="ru-RU" sz="2800" dirty="0" err="1" smtClean="0"/>
              <a:t>модифіковані</a:t>
            </a:r>
            <a:r>
              <a:rPr lang="ru-RU" sz="2800" dirty="0" smtClean="0"/>
              <a:t> </a:t>
            </a:r>
            <a:r>
              <a:rPr lang="ru-RU" sz="2800" dirty="0" err="1" smtClean="0"/>
              <a:t>сільськогосподарські</a:t>
            </a:r>
            <a:r>
              <a:rPr lang="ru-RU" sz="2800" dirty="0" smtClean="0"/>
              <a:t> </a:t>
            </a:r>
            <a:r>
              <a:rPr lang="ru-RU" sz="2800" dirty="0" err="1" smtClean="0"/>
              <a:t>культури</a:t>
            </a:r>
            <a:r>
              <a:rPr lang="ru-RU" sz="2800" dirty="0" smtClean="0"/>
              <a:t>, а </a:t>
            </a:r>
            <a:r>
              <a:rPr lang="ru-RU" sz="2800" dirty="0" err="1" smtClean="0"/>
              <a:t>фактично</a:t>
            </a:r>
            <a:r>
              <a:rPr lang="ru-RU" sz="2800" dirty="0" smtClean="0"/>
              <a:t> - </a:t>
            </a:r>
            <a:r>
              <a:rPr lang="ru-RU" sz="2800" dirty="0" err="1" smtClean="0"/>
              <a:t>нові</a:t>
            </a:r>
            <a:r>
              <a:rPr lang="ru-RU" sz="2800" dirty="0" smtClean="0"/>
              <a:t>, </a:t>
            </a:r>
            <a:r>
              <a:rPr lang="ru-RU" sz="2800" dirty="0" err="1" smtClean="0"/>
              <a:t>штучні</a:t>
            </a:r>
            <a:r>
              <a:rPr lang="ru-RU" sz="2800" dirty="0" smtClean="0"/>
              <a:t> </a:t>
            </a:r>
            <a:r>
              <a:rPr lang="ru-RU" sz="2800" dirty="0" err="1" smtClean="0"/>
              <a:t>види</a:t>
            </a:r>
            <a:r>
              <a:rPr lang="ru-RU" sz="2800" dirty="0" smtClean="0"/>
              <a:t> </a:t>
            </a:r>
            <a:r>
              <a:rPr lang="ru-RU" sz="2800" dirty="0" err="1" smtClean="0"/>
              <a:t>рослин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не </a:t>
            </a:r>
            <a:r>
              <a:rPr lang="ru-RU" sz="2800" dirty="0" err="1" smtClean="0"/>
              <a:t>пройшли</a:t>
            </a:r>
            <a:r>
              <a:rPr lang="ru-RU" sz="2800" dirty="0" smtClean="0"/>
              <a:t> </a:t>
            </a:r>
            <a:r>
              <a:rPr lang="ru-RU" sz="2800" dirty="0" err="1" smtClean="0"/>
              <a:t>природну</a:t>
            </a:r>
            <a:r>
              <a:rPr lang="ru-RU" sz="2800" dirty="0" smtClean="0"/>
              <a:t>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ru-RU" sz="2800" dirty="0" err="1" smtClean="0"/>
              <a:t>звичайну</a:t>
            </a:r>
            <a:r>
              <a:rPr lang="ru-RU" sz="2800" dirty="0" smtClean="0"/>
              <a:t> </a:t>
            </a:r>
            <a:r>
              <a:rPr lang="ru-RU" sz="2800" dirty="0" err="1" smtClean="0"/>
              <a:t>сільськогосподарську</a:t>
            </a:r>
            <a:r>
              <a:rPr lang="ru-RU" sz="2800" dirty="0" smtClean="0"/>
              <a:t> </a:t>
            </a:r>
            <a:r>
              <a:rPr lang="ru-RU" sz="2800" dirty="0" err="1" smtClean="0"/>
              <a:t>селекцію</a:t>
            </a:r>
            <a:r>
              <a:rPr lang="ru-RU" sz="2800" dirty="0" smtClean="0"/>
              <a:t>, а </a:t>
            </a:r>
            <a:r>
              <a:rPr lang="ru-RU" sz="2800" dirty="0" err="1" smtClean="0"/>
              <a:t>були</a:t>
            </a:r>
            <a:r>
              <a:rPr lang="ru-RU" sz="2800" dirty="0" smtClean="0"/>
              <a:t> </a:t>
            </a:r>
            <a:r>
              <a:rPr lang="ru-RU" sz="2800" dirty="0" err="1" smtClean="0"/>
              <a:t>синтезовані</a:t>
            </a:r>
            <a:r>
              <a:rPr lang="ru-RU" sz="2800" dirty="0" smtClean="0"/>
              <a:t> шляхом </a:t>
            </a:r>
            <a:r>
              <a:rPr lang="ru-RU" sz="2800" dirty="0" err="1" smtClean="0"/>
              <a:t>біотехнологічних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операцій</a:t>
            </a:r>
            <a:r>
              <a:rPr lang="ru-RU" sz="2800" dirty="0" smtClean="0"/>
              <a:t>. </a:t>
            </a:r>
          </a:p>
          <a:p>
            <a:pPr algn="just"/>
            <a:endParaRPr lang="ru-RU" sz="2800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  <a:alpha val="4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533400"/>
            <a:ext cx="86106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</a:t>
            </a:r>
            <a:r>
              <a:rPr lang="ru-RU" sz="2400" dirty="0" err="1" smtClean="0"/>
              <a:t>Вперше</a:t>
            </a:r>
            <a:r>
              <a:rPr lang="ru-RU" sz="2400" dirty="0" smtClean="0"/>
              <a:t> ГМО в </a:t>
            </a:r>
            <a:r>
              <a:rPr lang="ru-RU" sz="2400" dirty="0" err="1" smtClean="0"/>
              <a:t>Україні</a:t>
            </a:r>
            <a:r>
              <a:rPr lang="ru-RU" sz="2400" dirty="0" smtClean="0"/>
              <a:t> </a:t>
            </a:r>
            <a:r>
              <a:rPr lang="ru-RU" sz="2400" dirty="0" err="1" smtClean="0"/>
              <a:t>з'явилось</a:t>
            </a:r>
            <a:r>
              <a:rPr lang="ru-RU" sz="2400" dirty="0" smtClean="0"/>
              <a:t> у 1997 </a:t>
            </a:r>
            <a:r>
              <a:rPr lang="ru-RU" sz="2400" dirty="0" err="1" smtClean="0"/>
              <a:t>році</a:t>
            </a:r>
            <a:r>
              <a:rPr lang="ru-RU" sz="2400" dirty="0" smtClean="0"/>
              <a:t>, </a:t>
            </a:r>
            <a:r>
              <a:rPr lang="ru-RU" sz="2400" dirty="0" err="1" smtClean="0"/>
              <a:t>і</a:t>
            </a:r>
            <a:r>
              <a:rPr lang="ru-RU" sz="2400" dirty="0" smtClean="0"/>
              <a:t> до 2001 року </a:t>
            </a:r>
            <a:r>
              <a:rPr lang="ru-RU" sz="2400" dirty="0" err="1" smtClean="0"/>
              <a:t>велася</a:t>
            </a:r>
            <a:r>
              <a:rPr lang="ru-RU" sz="2400" dirty="0" smtClean="0"/>
              <a:t> активна </a:t>
            </a:r>
            <a:r>
              <a:rPr lang="ru-RU" sz="2400" dirty="0" err="1" smtClean="0"/>
              <a:t>боротьба</a:t>
            </a:r>
            <a:r>
              <a:rPr lang="ru-RU" sz="2400" dirty="0" smtClean="0"/>
              <a:t> </a:t>
            </a:r>
            <a:r>
              <a:rPr lang="ru-RU" sz="2400" dirty="0" err="1" smtClean="0"/>
              <a:t>між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прихильниками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противниками </a:t>
            </a:r>
            <a:r>
              <a:rPr lang="ru-RU" sz="2400" dirty="0" err="1" smtClean="0"/>
              <a:t>введення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нових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продуктів</a:t>
            </a:r>
            <a:r>
              <a:rPr lang="ru-RU" sz="2400" dirty="0" smtClean="0"/>
              <a:t> у широкий </a:t>
            </a:r>
            <a:r>
              <a:rPr lang="ru-RU" sz="2400" dirty="0" err="1" smtClean="0"/>
              <a:t>вжиток</a:t>
            </a:r>
            <a:r>
              <a:rPr lang="ru-RU" sz="2400" dirty="0" smtClean="0"/>
              <a:t>. </a:t>
            </a:r>
            <a:r>
              <a:rPr lang="ru-RU" sz="2400" dirty="0" err="1" smtClean="0"/>
              <a:t>Наприклад</a:t>
            </a:r>
            <a:r>
              <a:rPr lang="ru-RU" sz="2400" dirty="0" smtClean="0"/>
              <a:t>, </a:t>
            </a:r>
            <a:r>
              <a:rPr lang="ru-RU" sz="2400" dirty="0" err="1" smtClean="0"/>
              <a:t>компанія</a:t>
            </a:r>
            <a:r>
              <a:rPr lang="ru-RU" sz="2400" dirty="0" smtClean="0"/>
              <a:t> «</a:t>
            </a:r>
            <a:r>
              <a:rPr lang="ru-RU" sz="2400" dirty="0" err="1" smtClean="0"/>
              <a:t>Монсанто</a:t>
            </a:r>
            <a:r>
              <a:rPr lang="ru-RU" sz="2400" dirty="0" smtClean="0"/>
              <a:t>» будь </a:t>
            </a:r>
            <a:r>
              <a:rPr lang="ru-RU" sz="2400" dirty="0" err="1" smtClean="0"/>
              <a:t>якою</a:t>
            </a:r>
            <a:r>
              <a:rPr lang="ru-RU" sz="2400" dirty="0" smtClean="0"/>
              <a:t> </a:t>
            </a:r>
            <a:r>
              <a:rPr lang="ru-RU" sz="2400" dirty="0" err="1" smtClean="0"/>
              <a:t>ціною</a:t>
            </a:r>
            <a:r>
              <a:rPr lang="ru-RU" sz="2400" dirty="0" smtClean="0"/>
              <a:t> </a:t>
            </a:r>
            <a:r>
              <a:rPr lang="ru-RU" sz="2400" dirty="0" err="1" smtClean="0"/>
              <a:t>хотіла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організувати</a:t>
            </a:r>
            <a:r>
              <a:rPr lang="ru-RU" sz="2400" dirty="0" smtClean="0"/>
              <a:t> та </a:t>
            </a:r>
            <a:r>
              <a:rPr lang="ru-RU" sz="2400" dirty="0" err="1" smtClean="0"/>
              <a:t>налагодити</a:t>
            </a:r>
            <a:r>
              <a:rPr lang="ru-RU" sz="2400" dirty="0" smtClean="0"/>
              <a:t> </a:t>
            </a:r>
            <a:r>
              <a:rPr lang="ru-RU" sz="2400" dirty="0" err="1" smtClean="0"/>
              <a:t>вирощування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картоплі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містить</a:t>
            </a:r>
            <a:r>
              <a:rPr lang="ru-RU" sz="2400" dirty="0" smtClean="0"/>
              <a:t> ГМІ (</a:t>
            </a:r>
            <a:r>
              <a:rPr lang="ru-RU" sz="2400" dirty="0" err="1" smtClean="0"/>
              <a:t>генно</a:t>
            </a:r>
            <a:r>
              <a:rPr lang="ru-RU" sz="2400" dirty="0" smtClean="0"/>
              <a:t> </a:t>
            </a:r>
            <a:r>
              <a:rPr lang="ru-RU" sz="2400" dirty="0" err="1" smtClean="0"/>
              <a:t>модифіковані</a:t>
            </a:r>
            <a:r>
              <a:rPr lang="ru-RU" sz="2400" dirty="0" smtClean="0"/>
              <a:t> </a:t>
            </a:r>
            <a:r>
              <a:rPr lang="ru-RU" sz="2400" dirty="0" err="1" smtClean="0"/>
              <a:t>інгредієнти</a:t>
            </a:r>
            <a:r>
              <a:rPr lang="ru-RU" sz="2400" dirty="0" smtClean="0"/>
              <a:t>),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вивести</a:t>
            </a:r>
            <a:r>
              <a:rPr lang="ru-RU" sz="2400" dirty="0" smtClean="0"/>
              <a:t> </a:t>
            </a:r>
            <a:r>
              <a:rPr lang="ru-RU" sz="2400" dirty="0" err="1" smtClean="0"/>
              <a:t>свій</a:t>
            </a:r>
            <a:r>
              <a:rPr lang="ru-RU" sz="2400" dirty="0" smtClean="0"/>
              <a:t> продукт на широкий </a:t>
            </a:r>
            <a:r>
              <a:rPr lang="ru-RU" sz="2400" dirty="0" err="1" smtClean="0"/>
              <a:t>ринок</a:t>
            </a:r>
            <a:r>
              <a:rPr lang="ru-RU" sz="2400" dirty="0" smtClean="0"/>
              <a:t>. З 2001 року </a:t>
            </a:r>
            <a:r>
              <a:rPr lang="ru-RU" sz="2400" dirty="0" err="1" smtClean="0"/>
              <a:t>офіційне</a:t>
            </a:r>
            <a:r>
              <a:rPr lang="ru-RU" sz="2400" dirty="0" smtClean="0"/>
              <a:t> </a:t>
            </a:r>
            <a:r>
              <a:rPr lang="ru-RU" sz="2400" dirty="0" err="1" smtClean="0"/>
              <a:t>поширення</a:t>
            </a:r>
            <a:r>
              <a:rPr lang="ru-RU" sz="2400" dirty="0" smtClean="0"/>
              <a:t> таких </a:t>
            </a:r>
            <a:r>
              <a:rPr lang="ru-RU" sz="2400" dirty="0" err="1" smtClean="0"/>
              <a:t>рослин</a:t>
            </a:r>
            <a:r>
              <a:rPr lang="ru-RU" sz="2400" dirty="0" smtClean="0"/>
              <a:t> в </a:t>
            </a:r>
            <a:r>
              <a:rPr lang="ru-RU" sz="2400" dirty="0" err="1" smtClean="0"/>
              <a:t>Україні</a:t>
            </a:r>
            <a:r>
              <a:rPr lang="ru-RU" sz="2400" dirty="0" smtClean="0"/>
              <a:t> не </a:t>
            </a:r>
            <a:r>
              <a:rPr lang="ru-RU" sz="2400" dirty="0" err="1" smtClean="0"/>
              <a:t>отримало</a:t>
            </a:r>
            <a:r>
              <a:rPr lang="ru-RU" sz="2400" dirty="0" smtClean="0"/>
              <a:t> </a:t>
            </a:r>
            <a:r>
              <a:rPr lang="ru-RU" sz="2400" dirty="0" err="1" smtClean="0"/>
              <a:t>дозволу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3" name="Рисунок 2" descr="default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76800" y="3733800"/>
            <a:ext cx="4267200" cy="3124200"/>
          </a:xfrm>
          <a:prstGeom prst="rect">
            <a:avLst/>
          </a:prstGeom>
        </p:spPr>
      </p:pic>
      <p:pic>
        <p:nvPicPr>
          <p:cNvPr id="4" name="Рисунок 3" descr="223454_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733800"/>
            <a:ext cx="4895850" cy="3124200"/>
          </a:xfrm>
          <a:prstGeom prst="rect">
            <a:avLst/>
          </a:prstGeom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  <a:alpha val="4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09600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</a:t>
            </a:r>
            <a:r>
              <a:rPr lang="ru-RU" sz="2400" dirty="0" err="1" smtClean="0"/>
              <a:t>Населення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планети</a:t>
            </a:r>
            <a:r>
              <a:rPr lang="ru-RU" sz="2400" dirty="0" smtClean="0"/>
              <a:t> </a:t>
            </a:r>
            <a:r>
              <a:rPr lang="ru-RU" sz="2400" dirty="0" err="1" smtClean="0"/>
              <a:t>стрімко</a:t>
            </a:r>
            <a:r>
              <a:rPr lang="ru-RU" sz="2400" dirty="0" smtClean="0"/>
              <a:t> </a:t>
            </a:r>
            <a:r>
              <a:rPr lang="ru-RU" sz="2400" dirty="0" err="1" smtClean="0"/>
              <a:t>зростає</a:t>
            </a:r>
            <a:r>
              <a:rPr lang="ru-RU" sz="2400" dirty="0" smtClean="0"/>
              <a:t>, </a:t>
            </a:r>
            <a:r>
              <a:rPr lang="ru-RU" sz="2400" dirty="0" err="1" smtClean="0"/>
              <a:t>і</a:t>
            </a:r>
            <a:r>
              <a:rPr lang="ru-RU" sz="2400" dirty="0" smtClean="0"/>
              <a:t>, по </a:t>
            </a:r>
            <a:r>
              <a:rPr lang="ru-RU" sz="2400" dirty="0" err="1" smtClean="0"/>
              <a:t>деяким</a:t>
            </a:r>
            <a:r>
              <a:rPr lang="ru-RU" sz="2400" dirty="0" smtClean="0"/>
              <a:t> прогнозам, в </a:t>
            </a:r>
            <a:r>
              <a:rPr lang="ru-RU" sz="2400" dirty="0" err="1" smtClean="0"/>
              <a:t>близькому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майбутньому</a:t>
            </a:r>
            <a:r>
              <a:rPr lang="ru-RU" sz="2400" dirty="0" smtClean="0"/>
              <a:t> </a:t>
            </a:r>
            <a:r>
              <a:rPr lang="ru-RU" sz="2400" dirty="0" err="1" smtClean="0"/>
              <a:t>їжі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всіх</a:t>
            </a:r>
            <a:r>
              <a:rPr lang="ru-RU" sz="2400" dirty="0" smtClean="0"/>
              <a:t> не буде </a:t>
            </a:r>
            <a:r>
              <a:rPr lang="ru-RU" sz="2400" dirty="0" err="1" smtClean="0"/>
              <a:t>вистачати</a:t>
            </a:r>
            <a:r>
              <a:rPr lang="ru-RU" sz="2400" dirty="0" smtClean="0"/>
              <a:t>. ГМО – </a:t>
            </a:r>
            <a:r>
              <a:rPr lang="ru-RU" sz="2400" dirty="0" err="1" smtClean="0"/>
              <a:t>ідеальне</a:t>
            </a:r>
            <a:r>
              <a:rPr lang="ru-RU" sz="2400" dirty="0" smtClean="0"/>
              <a:t> </a:t>
            </a:r>
            <a:r>
              <a:rPr lang="ru-RU" sz="2400" dirty="0" err="1" smtClean="0"/>
              <a:t>вирішення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цієї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проблеми</a:t>
            </a:r>
            <a:r>
              <a:rPr lang="ru-RU" sz="2400" dirty="0" smtClean="0"/>
              <a:t>, </a:t>
            </a:r>
            <a:r>
              <a:rPr lang="ru-RU" sz="2400" dirty="0" err="1" smtClean="0"/>
              <a:t>адже</a:t>
            </a:r>
            <a:r>
              <a:rPr lang="ru-RU" sz="2400" dirty="0" smtClean="0"/>
              <a:t> </a:t>
            </a:r>
            <a:r>
              <a:rPr lang="ru-RU" sz="2400" dirty="0" err="1" smtClean="0"/>
              <a:t>врожаї</a:t>
            </a:r>
            <a:r>
              <a:rPr lang="ru-RU" sz="2400" dirty="0" smtClean="0"/>
              <a:t> таких культур </a:t>
            </a:r>
            <a:r>
              <a:rPr lang="ru-RU" sz="2400" dirty="0" err="1" smtClean="0"/>
              <a:t>значно</a:t>
            </a:r>
            <a:r>
              <a:rPr lang="ru-RU" sz="2400" dirty="0" smtClean="0"/>
              <a:t> </a:t>
            </a:r>
            <a:r>
              <a:rPr lang="ru-RU" sz="2400" dirty="0" err="1" smtClean="0"/>
              <a:t>більші</a:t>
            </a:r>
            <a:r>
              <a:rPr lang="ru-RU" sz="2400" dirty="0" smtClean="0"/>
              <a:t>. </a:t>
            </a: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стосовно</a:t>
            </a:r>
            <a:r>
              <a:rPr lang="ru-RU" sz="2400" dirty="0" smtClean="0"/>
              <a:t> ГМР. ГМТ – </a:t>
            </a:r>
            <a:r>
              <a:rPr lang="ru-RU" sz="2400" dirty="0" err="1" smtClean="0"/>
              <a:t>генно</a:t>
            </a:r>
            <a:r>
              <a:rPr lang="ru-RU" sz="2400" dirty="0" smtClean="0"/>
              <a:t> </a:t>
            </a:r>
            <a:r>
              <a:rPr lang="ru-RU" sz="2400" dirty="0" err="1" smtClean="0"/>
              <a:t>модифіковані</a:t>
            </a:r>
            <a:r>
              <a:rPr lang="ru-RU" sz="2400" dirty="0" smtClean="0"/>
              <a:t> </a:t>
            </a:r>
            <a:r>
              <a:rPr lang="ru-RU" sz="2400" dirty="0" err="1" smtClean="0"/>
              <a:t>тварини</a:t>
            </a:r>
            <a:r>
              <a:rPr lang="ru-RU" sz="2400" dirty="0" smtClean="0"/>
              <a:t>, </a:t>
            </a:r>
            <a:r>
              <a:rPr lang="ru-RU" sz="2400" dirty="0" err="1" smtClean="0"/>
              <a:t>також</a:t>
            </a:r>
            <a:r>
              <a:rPr lang="ru-RU" sz="2400" dirty="0" smtClean="0"/>
              <a:t> </a:t>
            </a:r>
            <a:r>
              <a:rPr lang="ru-RU" sz="2400" dirty="0" err="1" smtClean="0"/>
              <a:t>дозволяють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збільшувати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поголів'я</a:t>
            </a:r>
            <a:r>
              <a:rPr lang="ru-RU" sz="2400" dirty="0" smtClean="0"/>
              <a:t> за </a:t>
            </a:r>
            <a:r>
              <a:rPr lang="ru-RU" sz="2400" dirty="0" err="1" smtClean="0"/>
              <a:t>рахунок</a:t>
            </a:r>
            <a:r>
              <a:rPr lang="ru-RU" sz="2400" dirty="0" smtClean="0"/>
              <a:t> </a:t>
            </a:r>
            <a:r>
              <a:rPr lang="ru-RU" sz="2400" dirty="0" err="1" smtClean="0"/>
              <a:t>зменшення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витат</a:t>
            </a:r>
            <a:r>
              <a:rPr lang="ru-RU" sz="2400" dirty="0" smtClean="0"/>
              <a:t> на догляд та </a:t>
            </a:r>
            <a:r>
              <a:rPr lang="ru-RU" sz="2400" dirty="0" err="1" smtClean="0"/>
              <a:t>харчування</a:t>
            </a:r>
            <a:r>
              <a:rPr lang="ru-RU" sz="2400" dirty="0" smtClean="0"/>
              <a:t>. ГМ </a:t>
            </a:r>
            <a:r>
              <a:rPr lang="ru-RU" sz="2400" dirty="0" err="1" smtClean="0"/>
              <a:t>тварини</a:t>
            </a:r>
            <a:r>
              <a:rPr lang="ru-RU" sz="2400" dirty="0" smtClean="0"/>
              <a:t> </a:t>
            </a:r>
            <a:r>
              <a:rPr lang="ru-RU" sz="2400" dirty="0" err="1" smtClean="0"/>
              <a:t>значно</a:t>
            </a:r>
            <a:r>
              <a:rPr lang="ru-RU" sz="2400" dirty="0" smtClean="0"/>
              <a:t> </a:t>
            </a:r>
            <a:r>
              <a:rPr lang="ru-RU" sz="2400" dirty="0" err="1" smtClean="0"/>
              <a:t>менше</a:t>
            </a:r>
            <a:r>
              <a:rPr lang="ru-RU" sz="2400" dirty="0" smtClean="0"/>
              <a:t> </a:t>
            </a:r>
            <a:r>
              <a:rPr lang="ru-RU" sz="2400" dirty="0" err="1" smtClean="0"/>
              <a:t>хворіють</a:t>
            </a:r>
            <a:r>
              <a:rPr lang="ru-RU" sz="2400" dirty="0" smtClean="0"/>
              <a:t>, </a:t>
            </a:r>
            <a:r>
              <a:rPr lang="ru-RU" sz="2400" dirty="0" err="1" smtClean="0"/>
              <a:t>менше</a:t>
            </a:r>
            <a:r>
              <a:rPr lang="ru-RU" sz="2400" dirty="0" smtClean="0"/>
              <a:t> </a:t>
            </a:r>
            <a:r>
              <a:rPr lang="ru-RU" sz="2400" dirty="0" err="1" smtClean="0"/>
              <a:t>їдять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ростуть</a:t>
            </a:r>
            <a:r>
              <a:rPr lang="ru-RU" sz="2400" dirty="0" smtClean="0"/>
              <a:t> </a:t>
            </a:r>
            <a:r>
              <a:rPr lang="ru-RU" sz="2400" dirty="0" err="1" smtClean="0"/>
              <a:t>більшими</a:t>
            </a:r>
            <a:r>
              <a:rPr lang="ru-RU" sz="2400" dirty="0" smtClean="0"/>
              <a:t> за </a:t>
            </a:r>
            <a:r>
              <a:rPr lang="ru-RU" sz="2400" dirty="0" err="1" smtClean="0"/>
              <a:t>звичайних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тварин</a:t>
            </a:r>
            <a:r>
              <a:rPr lang="ru-RU" sz="2400" dirty="0" smtClean="0"/>
              <a:t>. Словом, </a:t>
            </a:r>
            <a:r>
              <a:rPr lang="ru-RU" sz="2400" dirty="0" err="1" smtClean="0"/>
              <a:t>людина</a:t>
            </a:r>
            <a:r>
              <a:rPr lang="ru-RU" sz="2400" dirty="0" smtClean="0"/>
              <a:t> </a:t>
            </a:r>
            <a:r>
              <a:rPr lang="ru-RU" sz="2400" dirty="0" err="1" smtClean="0"/>
              <a:t>знайшла</a:t>
            </a:r>
            <a:r>
              <a:rPr lang="ru-RU" sz="2400" dirty="0" smtClean="0"/>
              <a:t> для себе </a:t>
            </a:r>
            <a:r>
              <a:rPr lang="ru-RU" sz="2400" dirty="0" err="1" smtClean="0"/>
              <a:t>оптимальний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варіант</a:t>
            </a:r>
            <a:r>
              <a:rPr lang="ru-RU" sz="2400" dirty="0" smtClean="0"/>
              <a:t> – дешево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багато</a:t>
            </a:r>
            <a:r>
              <a:rPr lang="ru-RU" sz="2400" dirty="0" smtClean="0"/>
              <a:t>. </a:t>
            </a:r>
            <a:endParaRPr lang="ru-RU" sz="2400" dirty="0"/>
          </a:p>
        </p:txBody>
      </p:sp>
      <p:pic>
        <p:nvPicPr>
          <p:cNvPr id="4" name="Рисунок 3" descr="default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62200" y="4114800"/>
            <a:ext cx="4191000" cy="2362200"/>
          </a:xfrm>
          <a:prstGeom prst="rect">
            <a:avLst/>
          </a:prstGeom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23454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0"/>
            <a:ext cx="8991600" cy="6858000"/>
          </a:xfrm>
          <a:prstGeom prst="rect">
            <a:avLst/>
          </a:prstGeom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1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057401"/>
            <a:ext cx="94488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</a:t>
            </a:r>
          </a:p>
          <a:p>
            <a:r>
              <a:rPr lang="ru-RU" dirty="0" smtClean="0"/>
              <a:t> </a:t>
            </a:r>
          </a:p>
          <a:p>
            <a:r>
              <a:rPr lang="uk-UA" dirty="0" smtClean="0"/>
              <a:t> </a:t>
            </a:r>
            <a:endParaRPr lang="ru-RU" dirty="0" smtClean="0"/>
          </a:p>
          <a:p>
            <a:endParaRPr lang="ru-RU" dirty="0" smtClean="0"/>
          </a:p>
          <a:p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97346"/>
            <a:ext cx="8991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   </a:t>
            </a:r>
            <a:r>
              <a:rPr lang="ru-RU" sz="2400" dirty="0" err="1" smtClean="0"/>
              <a:t>Генетично</a:t>
            </a:r>
            <a:r>
              <a:rPr lang="ru-RU" sz="2400" dirty="0" smtClean="0"/>
              <a:t> </a:t>
            </a:r>
            <a:r>
              <a:rPr lang="ru-RU" sz="2400" dirty="0" err="1" smtClean="0"/>
              <a:t>модифіковані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організми</a:t>
            </a:r>
            <a:r>
              <a:rPr lang="ru-RU" sz="2400" dirty="0" smtClean="0"/>
              <a:t> </a:t>
            </a:r>
            <a:r>
              <a:rPr lang="ru-RU" sz="2400" dirty="0" err="1" smtClean="0"/>
              <a:t>отримують</a:t>
            </a:r>
            <a:r>
              <a:rPr lang="ru-RU" sz="2400" dirty="0" smtClean="0"/>
              <a:t> методом </a:t>
            </a:r>
            <a:r>
              <a:rPr lang="ru-RU" sz="2400" dirty="0" err="1" smtClean="0"/>
              <a:t>трансформації</a:t>
            </a:r>
            <a:r>
              <a:rPr lang="ru-RU" sz="2400" dirty="0" smtClean="0"/>
              <a:t> за </a:t>
            </a:r>
            <a:r>
              <a:rPr lang="ru-RU" sz="2400" dirty="0" err="1" smtClean="0"/>
              <a:t>допомогою</a:t>
            </a:r>
            <a:r>
              <a:rPr lang="ru-RU" sz="2400" dirty="0" smtClean="0"/>
              <a:t> одного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способів</a:t>
            </a:r>
            <a:r>
              <a:rPr lang="ru-RU" sz="2400" dirty="0" smtClean="0"/>
              <a:t>: </a:t>
            </a:r>
            <a:r>
              <a:rPr lang="ru-RU" sz="2400" dirty="0" err="1" smtClean="0"/>
              <a:t>агробактеріальний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переніс</a:t>
            </a:r>
            <a:r>
              <a:rPr lang="ru-RU" sz="2400" dirty="0" smtClean="0"/>
              <a:t>, </a:t>
            </a:r>
            <a:r>
              <a:rPr lang="ru-RU" sz="2400" dirty="0" err="1" smtClean="0"/>
              <a:t>балістична</a:t>
            </a:r>
            <a:r>
              <a:rPr lang="ru-RU" sz="2400" dirty="0" smtClean="0"/>
              <a:t> </a:t>
            </a:r>
            <a:r>
              <a:rPr lang="ru-RU" sz="2400" dirty="0" err="1" smtClean="0"/>
              <a:t>трансформація</a:t>
            </a:r>
            <a:r>
              <a:rPr lang="ru-RU" sz="2400" dirty="0" smtClean="0"/>
              <a:t>, </a:t>
            </a:r>
            <a:r>
              <a:rPr lang="ru-RU" sz="2400" dirty="0" err="1" smtClean="0"/>
              <a:t>електропорація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вірусна</a:t>
            </a:r>
            <a:r>
              <a:rPr lang="ru-RU" sz="2400" dirty="0" smtClean="0"/>
              <a:t> </a:t>
            </a:r>
            <a:r>
              <a:rPr lang="ru-RU" sz="2400" dirty="0" err="1" smtClean="0"/>
              <a:t>трансформація</a:t>
            </a:r>
            <a:r>
              <a:rPr lang="ru-RU" sz="2400" dirty="0" smtClean="0"/>
              <a:t>. </a:t>
            </a:r>
            <a:r>
              <a:rPr lang="ru-RU" sz="2400" dirty="0" err="1" smtClean="0"/>
              <a:t>Переважна</a:t>
            </a:r>
            <a:r>
              <a:rPr lang="ru-RU" sz="2400" dirty="0" smtClean="0"/>
              <a:t> </a:t>
            </a:r>
            <a:r>
              <a:rPr lang="ru-RU" sz="2400" dirty="0" err="1" smtClean="0"/>
              <a:t>кількість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комерціалізованих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трансгенних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рослин</a:t>
            </a:r>
            <a:r>
              <a:rPr lang="ru-RU" sz="2400" dirty="0" smtClean="0"/>
              <a:t> </a:t>
            </a:r>
            <a:r>
              <a:rPr lang="ru-RU" sz="2400" dirty="0" err="1" smtClean="0"/>
              <a:t>отримані</a:t>
            </a:r>
            <a:r>
              <a:rPr lang="ru-RU" sz="2400" dirty="0" smtClean="0"/>
              <a:t> за </a:t>
            </a:r>
            <a:r>
              <a:rPr lang="ru-RU" sz="2400" dirty="0" err="1" smtClean="0"/>
              <a:t>допомогою</a:t>
            </a:r>
            <a:r>
              <a:rPr lang="ru-RU" sz="2400" dirty="0" smtClean="0"/>
              <a:t> </a:t>
            </a:r>
            <a:r>
              <a:rPr lang="ru-RU" sz="2400" dirty="0" err="1" smtClean="0"/>
              <a:t>агробактеріального</a:t>
            </a:r>
            <a:r>
              <a:rPr lang="ru-RU" sz="2400" dirty="0" smtClean="0"/>
              <a:t> переносу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балістичною</a:t>
            </a:r>
            <a:r>
              <a:rPr lang="ru-RU" sz="2400" dirty="0" smtClean="0"/>
              <a:t> </a:t>
            </a:r>
            <a:r>
              <a:rPr lang="ru-RU" sz="2400" dirty="0" err="1" smtClean="0"/>
              <a:t>трансформацією</a:t>
            </a:r>
            <a:r>
              <a:rPr lang="ru-RU" sz="2400" dirty="0" smtClean="0"/>
              <a:t>. Як правило, для переносу </a:t>
            </a:r>
            <a:r>
              <a:rPr lang="ru-RU" sz="2400" dirty="0" err="1" smtClean="0"/>
              <a:t>використовують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плазміду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містить</a:t>
            </a:r>
            <a:r>
              <a:rPr lang="ru-RU" sz="2400" dirty="0" smtClean="0"/>
              <a:t> ген, робота </a:t>
            </a:r>
            <a:r>
              <a:rPr lang="ru-RU" sz="2400" dirty="0" err="1" smtClean="0"/>
              <a:t>якого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надає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організму</a:t>
            </a:r>
            <a:r>
              <a:rPr lang="ru-RU" sz="2400" dirty="0" smtClean="0"/>
              <a:t> </a:t>
            </a:r>
            <a:r>
              <a:rPr lang="ru-RU" sz="2400" dirty="0" err="1" smtClean="0"/>
              <a:t>задані</a:t>
            </a:r>
            <a:r>
              <a:rPr lang="ru-RU" sz="2400" dirty="0" smtClean="0"/>
              <a:t> </a:t>
            </a:r>
            <a:r>
              <a:rPr lang="ru-RU" sz="2400" dirty="0" err="1" smtClean="0"/>
              <a:t>якості</a:t>
            </a:r>
            <a:r>
              <a:rPr lang="ru-RU" sz="2400" dirty="0" smtClean="0"/>
              <a:t>, промотор,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регулює</a:t>
            </a:r>
            <a:r>
              <a:rPr lang="ru-RU" sz="2400" dirty="0" smtClean="0"/>
              <a:t> </a:t>
            </a:r>
            <a:r>
              <a:rPr lang="ru-RU" sz="2400" dirty="0" err="1" smtClean="0"/>
              <a:t>включення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цього</a:t>
            </a:r>
            <a:r>
              <a:rPr lang="ru-RU" sz="2400" dirty="0" smtClean="0"/>
              <a:t> гену, </a:t>
            </a:r>
            <a:r>
              <a:rPr lang="ru-RU" sz="2400" dirty="0" err="1" smtClean="0"/>
              <a:t>термінатор</a:t>
            </a:r>
            <a:r>
              <a:rPr lang="ru-RU" sz="2400" dirty="0" smtClean="0"/>
              <a:t> </a:t>
            </a:r>
            <a:r>
              <a:rPr lang="ru-RU" sz="2400" dirty="0" err="1" smtClean="0"/>
              <a:t>транскрипції</a:t>
            </a:r>
            <a:r>
              <a:rPr lang="ru-RU" sz="2400" dirty="0" smtClean="0"/>
              <a:t> та </a:t>
            </a:r>
            <a:r>
              <a:rPr lang="ru-RU" sz="2400" dirty="0" err="1" smtClean="0"/>
              <a:t>також</a:t>
            </a:r>
            <a:r>
              <a:rPr lang="ru-RU" sz="2400" dirty="0" smtClean="0"/>
              <a:t> </a:t>
            </a:r>
            <a:r>
              <a:rPr lang="ru-RU" sz="2400" dirty="0" err="1" smtClean="0"/>
              <a:t>касету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містить</a:t>
            </a:r>
            <a:r>
              <a:rPr lang="ru-RU" sz="2400" dirty="0" smtClean="0"/>
              <a:t> </a:t>
            </a:r>
            <a:r>
              <a:rPr lang="ru-RU" sz="2400" dirty="0" err="1" smtClean="0"/>
              <a:t>селективний</a:t>
            </a:r>
            <a:r>
              <a:rPr lang="ru-RU" sz="2400" dirty="0" smtClean="0"/>
              <a:t> ген </a:t>
            </a:r>
            <a:r>
              <a:rPr lang="ru-RU" sz="2400" dirty="0" err="1" smtClean="0"/>
              <a:t>стійкості</a:t>
            </a:r>
            <a:r>
              <a:rPr lang="ru-RU" sz="2400" dirty="0" smtClean="0"/>
              <a:t> до </a:t>
            </a:r>
            <a:r>
              <a:rPr lang="ru-RU" sz="2400" dirty="0" err="1" smtClean="0"/>
              <a:t>антибіотику</a:t>
            </a:r>
            <a:r>
              <a:rPr lang="ru-RU" sz="2400" dirty="0" smtClean="0"/>
              <a:t> </a:t>
            </a:r>
            <a:r>
              <a:rPr lang="ru-RU" sz="2400" dirty="0" err="1" smtClean="0"/>
              <a:t>канаміцину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гербіциду</a:t>
            </a:r>
            <a:r>
              <a:rPr lang="ru-RU" sz="2400" dirty="0" smtClean="0"/>
              <a:t>. </a:t>
            </a:r>
            <a:r>
              <a:rPr lang="ru-RU" sz="2400" dirty="0" err="1" smtClean="0"/>
              <a:t>Отримання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трансгенних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сортів</a:t>
            </a:r>
            <a:r>
              <a:rPr lang="ru-RU" sz="2400" dirty="0" smtClean="0"/>
              <a:t> нового </a:t>
            </a:r>
            <a:r>
              <a:rPr lang="ru-RU" sz="2400" dirty="0" err="1" smtClean="0"/>
              <a:t>покоління</a:t>
            </a:r>
            <a:r>
              <a:rPr lang="ru-RU" sz="2400" dirty="0" smtClean="0"/>
              <a:t> не </a:t>
            </a:r>
            <a:r>
              <a:rPr lang="ru-RU" sz="2400" dirty="0" err="1" smtClean="0"/>
              <a:t>передбачає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використання</a:t>
            </a:r>
            <a:r>
              <a:rPr lang="ru-RU" sz="2400" dirty="0" smtClean="0"/>
              <a:t> селективного гену, </a:t>
            </a:r>
            <a:r>
              <a:rPr lang="ru-RU" sz="2400" dirty="0" err="1" smtClean="0"/>
              <a:t>побічні</a:t>
            </a:r>
            <a:r>
              <a:rPr lang="ru-RU" sz="2400" dirty="0" smtClean="0"/>
              <a:t> </a:t>
            </a:r>
            <a:r>
              <a:rPr lang="ru-RU" sz="2400" dirty="0" err="1" smtClean="0"/>
              <a:t>якості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якого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можуть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розглядатись</a:t>
            </a:r>
            <a:r>
              <a:rPr lang="ru-RU" sz="2400" dirty="0" smtClean="0"/>
              <a:t> як </a:t>
            </a:r>
            <a:r>
              <a:rPr lang="ru-RU" sz="2400" dirty="0" err="1" smtClean="0"/>
              <a:t>небажані</a:t>
            </a:r>
            <a:r>
              <a:rPr lang="ru-RU" sz="2400" dirty="0" smtClean="0"/>
              <a:t>. </a:t>
            </a:r>
            <a:r>
              <a:rPr lang="ru-RU" sz="2400" dirty="0" err="1" smtClean="0"/>
              <a:t>Натомість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генетична</a:t>
            </a:r>
            <a:r>
              <a:rPr lang="ru-RU" sz="2400" dirty="0" smtClean="0"/>
              <a:t> </a:t>
            </a:r>
            <a:r>
              <a:rPr lang="ru-RU" sz="2400" dirty="0" err="1" smtClean="0"/>
              <a:t>конструкція</a:t>
            </a:r>
            <a:r>
              <a:rPr lang="ru-RU" sz="2400" dirty="0" smtClean="0"/>
              <a:t> </a:t>
            </a:r>
            <a:r>
              <a:rPr lang="ru-RU" sz="2400" dirty="0" err="1" smtClean="0"/>
              <a:t>може</a:t>
            </a:r>
            <a:r>
              <a:rPr lang="ru-RU" sz="2400" dirty="0" smtClean="0"/>
              <a:t> нести </a:t>
            </a:r>
            <a:r>
              <a:rPr lang="ru-RU" sz="2400" dirty="0" err="1" smtClean="0"/>
              <a:t>декілька</a:t>
            </a:r>
            <a:r>
              <a:rPr lang="ru-RU" sz="2400" dirty="0" smtClean="0"/>
              <a:t> </a:t>
            </a:r>
            <a:r>
              <a:rPr lang="ru-RU" sz="2400" dirty="0" err="1" smtClean="0"/>
              <a:t>генів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необхідні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комплексної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роботи</a:t>
            </a:r>
            <a:r>
              <a:rPr lang="ru-RU" sz="2400" dirty="0" smtClean="0"/>
              <a:t> </a:t>
            </a:r>
            <a:r>
              <a:rPr lang="ru-RU" sz="2400" dirty="0" err="1" smtClean="0"/>
              <a:t>генетичної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конструкції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1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     </a:t>
            </a:r>
            <a:r>
              <a:rPr lang="ru-RU" sz="2400" dirty="0" err="1" smtClean="0"/>
              <a:t>Трансформація</a:t>
            </a:r>
            <a:r>
              <a:rPr lang="ru-RU" sz="2400" dirty="0" smtClean="0"/>
              <a:t> </a:t>
            </a:r>
            <a:r>
              <a:rPr lang="ru-RU" sz="2400" dirty="0" err="1" smtClean="0"/>
              <a:t>живих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організмів</a:t>
            </a:r>
            <a:r>
              <a:rPr lang="ru-RU" sz="2400" dirty="0" smtClean="0"/>
              <a:t> </a:t>
            </a:r>
            <a:r>
              <a:rPr lang="ru-RU" sz="2400" dirty="0" err="1" smtClean="0"/>
              <a:t>може</a:t>
            </a:r>
            <a:r>
              <a:rPr lang="ru-RU" sz="2400" dirty="0" smtClean="0"/>
              <a:t> </a:t>
            </a:r>
            <a:r>
              <a:rPr lang="ru-RU" sz="2400" dirty="0" err="1" smtClean="0"/>
              <a:t>супроводжуватися</a:t>
            </a:r>
            <a:r>
              <a:rPr lang="ru-RU" sz="2400" dirty="0" smtClean="0"/>
              <a:t> </a:t>
            </a:r>
            <a:r>
              <a:rPr lang="ru-RU" sz="2400" dirty="0" err="1" smtClean="0"/>
              <a:t>непередбачуваними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змінами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сприяти</a:t>
            </a:r>
            <a:r>
              <a:rPr lang="ru-RU" sz="2400" dirty="0" smtClean="0"/>
              <a:t> </a:t>
            </a:r>
            <a:r>
              <a:rPr lang="ru-RU" sz="2400" dirty="0" err="1" smtClean="0"/>
              <a:t>накопиченню</a:t>
            </a:r>
            <a:r>
              <a:rPr lang="ru-RU" sz="2400" dirty="0" smtClean="0"/>
              <a:t> в </a:t>
            </a:r>
            <a:r>
              <a:rPr lang="ru-RU" sz="2400" dirty="0" err="1" smtClean="0"/>
              <a:t>організмі</a:t>
            </a:r>
            <a:r>
              <a:rPr lang="ru-RU" sz="2400" dirty="0" smtClean="0"/>
              <a:t> </a:t>
            </a:r>
            <a:r>
              <a:rPr lang="ru-RU" sz="2400" dirty="0" err="1" smtClean="0"/>
              <a:t>людини</a:t>
            </a:r>
            <a:r>
              <a:rPr lang="ru-RU" sz="2400" dirty="0" smtClean="0"/>
              <a:t> </a:t>
            </a:r>
            <a:r>
              <a:rPr lang="ru-RU" sz="2400" dirty="0" err="1" smtClean="0"/>
              <a:t>токсичних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речовин</a:t>
            </a:r>
            <a:r>
              <a:rPr lang="ru-RU" sz="2400" dirty="0" smtClean="0"/>
              <a:t>. </a:t>
            </a:r>
            <a:r>
              <a:rPr lang="ru-RU" sz="2400" dirty="0" err="1" smtClean="0"/>
              <a:t>Саме</a:t>
            </a:r>
            <a:r>
              <a:rPr lang="ru-RU" sz="2400" dirty="0" smtClean="0"/>
              <a:t> </a:t>
            </a: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відбулося</a:t>
            </a:r>
            <a:r>
              <a:rPr lang="ru-RU" sz="2400" dirty="0" smtClean="0"/>
              <a:t> в США, де 37 </a:t>
            </a:r>
            <a:r>
              <a:rPr lang="ru-RU" sz="2400" dirty="0" err="1" smtClean="0"/>
              <a:t>осіб</a:t>
            </a:r>
            <a:r>
              <a:rPr lang="ru-RU" sz="2400" dirty="0" smtClean="0"/>
              <a:t> </a:t>
            </a:r>
            <a:r>
              <a:rPr lang="ru-RU" sz="2400" dirty="0" err="1" smtClean="0"/>
              <a:t>загинули</a:t>
            </a:r>
            <a:r>
              <a:rPr lang="ru-RU" sz="2400" dirty="0" smtClean="0"/>
              <a:t>, а </a:t>
            </a:r>
            <a:r>
              <a:rPr lang="ru-RU" sz="2400" dirty="0" err="1" smtClean="0"/>
              <a:t>ще</a:t>
            </a:r>
            <a:r>
              <a:rPr lang="ru-RU" sz="2400" dirty="0" smtClean="0"/>
              <a:t> </a:t>
            </a:r>
            <a:r>
              <a:rPr lang="ru-RU" sz="2400" dirty="0" err="1" smtClean="0"/>
              <a:t>близько</a:t>
            </a:r>
            <a:r>
              <a:rPr lang="ru-RU" sz="2400" dirty="0" smtClean="0"/>
              <a:t> 1,5 </a:t>
            </a:r>
            <a:r>
              <a:rPr lang="ru-RU" sz="2400" dirty="0" err="1" smtClean="0"/>
              <a:t>тисяч</a:t>
            </a:r>
            <a:r>
              <a:rPr lang="ru-RU" sz="2400" dirty="0" smtClean="0"/>
              <a:t> </a:t>
            </a:r>
            <a:r>
              <a:rPr lang="ru-RU" sz="2400" dirty="0" err="1" smtClean="0"/>
              <a:t>залишилися</a:t>
            </a:r>
            <a:r>
              <a:rPr lang="ru-RU" sz="2400" dirty="0" smtClean="0"/>
              <a:t> </a:t>
            </a:r>
            <a:r>
              <a:rPr lang="ru-RU" sz="2400" dirty="0" err="1" smtClean="0"/>
              <a:t>інвалідами</a:t>
            </a:r>
            <a:r>
              <a:rPr lang="ru-RU" sz="2400" dirty="0" smtClean="0"/>
              <a:t> </a:t>
            </a:r>
            <a:r>
              <a:rPr lang="ru-RU" sz="2400" dirty="0" err="1" smtClean="0"/>
              <a:t>після</a:t>
            </a:r>
            <a:r>
              <a:rPr lang="ru-RU" sz="2400" dirty="0" smtClean="0"/>
              <a:t> того, як у </a:t>
            </a:r>
            <a:r>
              <a:rPr lang="ru-RU" sz="2400" dirty="0" err="1" smtClean="0"/>
              <a:t>якості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харчової</a:t>
            </a:r>
            <a:r>
              <a:rPr lang="ru-RU" sz="2400" dirty="0" smtClean="0"/>
              <a:t> добавки вони </a:t>
            </a:r>
            <a:r>
              <a:rPr lang="ru-RU" sz="2400" dirty="0" err="1" smtClean="0"/>
              <a:t>вживали</a:t>
            </a:r>
            <a:r>
              <a:rPr lang="ru-RU" sz="2400" dirty="0" smtClean="0"/>
              <a:t> триптофан, </a:t>
            </a:r>
            <a:r>
              <a:rPr lang="ru-RU" sz="2400" dirty="0" err="1" smtClean="0"/>
              <a:t>отриманий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трансгенних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бактерій</a:t>
            </a:r>
            <a:r>
              <a:rPr lang="ru-RU" sz="2400" dirty="0" smtClean="0"/>
              <a:t>. </a:t>
            </a:r>
            <a:r>
              <a:rPr lang="ru-RU" sz="2400" dirty="0" err="1" smtClean="0"/>
              <a:t>Ця</a:t>
            </a:r>
            <a:r>
              <a:rPr lang="ru-RU" sz="2400" dirty="0" smtClean="0"/>
              <a:t> </a:t>
            </a:r>
            <a:r>
              <a:rPr lang="ru-RU" sz="2400" dirty="0" err="1" smtClean="0"/>
              <a:t>ГМ-речовина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викликала</a:t>
            </a:r>
            <a:r>
              <a:rPr lang="ru-RU" sz="2400" dirty="0" smtClean="0"/>
              <a:t> </a:t>
            </a:r>
            <a:r>
              <a:rPr lang="ru-RU" sz="2400" dirty="0" err="1" smtClean="0"/>
              <a:t>гостре</a:t>
            </a:r>
            <a:r>
              <a:rPr lang="ru-RU" sz="2400" dirty="0" smtClean="0"/>
              <a:t> </a:t>
            </a:r>
            <a:r>
              <a:rPr lang="ru-RU" sz="2400" dirty="0" err="1" smtClean="0"/>
              <a:t>захворювання</a:t>
            </a:r>
            <a:r>
              <a:rPr lang="ru-RU" sz="2400" dirty="0" smtClean="0"/>
              <a:t> - </a:t>
            </a:r>
            <a:r>
              <a:rPr lang="ru-RU" sz="2400" dirty="0" err="1" smtClean="0"/>
              <a:t>еозинофілії-міалгії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супроводжується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м'язовими</a:t>
            </a:r>
            <a:r>
              <a:rPr lang="ru-RU" sz="2400" dirty="0" smtClean="0"/>
              <a:t> болями, </a:t>
            </a:r>
            <a:r>
              <a:rPr lang="ru-RU" sz="2400" dirty="0" err="1" smtClean="0"/>
              <a:t>спазми</a:t>
            </a:r>
            <a:r>
              <a:rPr lang="ru-RU" sz="2400" dirty="0" smtClean="0"/>
              <a:t> </a:t>
            </a:r>
            <a:r>
              <a:rPr lang="ru-RU" sz="2400" dirty="0" err="1" smtClean="0"/>
              <a:t>дихальних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шляхів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навіть</a:t>
            </a:r>
            <a:r>
              <a:rPr lang="ru-RU" sz="2400" dirty="0" smtClean="0"/>
              <a:t> </a:t>
            </a:r>
            <a:r>
              <a:rPr lang="ru-RU" sz="2400" dirty="0" err="1" smtClean="0"/>
              <a:t>іноді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призводить</a:t>
            </a:r>
            <a:r>
              <a:rPr lang="ru-RU" sz="2400" dirty="0" smtClean="0"/>
              <a:t> до </a:t>
            </a:r>
            <a:r>
              <a:rPr lang="ru-RU" sz="2400" dirty="0" err="1" smtClean="0"/>
              <a:t>смерті</a:t>
            </a:r>
            <a:r>
              <a:rPr lang="ru-RU" sz="2400" dirty="0" smtClean="0"/>
              <a:t>. </a:t>
            </a:r>
            <a:r>
              <a:rPr lang="ru-RU" sz="2400" dirty="0" err="1" smtClean="0"/>
              <a:t>Вживання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ГМ-їжі</a:t>
            </a:r>
            <a:r>
              <a:rPr lang="ru-RU" sz="2400" dirty="0" smtClean="0"/>
              <a:t> </a:t>
            </a:r>
            <a:r>
              <a:rPr lang="ru-RU" sz="2400" dirty="0" err="1" smtClean="0"/>
              <a:t>може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викликати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сильну</a:t>
            </a:r>
            <a:r>
              <a:rPr lang="ru-RU" sz="2400" dirty="0" smtClean="0"/>
              <a:t> </a:t>
            </a:r>
            <a:r>
              <a:rPr lang="ru-RU" sz="2400" dirty="0" err="1" smtClean="0"/>
              <a:t>алергію</a:t>
            </a:r>
            <a:r>
              <a:rPr lang="ru-RU" sz="2400" dirty="0" smtClean="0"/>
              <a:t>, так як </a:t>
            </a:r>
            <a:r>
              <a:rPr lang="ru-RU" sz="2400" dirty="0" err="1" smtClean="0"/>
              <a:t>чужорідні</a:t>
            </a:r>
            <a:r>
              <a:rPr lang="ru-RU" sz="2400" dirty="0" smtClean="0"/>
              <a:t> </a:t>
            </a:r>
            <a:r>
              <a:rPr lang="ru-RU" sz="2400" dirty="0" err="1" smtClean="0"/>
              <a:t>білки</a:t>
            </a:r>
            <a:r>
              <a:rPr lang="ru-RU" sz="2400" dirty="0" smtClean="0"/>
              <a:t>, </a:t>
            </a:r>
            <a:r>
              <a:rPr lang="ru-RU" sz="2400" dirty="0" err="1" smtClean="0"/>
              <a:t>синтезовані</a:t>
            </a:r>
            <a:r>
              <a:rPr lang="ru-RU" sz="2400" dirty="0" smtClean="0"/>
              <a:t> </a:t>
            </a:r>
            <a:r>
              <a:rPr lang="ru-RU" sz="2400" dirty="0" err="1" smtClean="0"/>
              <a:t>трансгенними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організмами</a:t>
            </a:r>
            <a:r>
              <a:rPr lang="ru-RU" sz="2400" dirty="0" smtClean="0"/>
              <a:t>,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потенційними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алергенами</a:t>
            </a:r>
            <a:r>
              <a:rPr lang="ru-RU" sz="2400" dirty="0" smtClean="0"/>
              <a:t>. </a:t>
            </a:r>
            <a:r>
              <a:rPr lang="ru-RU" sz="2400" dirty="0" err="1" smtClean="0"/>
              <a:t>Зокрема</a:t>
            </a:r>
            <a:r>
              <a:rPr lang="ru-RU" sz="2400" dirty="0" smtClean="0"/>
              <a:t>, </a:t>
            </a:r>
            <a:r>
              <a:rPr lang="ru-RU" sz="2400" dirty="0" err="1" smtClean="0"/>
              <a:t>відомо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ГМ-соя</a:t>
            </a:r>
            <a:r>
              <a:rPr lang="ru-RU" sz="2400" dirty="0" smtClean="0"/>
              <a:t>, </a:t>
            </a:r>
            <a:r>
              <a:rPr lang="ru-RU" sz="2400" dirty="0" err="1" smtClean="0"/>
              <a:t>стійка</a:t>
            </a:r>
            <a:r>
              <a:rPr lang="ru-RU" sz="2400" dirty="0" smtClean="0"/>
              <a:t> до </a:t>
            </a:r>
            <a:r>
              <a:rPr lang="ru-RU" sz="2400" dirty="0" err="1" smtClean="0"/>
              <a:t>гербіциду</a:t>
            </a:r>
            <a:r>
              <a:rPr lang="ru-RU" sz="2400" dirty="0" smtClean="0"/>
              <a:t> </a:t>
            </a:r>
            <a:r>
              <a:rPr lang="ru-RU" sz="2400" dirty="0" err="1" smtClean="0"/>
              <a:t>раундапу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виробляється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американською</a:t>
            </a:r>
            <a:r>
              <a:rPr lang="ru-RU" sz="2400" dirty="0" smtClean="0"/>
              <a:t> </a:t>
            </a:r>
            <a:r>
              <a:rPr lang="ru-RU" sz="2400" dirty="0" err="1" smtClean="0"/>
              <a:t>компанією</a:t>
            </a:r>
            <a:r>
              <a:rPr lang="ru-RU" sz="2400" dirty="0" smtClean="0"/>
              <a:t> «</a:t>
            </a:r>
            <a:r>
              <a:rPr lang="ru-RU" sz="2400" dirty="0" err="1" smtClean="0"/>
              <a:t>Монсанто</a:t>
            </a:r>
            <a:r>
              <a:rPr lang="ru-RU" sz="2400" dirty="0" smtClean="0"/>
              <a:t>», </a:t>
            </a:r>
            <a:r>
              <a:rPr lang="ru-RU" sz="2400" dirty="0" err="1" smtClean="0"/>
              <a:t>викликає</a:t>
            </a:r>
            <a:r>
              <a:rPr lang="ru-RU" sz="2400" dirty="0" smtClean="0"/>
              <a:t> </a:t>
            </a:r>
            <a:r>
              <a:rPr lang="ru-RU" sz="2400" dirty="0" err="1" smtClean="0"/>
              <a:t>сильну</a:t>
            </a:r>
            <a:r>
              <a:rPr lang="ru-RU" sz="2400" dirty="0" smtClean="0"/>
              <a:t> </a:t>
            </a:r>
            <a:r>
              <a:rPr lang="ru-RU" sz="2400" dirty="0" err="1" smtClean="0"/>
              <a:t>алергію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878</Words>
  <Application>Microsoft Office PowerPoint</Application>
  <PresentationFormat>Экран (4:3)</PresentationFormat>
  <Paragraphs>31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Слайд 1</vt:lpstr>
      <vt:lpstr>Створення ГМО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Сережа</cp:lastModifiedBy>
  <cp:revision>15</cp:revision>
  <dcterms:modified xsi:type="dcterms:W3CDTF">2014-06-06T20:05:56Z</dcterms:modified>
</cp:coreProperties>
</file>