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77" r:id="rId3"/>
    <p:sldId id="272" r:id="rId4"/>
    <p:sldId id="257" r:id="rId5"/>
    <p:sldId id="258" r:id="rId6"/>
    <p:sldId id="265" r:id="rId7"/>
    <p:sldId id="264" r:id="rId8"/>
    <p:sldId id="266" r:id="rId9"/>
    <p:sldId id="259" r:id="rId10"/>
    <p:sldId id="260" r:id="rId11"/>
    <p:sldId id="261" r:id="rId12"/>
    <p:sldId id="269" r:id="rId13"/>
    <p:sldId id="262" r:id="rId14"/>
    <p:sldId id="267" r:id="rId15"/>
    <p:sldId id="270" r:id="rId16"/>
    <p:sldId id="268" r:id="rId17"/>
    <p:sldId id="263" r:id="rId18"/>
    <p:sldId id="271" r:id="rId19"/>
    <p:sldId id="273" r:id="rId20"/>
    <p:sldId id="275" r:id="rId21"/>
    <p:sldId id="274" r:id="rId22"/>
    <p:sldId id="276" r:id="rId23"/>
  </p:sldIdLst>
  <p:sldSz cx="9144000" cy="6858000" type="screen4x3"/>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autoAdjust="0"/>
    <p:restoredTop sz="94709" autoAdjust="0"/>
  </p:normalViewPr>
  <p:slideViewPr>
    <p:cSldViewPr>
      <p:cViewPr varScale="1">
        <p:scale>
          <a:sx n="70" d="100"/>
          <a:sy n="70" d="100"/>
        </p:scale>
        <p:origin x="-1164" y="-102"/>
      </p:cViewPr>
      <p:guideLst>
        <p:guide orient="horz" pos="2160"/>
        <p:guide pos="2880"/>
      </p:guideLst>
    </p:cSldViewPr>
  </p:slideViewPr>
  <p:outlineViewPr>
    <p:cViewPr>
      <p:scale>
        <a:sx n="33" d="100"/>
        <a:sy n="33" d="100"/>
      </p:scale>
      <p:origin x="0" y="2676"/>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Полилиния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Полилиния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Заголовок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2B2129DC-FA81-4457-A3C7-D30E4666A60F}" type="datetimeFigureOut">
              <a:rPr lang="uk-UA" smtClean="0"/>
              <a:t>26.11.2013</a:t>
            </a:fld>
            <a:endParaRPr lang="uk-UA"/>
          </a:p>
        </p:txBody>
      </p:sp>
      <p:sp>
        <p:nvSpPr>
          <p:cNvPr id="19" name="Нижний колонтитул 18"/>
          <p:cNvSpPr>
            <a:spLocks noGrp="1"/>
          </p:cNvSpPr>
          <p:nvPr>
            <p:ph type="ftr" sz="quarter" idx="11"/>
          </p:nvPr>
        </p:nvSpPr>
        <p:spPr/>
        <p:txBody>
          <a:bodyPr/>
          <a:lstStyle/>
          <a:p>
            <a:endParaRPr lang="uk-UA"/>
          </a:p>
        </p:txBody>
      </p:sp>
      <p:sp>
        <p:nvSpPr>
          <p:cNvPr id="27" name="Номер слайда 26"/>
          <p:cNvSpPr>
            <a:spLocks noGrp="1"/>
          </p:cNvSpPr>
          <p:nvPr>
            <p:ph type="sldNum" sz="quarter" idx="12"/>
          </p:nvPr>
        </p:nvSpPr>
        <p:spPr/>
        <p:txBody>
          <a:bodyPr/>
          <a:lstStyle/>
          <a:p>
            <a:fld id="{5156BFAD-6ADE-4DFA-AC2F-0892222455A7}" type="slidenum">
              <a:rPr lang="uk-UA" smtClean="0"/>
              <a:t>‹#›</a:t>
            </a:fld>
            <a:endParaRPr lang="uk-UA"/>
          </a:p>
        </p:txBody>
      </p:sp>
    </p:spTree>
  </p:cSld>
  <p:clrMapOvr>
    <a:overrideClrMapping bg1="dk1" tx1="lt1" bg2="dk2" tx2="lt2" accent1="accent1" accent2="accent2" accent3="accent3" accent4="accent4" accent5="accent5" accent6="accent6" hlink="hlink" folHlink="folHlink"/>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2B2129DC-FA81-4457-A3C7-D30E4666A60F}" type="datetimeFigureOut">
              <a:rPr lang="uk-UA" smtClean="0"/>
              <a:t>26.11.2013</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5156BFAD-6ADE-4DFA-AC2F-0892222455A7}" type="slidenum">
              <a:rPr lang="uk-UA" smtClean="0"/>
              <a:t>‹#›</a:t>
            </a:fld>
            <a:endParaRPr lang="uk-UA"/>
          </a:p>
        </p:txBody>
      </p:sp>
    </p:spTree>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2B2129DC-FA81-4457-A3C7-D30E4666A60F}" type="datetimeFigureOut">
              <a:rPr lang="uk-UA" smtClean="0"/>
              <a:t>26.11.2013</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5156BFAD-6ADE-4DFA-AC2F-0892222455A7}" type="slidenum">
              <a:rPr lang="uk-UA" smtClean="0"/>
              <a:t>‹#›</a:t>
            </a:fld>
            <a:endParaRPr lang="uk-UA"/>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lgn="l">
              <a:defRPr/>
            </a:lvl1p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2B2129DC-FA81-4457-A3C7-D30E4666A60F}" type="datetimeFigureOut">
              <a:rPr lang="uk-UA" smtClean="0"/>
              <a:t>26.11.2013</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5156BFAD-6ADE-4DFA-AC2F-0892222455A7}" type="slidenum">
              <a:rPr lang="uk-UA" smtClean="0"/>
              <a:t>‹#›</a:t>
            </a:fld>
            <a:endParaRPr lang="uk-UA"/>
          </a:p>
        </p:txBody>
      </p:sp>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Полилиния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Полилиния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Заголовок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2B2129DC-FA81-4457-A3C7-D30E4666A60F}" type="datetimeFigureOut">
              <a:rPr lang="uk-UA" smtClean="0"/>
              <a:t>26.11.2013</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5156BFAD-6ADE-4DFA-AC2F-0892222455A7}" type="slidenum">
              <a:rPr lang="uk-UA" smtClean="0"/>
              <a:t>‹#›</a:t>
            </a:fld>
            <a:endParaRPr lang="uk-UA"/>
          </a:p>
        </p:txBody>
      </p:sp>
    </p:spTree>
  </p:cSld>
  <p:clrMapOvr>
    <a:overrideClrMapping bg1="dk1" tx1="lt1" bg2="dk2" tx2="lt2" accent1="accent1" accent2="accent2" accent3="accent3" accent4="accent4" accent5="accent5" accent6="accent6" hlink="hlink" folHlink="folHlink"/>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2B2129DC-FA81-4457-A3C7-D30E4666A60F}" type="datetimeFigureOut">
              <a:rPr lang="uk-UA" smtClean="0"/>
              <a:t>26.11.2013</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5156BFAD-6ADE-4DFA-AC2F-0892222455A7}" type="slidenum">
              <a:rPr lang="uk-UA" smtClean="0"/>
              <a:t>‹#›</a:t>
            </a:fld>
            <a:endParaRPr lang="uk-UA"/>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2B2129DC-FA81-4457-A3C7-D30E4666A60F}" type="datetimeFigureOut">
              <a:rPr lang="uk-UA" smtClean="0"/>
              <a:t>26.11.2013</a:t>
            </a:fld>
            <a:endParaRPr lang="uk-UA"/>
          </a:p>
        </p:txBody>
      </p:sp>
      <p:sp>
        <p:nvSpPr>
          <p:cNvPr id="8" name="Нижний колонтитул 7"/>
          <p:cNvSpPr>
            <a:spLocks noGrp="1"/>
          </p:cNvSpPr>
          <p:nvPr>
            <p:ph type="ftr" sz="quarter" idx="11"/>
          </p:nvPr>
        </p:nvSpPr>
        <p:spPr/>
        <p:txBody>
          <a:bodyPr/>
          <a:lstStyle/>
          <a:p>
            <a:endParaRPr lang="uk-UA"/>
          </a:p>
        </p:txBody>
      </p:sp>
      <p:sp>
        <p:nvSpPr>
          <p:cNvPr id="9" name="Номер слайда 8"/>
          <p:cNvSpPr>
            <a:spLocks noGrp="1"/>
          </p:cNvSpPr>
          <p:nvPr>
            <p:ph type="sldNum" sz="quarter" idx="12"/>
          </p:nvPr>
        </p:nvSpPr>
        <p:spPr/>
        <p:txBody>
          <a:bodyPr/>
          <a:lstStyle/>
          <a:p>
            <a:fld id="{5156BFAD-6ADE-4DFA-AC2F-0892222455A7}" type="slidenum">
              <a:rPr lang="uk-UA" smtClean="0"/>
              <a:t>‹#›</a:t>
            </a:fld>
            <a:endParaRPr lang="uk-UA"/>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320"/>
            <a:ext cx="7470648" cy="1143000"/>
          </a:xfrm>
        </p:spPr>
        <p:txBody>
          <a:bodyPr anchor="ctr"/>
          <a:lstStyle>
            <a:lvl1pPr algn="l">
              <a:defRPr sz="4600"/>
            </a:lvl1pPr>
          </a:lstStyle>
          <a:p>
            <a:r>
              <a:rPr kumimoji="0" lang="ru-RU" smtClean="0"/>
              <a:t>Образец заголовка</a:t>
            </a:r>
            <a:endParaRPr kumimoji="0" lang="en-US"/>
          </a:p>
        </p:txBody>
      </p:sp>
      <p:sp>
        <p:nvSpPr>
          <p:cNvPr id="7" name="Дата 6"/>
          <p:cNvSpPr>
            <a:spLocks noGrp="1"/>
          </p:cNvSpPr>
          <p:nvPr>
            <p:ph type="dt" sz="half" idx="10"/>
          </p:nvPr>
        </p:nvSpPr>
        <p:spPr/>
        <p:txBody>
          <a:bodyPr/>
          <a:lstStyle/>
          <a:p>
            <a:fld id="{2B2129DC-FA81-4457-A3C7-D30E4666A60F}" type="datetimeFigureOut">
              <a:rPr lang="uk-UA" smtClean="0"/>
              <a:t>26.11.2013</a:t>
            </a:fld>
            <a:endParaRPr lang="uk-UA"/>
          </a:p>
        </p:txBody>
      </p:sp>
      <p:sp>
        <p:nvSpPr>
          <p:cNvPr id="8" name="Номер слайда 7"/>
          <p:cNvSpPr>
            <a:spLocks noGrp="1"/>
          </p:cNvSpPr>
          <p:nvPr>
            <p:ph type="sldNum" sz="quarter" idx="11"/>
          </p:nvPr>
        </p:nvSpPr>
        <p:spPr/>
        <p:txBody>
          <a:bodyPr/>
          <a:lstStyle/>
          <a:p>
            <a:fld id="{5156BFAD-6ADE-4DFA-AC2F-0892222455A7}" type="slidenum">
              <a:rPr lang="uk-UA" smtClean="0"/>
              <a:t>‹#›</a:t>
            </a:fld>
            <a:endParaRPr lang="uk-UA"/>
          </a:p>
        </p:txBody>
      </p:sp>
      <p:sp>
        <p:nvSpPr>
          <p:cNvPr id="9" name="Нижний колонтитул 8"/>
          <p:cNvSpPr>
            <a:spLocks noGrp="1"/>
          </p:cNvSpPr>
          <p:nvPr>
            <p:ph type="ftr" sz="quarter" idx="12"/>
          </p:nvPr>
        </p:nvSpPr>
        <p:spPr/>
        <p:txBody>
          <a:bodyPr/>
          <a:lstStyle/>
          <a:p>
            <a:endParaRPr lang="uk-UA"/>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B2129DC-FA81-4457-A3C7-D30E4666A60F}" type="datetimeFigureOut">
              <a:rPr lang="uk-UA" smtClean="0"/>
              <a:t>26.11.2013</a:t>
            </a:fld>
            <a:endParaRPr lang="uk-UA"/>
          </a:p>
        </p:txBody>
      </p:sp>
      <p:sp>
        <p:nvSpPr>
          <p:cNvPr id="3" name="Нижний колонтитул 2"/>
          <p:cNvSpPr>
            <a:spLocks noGrp="1"/>
          </p:cNvSpPr>
          <p:nvPr>
            <p:ph type="ftr" sz="quarter" idx="11"/>
          </p:nvPr>
        </p:nvSpPr>
        <p:spPr/>
        <p:txBody>
          <a:bodyPr/>
          <a:lstStyle/>
          <a:p>
            <a:endParaRPr lang="uk-UA"/>
          </a:p>
        </p:txBody>
      </p:sp>
      <p:sp>
        <p:nvSpPr>
          <p:cNvPr id="4" name="Номер слайда 3"/>
          <p:cNvSpPr>
            <a:spLocks noGrp="1"/>
          </p:cNvSpPr>
          <p:nvPr>
            <p:ph type="sldNum" sz="quarter" idx="12"/>
          </p:nvPr>
        </p:nvSpPr>
        <p:spPr/>
        <p:txBody>
          <a:bodyPr/>
          <a:lstStyle/>
          <a:p>
            <a:fld id="{5156BFAD-6ADE-4DFA-AC2F-0892222455A7}" type="slidenum">
              <a:rPr lang="uk-UA" smtClean="0"/>
              <a:t>‹#›</a:t>
            </a:fld>
            <a:endParaRPr lang="uk-UA"/>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2B2129DC-FA81-4457-A3C7-D30E4666A60F}" type="datetimeFigureOut">
              <a:rPr lang="uk-UA" smtClean="0"/>
              <a:t>26.11.2013</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a:xfrm>
            <a:off x="8156448" y="6422064"/>
            <a:ext cx="762000" cy="365125"/>
          </a:xfrm>
        </p:spPr>
        <p:txBody>
          <a:bodyPr/>
          <a:lstStyle/>
          <a:p>
            <a:fld id="{5156BFAD-6ADE-4DFA-AC2F-0892222455A7}" type="slidenum">
              <a:rPr lang="uk-UA" smtClean="0"/>
              <a:t>‹#›</a:t>
            </a:fld>
            <a:endParaRPr lang="uk-UA"/>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ru-RU" smtClean="0"/>
              <a:t>Вставка рисунка</a:t>
            </a:r>
            <a:endParaRPr kumimoji="0" lang="en-US" dirty="0"/>
          </a:p>
        </p:txBody>
      </p:sp>
      <p:sp>
        <p:nvSpPr>
          <p:cNvPr id="4" name="Текст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a:xfrm>
            <a:off x="457200" y="6422064"/>
            <a:ext cx="2133600" cy="365125"/>
          </a:xfrm>
        </p:spPr>
        <p:txBody>
          <a:bodyPr/>
          <a:lstStyle/>
          <a:p>
            <a:fld id="{2B2129DC-FA81-4457-A3C7-D30E4666A60F}" type="datetimeFigureOut">
              <a:rPr lang="uk-UA" smtClean="0"/>
              <a:t>26.11.2013</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5156BFAD-6ADE-4DFA-AC2F-0892222455A7}" type="slidenum">
              <a:rPr lang="uk-UA" smtClean="0"/>
              <a:t>‹#›</a:t>
            </a:fld>
            <a:endParaRPr lang="uk-UA"/>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60000"/>
          </a:schemeClr>
        </a:solidFill>
        <a:effectLst/>
      </p:bgPr>
    </p:bg>
    <p:spTree>
      <p:nvGrpSpPr>
        <p:cNvPr id="1" name=""/>
        <p:cNvGrpSpPr/>
        <p:nvPr/>
      </p:nvGrpSpPr>
      <p:grpSpPr>
        <a:xfrm>
          <a:off x="0" y="0"/>
          <a:ext cx="0" cy="0"/>
          <a:chOff x="0" y="0"/>
          <a:chExt cx="0" cy="0"/>
        </a:xfrm>
      </p:grpSpPr>
      <p:sp>
        <p:nvSpPr>
          <p:cNvPr id="12" name="Полилиния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Полилиния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Заголовок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2B2129DC-FA81-4457-A3C7-D30E4666A60F}" type="datetimeFigureOut">
              <a:rPr lang="uk-UA" smtClean="0"/>
              <a:t>26.11.2013</a:t>
            </a:fld>
            <a:endParaRPr lang="uk-UA"/>
          </a:p>
        </p:txBody>
      </p:sp>
      <p:sp>
        <p:nvSpPr>
          <p:cNvPr id="22" name="Нижний колонтитул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uk-UA"/>
          </a:p>
        </p:txBody>
      </p:sp>
      <p:sp>
        <p:nvSpPr>
          <p:cNvPr id="18" name="Номер слайда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5156BFAD-6ADE-4DFA-AC2F-0892222455A7}" type="slidenum">
              <a:rPr lang="uk-UA" smtClean="0"/>
              <a:t>‹#›</a:t>
            </a:fld>
            <a:endParaRPr lang="uk-UA"/>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thruBlk="1"/>
  </p:transition>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gif"/><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3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357950" y="928670"/>
            <a:ext cx="2786050" cy="5286412"/>
          </a:xfrm>
        </p:spPr>
        <p:txBody>
          <a:bodyPr>
            <a:noAutofit/>
          </a:bodyPr>
          <a:lstStyle/>
          <a:p>
            <a:r>
              <a:rPr lang="en-US" sz="8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LANA</a:t>
            </a:r>
            <a:br>
              <a:rPr lang="en-US" sz="8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en-US" sz="8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DEL</a:t>
            </a:r>
            <a:br>
              <a:rPr lang="en-US" sz="8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en-US" sz="8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REY</a:t>
            </a:r>
            <a:endParaRPr lang="uk-UA" sz="8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44" y="214290"/>
            <a:ext cx="8786874" cy="1143000"/>
          </a:xfrm>
        </p:spPr>
        <p:txBody>
          <a:bodyPr>
            <a:noAutofit/>
          </a:bodyPr>
          <a:lstStyle/>
          <a:p>
            <a:pPr algn="ctr"/>
            <a:r>
              <a:rPr lang="en-US" sz="3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That's why plastic surgery </a:t>
            </a:r>
            <a:r>
              <a:rPr lang="en-US" sz="3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is the </a:t>
            </a:r>
            <a:r>
              <a:rPr lang="en-US" sz="3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paramount </a:t>
            </a:r>
            <a:r>
              <a:rPr lang="en-US" sz="3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task </a:t>
            </a:r>
            <a:r>
              <a:rPr lang="en-US" sz="3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for budding </a:t>
            </a:r>
            <a:r>
              <a:rPr lang="en-US" sz="3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stars, like </a:t>
            </a:r>
            <a:r>
              <a:rPr lang="en-US" sz="3600" b="1" i="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Lizzy</a:t>
            </a:r>
            <a:r>
              <a:rPr lang="en-US" sz="3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a:t>
            </a:r>
            <a:endParaRPr lang="uk-UA" sz="36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pic>
        <p:nvPicPr>
          <p:cNvPr id="4" name="Содержимое 3" descr="lana-del-ray3.jpeg"/>
          <p:cNvPicPr>
            <a:picLocks noGrp="1" noChangeAspect="1"/>
          </p:cNvPicPr>
          <p:nvPr>
            <p:ph idx="1"/>
          </p:nvPr>
        </p:nvPicPr>
        <p:blipFill>
          <a:blip r:embed="rId2"/>
          <a:stretch>
            <a:fillRect/>
          </a:stretch>
        </p:blipFill>
        <p:spPr>
          <a:xfrm>
            <a:off x="714348" y="1428736"/>
            <a:ext cx="7643866" cy="526115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LanaWallpaper-lana-del-rey-31900671-2560-1440.jpg"/>
          <p:cNvPicPr>
            <a:picLocks noGrp="1" noChangeAspect="1"/>
          </p:cNvPicPr>
          <p:nvPr>
            <p:ph idx="1"/>
          </p:nvPr>
        </p:nvPicPr>
        <p:blipFill>
          <a:blip r:embed="rId2" cstate="print"/>
          <a:srcRect l="7556"/>
          <a:stretch>
            <a:fillRect/>
          </a:stretch>
        </p:blipFill>
        <p:spPr>
          <a:xfrm>
            <a:off x="-13569" y="571480"/>
            <a:ext cx="9157569" cy="5572164"/>
          </a:xfrm>
        </p:spPr>
      </p:pic>
      <p:sp>
        <p:nvSpPr>
          <p:cNvPr id="4" name="Заголовок 3"/>
          <p:cNvSpPr>
            <a:spLocks noGrp="1"/>
          </p:cNvSpPr>
          <p:nvPr>
            <p:ph type="title"/>
          </p:nvPr>
        </p:nvSpPr>
        <p:spPr>
          <a:xfrm>
            <a:off x="357158" y="1357298"/>
            <a:ext cx="4500594" cy="3786214"/>
          </a:xfrm>
        </p:spPr>
        <p:txBody>
          <a:bodyPr>
            <a:normAutofit fontScale="90000"/>
          </a:bodyPr>
          <a:lstStyle/>
          <a:p>
            <a:pPr algn="ctr"/>
            <a:r>
              <a:rPr lang="uk-UA"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It</a:t>
            </a:r>
            <a:r>
              <a:rPr lang="uk-UA"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uk-UA"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has</a:t>
            </a:r>
            <a:r>
              <a:rPr lang="uk-UA"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uk-UA"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changed</a:t>
            </a:r>
            <a:r>
              <a:rPr lang="uk-UA"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 </a:t>
            </a:r>
            <a:r>
              <a:rPr lang="uk-UA"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lot</a:t>
            </a:r>
            <a:r>
              <a:rPr lang="uk-UA"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uk-UA"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if</a:t>
            </a:r>
            <a:r>
              <a:rPr lang="uk-UA"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uk-UA"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the</a:t>
            </a:r>
            <a:r>
              <a:rPr lang="uk-UA"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uk-UA"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first</a:t>
            </a: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studio</a:t>
            </a:r>
            <a:r>
              <a:rPr lang="uk-UA"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uk-UA"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album</a:t>
            </a:r>
            <a:r>
              <a:rPr lang="uk-UA"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uk-UA"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which</a:t>
            </a:r>
            <a:r>
              <a:rPr lang="uk-UA"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uk-UA"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was</a:t>
            </a:r>
            <a:r>
              <a:rPr lang="uk-UA"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uk-UA"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released</a:t>
            </a:r>
            <a:r>
              <a:rPr lang="uk-UA"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uk-UA"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in</a:t>
            </a:r>
            <a:r>
              <a:rPr lang="uk-UA"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2010, </a:t>
            </a: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was not </a:t>
            </a:r>
            <a:r>
              <a:rPr lang="uk-UA"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uk-UA"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noticed</a:t>
            </a:r>
            <a:r>
              <a:rPr lang="uk-UA"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but </a:t>
            </a:r>
            <a:r>
              <a:rPr lang="uk-UA"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the</a:t>
            </a:r>
            <a:r>
              <a:rPr lang="uk-UA"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uk-UA"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output</a:t>
            </a:r>
            <a:r>
              <a:rPr lang="uk-UA"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uk-UA"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of</a:t>
            </a:r>
            <a:r>
              <a:rPr lang="uk-UA"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uk-UA"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the</a:t>
            </a:r>
            <a:r>
              <a:rPr lang="uk-UA"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uk-UA"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second</a:t>
            </a:r>
            <a:r>
              <a:rPr lang="uk-UA"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 </a:t>
            </a:r>
            <a:r>
              <a:rPr lang="uk-UA"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Born</a:t>
            </a:r>
            <a:r>
              <a:rPr lang="uk-UA"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uk-UA"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To</a:t>
            </a:r>
            <a:r>
              <a:rPr lang="uk-UA"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uk-UA"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Die</a:t>
            </a:r>
            <a:r>
              <a:rPr lang="uk-UA"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 </a:t>
            </a:r>
            <a:r>
              <a:rPr lang="uk-UA"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did</a:t>
            </a:r>
            <a:r>
              <a:rPr lang="uk-UA"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uk-UA"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not</a:t>
            </a:r>
            <a:r>
              <a:rPr lang="uk-UA"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uk-UA"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leave</a:t>
            </a:r>
            <a:r>
              <a:rPr lang="uk-UA"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uk-UA"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anybody</a:t>
            </a:r>
            <a:r>
              <a:rPr lang="uk-UA"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uk-UA"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untouched</a:t>
            </a: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r>
              <a:rPr lang="uk-UA" dirty="0" smtClean="0"/>
              <a:t/>
            </a:r>
            <a:br>
              <a:rPr lang="uk-UA" dirty="0" smtClean="0"/>
            </a:br>
            <a:endParaRPr lang="uk-UA" dirty="0"/>
          </a:p>
        </p:txBody>
      </p:sp>
    </p:spTree>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1_VOGUE JAPAN JULY 2012 Lana Del Rey by Sean &amp; Seng.jpg"/>
          <p:cNvPicPr>
            <a:picLocks noGrp="1" noChangeAspect="1"/>
          </p:cNvPicPr>
          <p:nvPr>
            <p:ph idx="1"/>
          </p:nvPr>
        </p:nvPicPr>
        <p:blipFill>
          <a:blip r:embed="rId2"/>
          <a:stretch>
            <a:fillRect/>
          </a:stretch>
        </p:blipFill>
        <p:spPr>
          <a:xfrm>
            <a:off x="3559040" y="1"/>
            <a:ext cx="5584960" cy="3643314"/>
          </a:xfrm>
          <a:prstGeom prst="rect">
            <a:avLst/>
          </a:prstGeom>
          <a:ln>
            <a:noFill/>
          </a:ln>
          <a:effectLst>
            <a:outerShdw blurRad="292100" dist="139700" dir="2700000" algn="tl" rotWithShape="0">
              <a:srgbClr val="333333">
                <a:alpha val="65000"/>
              </a:srgbClr>
            </a:outerShdw>
          </a:effectLst>
        </p:spPr>
      </p:pic>
      <p:pic>
        <p:nvPicPr>
          <p:cNvPr id="5" name="Рисунок 4" descr="lana_del_rey_wallpaper_by_mannnequiin-d4q668r.jpg"/>
          <p:cNvPicPr>
            <a:picLocks noChangeAspect="1"/>
          </p:cNvPicPr>
          <p:nvPr/>
        </p:nvPicPr>
        <p:blipFill>
          <a:blip r:embed="rId3" cstate="print"/>
          <a:stretch>
            <a:fillRect/>
          </a:stretch>
        </p:blipFill>
        <p:spPr>
          <a:xfrm>
            <a:off x="3571868" y="3604136"/>
            <a:ext cx="5572132" cy="3055912"/>
          </a:xfrm>
          <a:prstGeom prst="rect">
            <a:avLst/>
          </a:prstGeom>
          <a:ln>
            <a:noFill/>
          </a:ln>
          <a:effectLst>
            <a:outerShdw blurRad="292100" dist="139700" dir="2700000" algn="tl" rotWithShape="0">
              <a:srgbClr val="333333">
                <a:alpha val="65000"/>
              </a:srgbClr>
            </a:outerShdw>
          </a:effectLst>
        </p:spPr>
      </p:pic>
      <p:pic>
        <p:nvPicPr>
          <p:cNvPr id="7" name="Рисунок 6" descr="tumblr_mexo66WhoT1rdv16ko1_500.png"/>
          <p:cNvPicPr>
            <a:picLocks noChangeAspect="1"/>
          </p:cNvPicPr>
          <p:nvPr/>
        </p:nvPicPr>
        <p:blipFill>
          <a:blip r:embed="rId4"/>
          <a:srcRect l="12162"/>
          <a:stretch>
            <a:fillRect/>
          </a:stretch>
        </p:blipFill>
        <p:spPr>
          <a:xfrm>
            <a:off x="0" y="267017"/>
            <a:ext cx="3571868" cy="609965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143372" y="785794"/>
            <a:ext cx="5000628" cy="5857916"/>
          </a:xfrm>
        </p:spPr>
        <p:txBody>
          <a:bodyPr/>
          <a:lstStyle/>
          <a:p>
            <a:pPr>
              <a:buNone/>
            </a:pPr>
            <a:r>
              <a:rPr lang="en-US" sz="3200" b="1"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Studio albums </a:t>
            </a:r>
          </a:p>
          <a:p>
            <a:r>
              <a:rPr lang="en-US" sz="32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Lana </a:t>
            </a:r>
            <a:r>
              <a:rPr lang="en-US" sz="32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Del Ray </a:t>
            </a:r>
            <a:endParaRPr lang="en-US" sz="32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buNone/>
            </a:pPr>
            <a:r>
              <a:rPr lang="en-US" sz="32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a.k.a</a:t>
            </a:r>
            <a:r>
              <a:rPr lang="en-US" sz="32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3200" i="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Lizzy</a:t>
            </a:r>
            <a:r>
              <a:rPr lang="en-US" sz="32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Grant (2010)</a:t>
            </a:r>
          </a:p>
          <a:p>
            <a:r>
              <a:rPr lang="en-US" sz="32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Born to Die (2012)</a:t>
            </a:r>
          </a:p>
          <a:p>
            <a:pPr>
              <a:buNone/>
            </a:pPr>
            <a:r>
              <a:rPr lang="en-US" sz="3200" b="1"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Extended plays</a:t>
            </a:r>
          </a:p>
          <a:p>
            <a:r>
              <a:rPr lang="en-US" sz="32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Kill Kill (2008)</a:t>
            </a:r>
          </a:p>
          <a:p>
            <a:r>
              <a:rPr lang="en-US" sz="32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Lana Del Rey (2012)</a:t>
            </a:r>
          </a:p>
          <a:p>
            <a:r>
              <a:rPr lang="en-US" sz="32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Paradise (2012)</a:t>
            </a:r>
          </a:p>
          <a:p>
            <a:pPr>
              <a:buNone/>
            </a:pPr>
            <a:endParaRPr lang="uk-UA" dirty="0"/>
          </a:p>
        </p:txBody>
      </p:sp>
      <p:pic>
        <p:nvPicPr>
          <p:cNvPr id="4" name="Рисунок 3" descr="e63cdf1cc80e4be285032e2d3f72.jpg"/>
          <p:cNvPicPr>
            <a:picLocks noChangeAspect="1"/>
          </p:cNvPicPr>
          <p:nvPr/>
        </p:nvPicPr>
        <p:blipFill>
          <a:blip r:embed="rId2"/>
          <a:stretch>
            <a:fillRect/>
          </a:stretch>
        </p:blipFill>
        <p:spPr>
          <a:xfrm>
            <a:off x="214282" y="785794"/>
            <a:ext cx="3905250" cy="5334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472" y="0"/>
            <a:ext cx="7467600" cy="1143000"/>
          </a:xfrm>
        </p:spPr>
        <p:txBody>
          <a:bodyPr>
            <a:normAutofit/>
          </a:bodyPr>
          <a:lstStyle/>
          <a:p>
            <a:pPr algn="ctr"/>
            <a:r>
              <a:rPr lang="en-US" sz="48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ALBUMS</a:t>
            </a:r>
            <a:endParaRPr lang="uk-UA" sz="4800" i="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Содержимое 3" descr="20485234.jpg"/>
          <p:cNvPicPr>
            <a:picLocks noGrp="1" noChangeAspect="1"/>
          </p:cNvPicPr>
          <p:nvPr>
            <p:ph idx="1"/>
          </p:nvPr>
        </p:nvPicPr>
        <p:blipFill>
          <a:blip r:embed="rId2"/>
          <a:stretch>
            <a:fillRect/>
          </a:stretch>
        </p:blipFill>
        <p:spPr>
          <a:xfrm>
            <a:off x="214282" y="1285860"/>
            <a:ext cx="3786214" cy="50687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descr="m8prck8KXf2lLS9b34ASWg-article.jpg"/>
          <p:cNvPicPr>
            <a:picLocks noChangeAspect="1"/>
          </p:cNvPicPr>
          <p:nvPr/>
        </p:nvPicPr>
        <p:blipFill>
          <a:blip r:embed="rId3"/>
          <a:stretch>
            <a:fillRect/>
          </a:stretch>
        </p:blipFill>
        <p:spPr>
          <a:xfrm>
            <a:off x="4143372" y="1357298"/>
            <a:ext cx="4786346" cy="47863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4348" y="214290"/>
            <a:ext cx="7467600" cy="1143000"/>
          </a:xfrm>
        </p:spPr>
        <p:txBody>
          <a:bodyPr>
            <a:normAutofit fontScale="90000"/>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Del Rey has stylized her musical sound as "Hollywood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sadcore</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uk-U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Содержимое 3" descr="Lana+Del+Rey (1).png"/>
          <p:cNvPicPr>
            <a:picLocks noGrp="1" noChangeAspect="1"/>
          </p:cNvPicPr>
          <p:nvPr>
            <p:ph idx="1"/>
          </p:nvPr>
        </p:nvPicPr>
        <p:blipFill>
          <a:blip r:embed="rId2"/>
          <a:stretch>
            <a:fillRect/>
          </a:stretch>
        </p:blipFill>
        <p:spPr>
          <a:xfrm>
            <a:off x="428596" y="1571612"/>
            <a:ext cx="3500430" cy="5040619"/>
          </a:xfrm>
        </p:spPr>
      </p:pic>
      <p:pic>
        <p:nvPicPr>
          <p:cNvPr id="5" name="Рисунок 4" descr="Lana+Del+Rey+lanadelrey1.png"/>
          <p:cNvPicPr>
            <a:picLocks noChangeAspect="1"/>
          </p:cNvPicPr>
          <p:nvPr/>
        </p:nvPicPr>
        <p:blipFill>
          <a:blip r:embed="rId3"/>
          <a:stretch>
            <a:fillRect/>
          </a:stretch>
        </p:blipFill>
        <p:spPr>
          <a:xfrm>
            <a:off x="4214810" y="1571612"/>
            <a:ext cx="4429156" cy="5066955"/>
          </a:xfrm>
          <a:prstGeom prst="rect">
            <a:avLst/>
          </a:prstGeom>
        </p:spPr>
      </p:pic>
    </p:spTree>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4" name="Содержимое 3" descr="Lana+Del+Rey+1.jpg"/>
          <p:cNvPicPr>
            <a:picLocks noGrp="1" noChangeAspect="1"/>
          </p:cNvPicPr>
          <p:nvPr>
            <p:ph idx="1"/>
          </p:nvPr>
        </p:nvPicPr>
        <p:blipFill>
          <a:blip r:embed="rId2"/>
          <a:stretch>
            <a:fillRect/>
          </a:stretch>
        </p:blipFill>
        <p:spPr>
          <a:xfrm>
            <a:off x="214282" y="1214422"/>
            <a:ext cx="4017049" cy="4820459"/>
          </a:xfrm>
          <a:prstGeom prst="rect">
            <a:avLst/>
          </a:prstGeom>
          <a:ln>
            <a:noFill/>
          </a:ln>
          <a:effectLst>
            <a:outerShdw blurRad="292100" dist="139700" dir="2700000" algn="tl" rotWithShape="0">
              <a:srgbClr val="333333">
                <a:alpha val="65000"/>
              </a:srgbClr>
            </a:outerShdw>
          </a:effectLst>
        </p:spPr>
      </p:pic>
      <p:pic>
        <p:nvPicPr>
          <p:cNvPr id="5" name="Рисунок 4" descr="-Lana-Del-Rey-lana-del-rey-32981815-1280-855.jpg"/>
          <p:cNvPicPr>
            <a:picLocks noChangeAspect="1"/>
          </p:cNvPicPr>
          <p:nvPr/>
        </p:nvPicPr>
        <p:blipFill>
          <a:blip r:embed="rId3"/>
          <a:stretch>
            <a:fillRect/>
          </a:stretch>
        </p:blipFill>
        <p:spPr>
          <a:xfrm>
            <a:off x="4500562" y="3429000"/>
            <a:ext cx="4384873" cy="2928958"/>
          </a:xfrm>
          <a:prstGeom prst="rect">
            <a:avLst/>
          </a:prstGeom>
          <a:ln>
            <a:noFill/>
          </a:ln>
          <a:effectLst>
            <a:outerShdw blurRad="292100" dist="139700" dir="2700000" algn="tl" rotWithShape="0">
              <a:srgbClr val="333333">
                <a:alpha val="65000"/>
              </a:srgbClr>
            </a:outerShdw>
          </a:effectLst>
        </p:spPr>
      </p:pic>
      <p:pic>
        <p:nvPicPr>
          <p:cNvPr id="6" name="Рисунок 5" descr="lana-del-rey---national-anthem_00433503.jpg"/>
          <p:cNvPicPr>
            <a:picLocks noChangeAspect="1"/>
          </p:cNvPicPr>
          <p:nvPr/>
        </p:nvPicPr>
        <p:blipFill>
          <a:blip r:embed="rId4" cstate="print"/>
          <a:stretch>
            <a:fillRect/>
          </a:stretch>
        </p:blipFill>
        <p:spPr>
          <a:xfrm>
            <a:off x="4429124" y="428604"/>
            <a:ext cx="4516437" cy="254049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74638"/>
            <a:ext cx="8929718" cy="1154098"/>
          </a:xfrm>
        </p:spPr>
        <p:txBody>
          <a:bodyPr>
            <a:noAutofit/>
          </a:bodyPr>
          <a:lstStyle/>
          <a:p>
            <a:pPr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Lana Del Rey has been described as "a self-proclaimed gangster version of Nancy Sinatra" and her music has been featured cinematic sound and its links to various aspects of pop culture of the 1950s and 60s</a:t>
            </a:r>
            <a:r>
              <a:rPr lang="en-US" sz="2400" dirty="0" smtClean="0"/>
              <a:t>.</a:t>
            </a:r>
            <a:endParaRPr lang="uk-UA" sz="2400" dirty="0"/>
          </a:p>
        </p:txBody>
      </p:sp>
      <p:pic>
        <p:nvPicPr>
          <p:cNvPr id="4" name="Содержимое 3" descr="lana-del-rey-bio-1.jpg"/>
          <p:cNvPicPr>
            <a:picLocks noGrp="1" noChangeAspect="1"/>
          </p:cNvPicPr>
          <p:nvPr>
            <p:ph idx="1"/>
          </p:nvPr>
        </p:nvPicPr>
        <p:blipFill>
          <a:blip r:embed="rId2"/>
          <a:stretch>
            <a:fillRect/>
          </a:stretch>
        </p:blipFill>
        <p:spPr>
          <a:xfrm>
            <a:off x="500034" y="1785926"/>
            <a:ext cx="3706832" cy="4781958"/>
          </a:xfrm>
          <a:prstGeom prst="rect">
            <a:avLst/>
          </a:prstGeom>
          <a:ln>
            <a:noFill/>
          </a:ln>
          <a:effectLst>
            <a:outerShdw blurRad="292100" dist="139700" dir="2700000" algn="tl" rotWithShape="0">
              <a:srgbClr val="333333">
                <a:alpha val="65000"/>
              </a:srgbClr>
            </a:outerShdw>
          </a:effectLst>
        </p:spPr>
      </p:pic>
      <p:pic>
        <p:nvPicPr>
          <p:cNvPr id="5" name="Рисунок 4" descr="lana-ready-for-diamonds.jpg"/>
          <p:cNvPicPr>
            <a:picLocks noChangeAspect="1"/>
          </p:cNvPicPr>
          <p:nvPr/>
        </p:nvPicPr>
        <p:blipFill>
          <a:blip r:embed="rId3"/>
          <a:stretch>
            <a:fillRect/>
          </a:stretch>
        </p:blipFill>
        <p:spPr>
          <a:xfrm>
            <a:off x="4643438" y="1785926"/>
            <a:ext cx="3786214" cy="479837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428604"/>
            <a:ext cx="8786842" cy="6429396"/>
          </a:xfrm>
        </p:spPr>
        <p:txBody>
          <a:bodyPr>
            <a:normAutofit fontScale="77500" lnSpcReduction="20000"/>
          </a:bodyPr>
          <a:lstStyle/>
          <a:p>
            <a:pPr>
              <a:buNone/>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 </a:t>
            </a:r>
            <a:r>
              <a:rPr lang="en-US" sz="3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 </a:t>
            </a:r>
            <a:r>
              <a:rPr lang="en-US" sz="3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was a big drinker at the time. I would drink every day. I would drink alone. I thought the whole concept was so fucking cool. A great deal of what I wrote on </a:t>
            </a:r>
            <a:r>
              <a:rPr lang="en-US" sz="38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Born To Die</a:t>
            </a:r>
            <a:r>
              <a:rPr lang="en-US" sz="3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is about these wilderness years. When I write about the thing that I've lost I feel like I'm writing about alcohol because that was the first love of my life. My parents were worried, I was worried. I knew it was a problem when I liked it more than I liked doing anything else. I was like, 'I'm fucked. I am totally fucked'. Like, at first it's fine and you think you have a dark side – it's exciting – and then you </a:t>
            </a:r>
            <a:r>
              <a:rPr lang="en-US" sz="3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realise</a:t>
            </a:r>
            <a:r>
              <a:rPr lang="en-US" sz="3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the dark side wins every time if you decide to indulge in it. It's also a completely different way of living when you know that...a different species of person. It was the worst thing that ever happened to me</a:t>
            </a:r>
            <a:r>
              <a:rPr lang="en-US" sz="3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uk-U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dirty="0"/>
          </a:p>
        </p:txBody>
      </p:sp>
      <p:pic>
        <p:nvPicPr>
          <p:cNvPr id="4" name="Содержимое 3" descr="Lana+Del+Rey+ldr39.png"/>
          <p:cNvPicPr>
            <a:picLocks noGrp="1" noChangeAspect="1"/>
          </p:cNvPicPr>
          <p:nvPr>
            <p:ph idx="1"/>
          </p:nvPr>
        </p:nvPicPr>
        <p:blipFill>
          <a:blip r:embed="rId2"/>
          <a:stretch>
            <a:fillRect/>
          </a:stretch>
        </p:blipFill>
        <p:spPr>
          <a:xfrm>
            <a:off x="142844" y="214290"/>
            <a:ext cx="4324951" cy="6072230"/>
          </a:xfrm>
        </p:spPr>
      </p:pic>
      <p:pic>
        <p:nvPicPr>
          <p:cNvPr id="5" name="Рисунок 4" descr="Lana+Del+Rey+tumblr_mam0044LH51r6viiyo1_500.jpg"/>
          <p:cNvPicPr>
            <a:picLocks noChangeAspect="1"/>
          </p:cNvPicPr>
          <p:nvPr/>
        </p:nvPicPr>
        <p:blipFill>
          <a:blip r:embed="rId3"/>
          <a:stretch>
            <a:fillRect/>
          </a:stretch>
        </p:blipFill>
        <p:spPr>
          <a:xfrm>
            <a:off x="4643438" y="714356"/>
            <a:ext cx="4252857" cy="5911471"/>
          </a:xfrm>
          <a:prstGeom prst="rect">
            <a:avLst/>
          </a:prstGeom>
        </p:spPr>
      </p:pic>
    </p:spTree>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4" name="Содержимое 3" descr="Lana+Del+Rey+PNG (4).png"/>
          <p:cNvPicPr>
            <a:picLocks noGrp="1" noChangeAspect="1"/>
          </p:cNvPicPr>
          <p:nvPr>
            <p:ph idx="1"/>
          </p:nvPr>
        </p:nvPicPr>
        <p:blipFill>
          <a:blip r:embed="rId2"/>
          <a:stretch>
            <a:fillRect/>
          </a:stretch>
        </p:blipFill>
        <p:spPr>
          <a:xfrm>
            <a:off x="785786" y="3500438"/>
            <a:ext cx="3143272" cy="3143272"/>
          </a:xfrm>
          <a:prstGeom prst="rect">
            <a:avLst/>
          </a:prstGeom>
          <a:ln>
            <a:noFill/>
          </a:ln>
          <a:effectLst>
            <a:outerShdw blurRad="292100" dist="139700" dir="2700000" algn="tl" rotWithShape="0">
              <a:srgbClr val="333333">
                <a:alpha val="65000"/>
              </a:srgbClr>
            </a:outerShdw>
          </a:effectLst>
        </p:spPr>
      </p:pic>
      <p:pic>
        <p:nvPicPr>
          <p:cNvPr id="5" name="Рисунок 4" descr="Lana+Del+Rey+Lana.png"/>
          <p:cNvPicPr>
            <a:picLocks noChangeAspect="1"/>
          </p:cNvPicPr>
          <p:nvPr/>
        </p:nvPicPr>
        <p:blipFill>
          <a:blip r:embed="rId3"/>
          <a:stretch>
            <a:fillRect/>
          </a:stretch>
        </p:blipFill>
        <p:spPr>
          <a:xfrm>
            <a:off x="4214810" y="214290"/>
            <a:ext cx="4247380" cy="3338441"/>
          </a:xfrm>
          <a:prstGeom prst="rect">
            <a:avLst/>
          </a:prstGeom>
          <a:ln>
            <a:noFill/>
          </a:ln>
          <a:effectLst>
            <a:outerShdw blurRad="292100" dist="139700" dir="2700000" algn="tl" rotWithShape="0">
              <a:srgbClr val="333333">
                <a:alpha val="65000"/>
              </a:srgbClr>
            </a:outerShdw>
          </a:effectLst>
        </p:spPr>
      </p:pic>
      <p:pic>
        <p:nvPicPr>
          <p:cNvPr id="6" name="Рисунок 5" descr="Lana+Del+Rey (2).png"/>
          <p:cNvPicPr>
            <a:picLocks noChangeAspect="1"/>
          </p:cNvPicPr>
          <p:nvPr/>
        </p:nvPicPr>
        <p:blipFill>
          <a:blip r:embed="rId4"/>
          <a:stretch>
            <a:fillRect/>
          </a:stretch>
        </p:blipFill>
        <p:spPr>
          <a:xfrm>
            <a:off x="4214810" y="3714752"/>
            <a:ext cx="4321569" cy="2869522"/>
          </a:xfrm>
          <a:prstGeom prst="rect">
            <a:avLst/>
          </a:prstGeom>
          <a:ln>
            <a:noFill/>
          </a:ln>
          <a:effectLst>
            <a:outerShdw blurRad="292100" dist="139700" dir="2700000" algn="tl" rotWithShape="0">
              <a:srgbClr val="333333">
                <a:alpha val="65000"/>
              </a:srgbClr>
            </a:outerShdw>
          </a:effectLst>
        </p:spPr>
      </p:pic>
      <p:pic>
        <p:nvPicPr>
          <p:cNvPr id="7" name="Рисунок 6" descr="Lana+Del+Rey+Lana++Burning+Desire.png"/>
          <p:cNvPicPr>
            <a:picLocks noChangeAspect="1"/>
          </p:cNvPicPr>
          <p:nvPr/>
        </p:nvPicPr>
        <p:blipFill>
          <a:blip r:embed="rId5"/>
          <a:stretch>
            <a:fillRect/>
          </a:stretch>
        </p:blipFill>
        <p:spPr>
          <a:xfrm>
            <a:off x="857224" y="285728"/>
            <a:ext cx="3071834" cy="307183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64" y="4357694"/>
            <a:ext cx="8715436" cy="2714644"/>
          </a:xfrm>
        </p:spPr>
        <p:txBody>
          <a:bodyPr>
            <a:noAutofit/>
          </a:bodyPr>
          <a:lstStyle/>
          <a:p>
            <a:r>
              <a:rPr lang="en-US" sz="2400" dirty="0" smtClean="0"/>
              <a:t>Del Rey's left hand is tattooed with the letter "M", referencing her grandmother, </a:t>
            </a:r>
            <a:r>
              <a:rPr lang="en-US" sz="2400" dirty="0" smtClean="0"/>
              <a:t>Madeleine,</a:t>
            </a:r>
            <a:r>
              <a:rPr lang="en-US" sz="2400" dirty="0" smtClean="0"/>
              <a:t> and the word "paradise</a:t>
            </a:r>
            <a:r>
              <a:rPr lang="en-US" sz="2400" dirty="0" smtClean="0"/>
              <a:t>".</a:t>
            </a:r>
            <a:r>
              <a:rPr lang="en-US" sz="2400" dirty="0" smtClean="0"/>
              <a:t> Her right hand is tattooed with the phrase "trust no one</a:t>
            </a:r>
            <a:r>
              <a:rPr lang="en-US" sz="2400" dirty="0" smtClean="0"/>
              <a:t>".</a:t>
            </a:r>
            <a:r>
              <a:rPr lang="en-US" sz="2400" dirty="0" smtClean="0"/>
              <a:t> She also has the phrase "die young" tattooed on her right ring finger</a:t>
            </a:r>
            <a:endParaRPr lang="uk-UA" sz="2400" dirty="0"/>
          </a:p>
        </p:txBody>
      </p:sp>
      <p:pic>
        <p:nvPicPr>
          <p:cNvPr id="4" name="Рисунок 3" descr="tumblr_lxyk1d9Gmg1qh9nffo3_500.gif"/>
          <p:cNvPicPr>
            <a:picLocks noChangeAspect="1"/>
          </p:cNvPicPr>
          <p:nvPr/>
        </p:nvPicPr>
        <p:blipFill>
          <a:blip r:embed="rId2"/>
          <a:stretch>
            <a:fillRect/>
          </a:stretch>
        </p:blipFill>
        <p:spPr>
          <a:xfrm>
            <a:off x="3571868" y="714356"/>
            <a:ext cx="4953035" cy="3714776"/>
          </a:xfrm>
          <a:prstGeom prst="rect">
            <a:avLst/>
          </a:prstGeom>
          <a:ln>
            <a:noFill/>
          </a:ln>
          <a:effectLst>
            <a:outerShdw blurRad="292100" dist="139700" dir="2700000" algn="tl" rotWithShape="0">
              <a:srgbClr val="333333">
                <a:alpha val="65000"/>
              </a:srgbClr>
            </a:outerShdw>
          </a:effectLst>
        </p:spPr>
      </p:pic>
      <p:pic>
        <p:nvPicPr>
          <p:cNvPr id="5" name="Рисунок 4" descr="00eb33.png"/>
          <p:cNvPicPr>
            <a:picLocks noChangeAspect="1"/>
          </p:cNvPicPr>
          <p:nvPr/>
        </p:nvPicPr>
        <p:blipFill>
          <a:blip r:embed="rId3"/>
          <a:stretch>
            <a:fillRect/>
          </a:stretch>
        </p:blipFill>
        <p:spPr>
          <a:xfrm>
            <a:off x="1000100" y="2928934"/>
            <a:ext cx="1905000" cy="1905000"/>
          </a:xfrm>
          <a:prstGeom prst="rect">
            <a:avLst/>
          </a:prstGeom>
          <a:ln>
            <a:noFill/>
          </a:ln>
          <a:effectLst>
            <a:outerShdw blurRad="292100" dist="139700" dir="2700000" algn="tl" rotWithShape="0">
              <a:srgbClr val="333333">
                <a:alpha val="65000"/>
              </a:srgbClr>
            </a:outerShdw>
          </a:effectLst>
        </p:spPr>
      </p:pic>
      <p:pic>
        <p:nvPicPr>
          <p:cNvPr id="6" name="Рисунок 5" descr="tattoo12.png"/>
          <p:cNvPicPr>
            <a:picLocks noChangeAspect="1"/>
          </p:cNvPicPr>
          <p:nvPr/>
        </p:nvPicPr>
        <p:blipFill>
          <a:blip r:embed="rId4"/>
          <a:stretch>
            <a:fillRect/>
          </a:stretch>
        </p:blipFill>
        <p:spPr>
          <a:xfrm>
            <a:off x="642910" y="214290"/>
            <a:ext cx="2540579" cy="254057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Lana+Del+Rey+PNG (1).png"/>
          <p:cNvPicPr>
            <a:picLocks noGrp="1" noChangeAspect="1"/>
          </p:cNvPicPr>
          <p:nvPr>
            <p:ph idx="1"/>
          </p:nvPr>
        </p:nvPicPr>
        <p:blipFill>
          <a:blip r:embed="rId2"/>
          <a:stretch>
            <a:fillRect/>
          </a:stretch>
        </p:blipFill>
        <p:spPr>
          <a:xfrm>
            <a:off x="428596" y="3500438"/>
            <a:ext cx="3143272" cy="3143272"/>
          </a:xfrm>
          <a:prstGeom prst="rect">
            <a:avLst/>
          </a:prstGeom>
          <a:ln>
            <a:noFill/>
          </a:ln>
          <a:effectLst>
            <a:outerShdw blurRad="292100" dist="139700" dir="2700000" algn="tl" rotWithShape="0">
              <a:srgbClr val="333333">
                <a:alpha val="65000"/>
              </a:srgbClr>
            </a:outerShdw>
          </a:effectLst>
        </p:spPr>
      </p:pic>
      <p:pic>
        <p:nvPicPr>
          <p:cNvPr id="5" name="Рисунок 4" descr="Lana+Del+Rey+PNG (2).png"/>
          <p:cNvPicPr>
            <a:picLocks noChangeAspect="1"/>
          </p:cNvPicPr>
          <p:nvPr/>
        </p:nvPicPr>
        <p:blipFill>
          <a:blip r:embed="rId3"/>
          <a:stretch>
            <a:fillRect/>
          </a:stretch>
        </p:blipFill>
        <p:spPr>
          <a:xfrm>
            <a:off x="5429256" y="285728"/>
            <a:ext cx="3071834" cy="3071834"/>
          </a:xfrm>
          <a:prstGeom prst="rect">
            <a:avLst/>
          </a:prstGeom>
          <a:ln>
            <a:noFill/>
          </a:ln>
          <a:effectLst>
            <a:outerShdw blurRad="292100" dist="139700" dir="2700000" algn="tl" rotWithShape="0">
              <a:srgbClr val="333333">
                <a:alpha val="65000"/>
              </a:srgbClr>
            </a:outerShdw>
          </a:effectLst>
        </p:spPr>
      </p:pic>
      <p:pic>
        <p:nvPicPr>
          <p:cNvPr id="6" name="Рисунок 5" descr="2_Lana_Del_Rey_diamont_tooth.jpg"/>
          <p:cNvPicPr>
            <a:picLocks noChangeAspect="1"/>
          </p:cNvPicPr>
          <p:nvPr/>
        </p:nvPicPr>
        <p:blipFill>
          <a:blip r:embed="rId4"/>
          <a:stretch>
            <a:fillRect/>
          </a:stretch>
        </p:blipFill>
        <p:spPr>
          <a:xfrm>
            <a:off x="285720" y="214290"/>
            <a:ext cx="4991100" cy="3219450"/>
          </a:xfrm>
          <a:prstGeom prst="rect">
            <a:avLst/>
          </a:prstGeom>
          <a:ln>
            <a:noFill/>
          </a:ln>
          <a:effectLst>
            <a:outerShdw blurRad="292100" dist="139700" dir="2700000" algn="tl" rotWithShape="0">
              <a:srgbClr val="333333">
                <a:alpha val="65000"/>
              </a:srgbClr>
            </a:outerShdw>
          </a:effectLst>
        </p:spPr>
      </p:pic>
      <p:pic>
        <p:nvPicPr>
          <p:cNvPr id="7" name="Рисунок 6" descr="Lana+Del+Rey (2).png"/>
          <p:cNvPicPr>
            <a:picLocks noChangeAspect="1"/>
          </p:cNvPicPr>
          <p:nvPr/>
        </p:nvPicPr>
        <p:blipFill>
          <a:blip r:embed="rId5"/>
          <a:stretch>
            <a:fillRect/>
          </a:stretch>
        </p:blipFill>
        <p:spPr>
          <a:xfrm>
            <a:off x="3786182" y="3500438"/>
            <a:ext cx="4762500" cy="31623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285728"/>
            <a:ext cx="7924800" cy="1368412"/>
          </a:xfrm>
        </p:spPr>
        <p:txBody>
          <a:bodyPr>
            <a:noAutofit/>
          </a:bodyPr>
          <a:lstStyle/>
          <a:p>
            <a:pPr algn="ctr"/>
            <a:r>
              <a:rPr lang="en-US" sz="5400" b="1" i="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THANKS FOR ATTENTION♥</a:t>
            </a:r>
            <a:endParaRPr lang="uk-UA" sz="5400" b="1" i="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4" name="Содержимое 3" descr="f50cbd96f6d1bb1c487c4fd2cb096c1e.jpg"/>
          <p:cNvPicPr>
            <a:picLocks noGrp="1" noChangeAspect="1"/>
          </p:cNvPicPr>
          <p:nvPr>
            <p:ph idx="1"/>
          </p:nvPr>
        </p:nvPicPr>
        <p:blipFill>
          <a:blip r:embed="rId2"/>
          <a:stretch>
            <a:fillRect/>
          </a:stretch>
        </p:blipFill>
        <p:spPr>
          <a:xfrm>
            <a:off x="0" y="1714488"/>
            <a:ext cx="9129776" cy="38576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dirty="0"/>
          </a:p>
        </p:txBody>
      </p:sp>
      <p:pic>
        <p:nvPicPr>
          <p:cNvPr id="4" name="Содержимое 3" descr="Lana+Del+Rey.png"/>
          <p:cNvPicPr>
            <a:picLocks noGrp="1" noChangeAspect="1"/>
          </p:cNvPicPr>
          <p:nvPr>
            <p:ph idx="1"/>
          </p:nvPr>
        </p:nvPicPr>
        <p:blipFill>
          <a:blip r:embed="rId2"/>
          <a:stretch>
            <a:fillRect/>
          </a:stretch>
        </p:blipFill>
        <p:spPr>
          <a:xfrm>
            <a:off x="214282" y="285728"/>
            <a:ext cx="3786213" cy="4770628"/>
          </a:xfrm>
          <a:prstGeom prst="rect">
            <a:avLst/>
          </a:prstGeom>
          <a:ln>
            <a:noFill/>
          </a:ln>
          <a:effectLst>
            <a:outerShdw blurRad="292100" dist="139700" dir="2700000" algn="tl" rotWithShape="0">
              <a:srgbClr val="333333">
                <a:alpha val="65000"/>
              </a:srgbClr>
            </a:outerShdw>
          </a:effectLst>
        </p:spPr>
      </p:pic>
      <p:pic>
        <p:nvPicPr>
          <p:cNvPr id="6" name="Рисунок 5" descr="Lana+Del+Rey++classic+beauty+pn.png"/>
          <p:cNvPicPr>
            <a:picLocks noChangeAspect="1"/>
          </p:cNvPicPr>
          <p:nvPr/>
        </p:nvPicPr>
        <p:blipFill>
          <a:blip r:embed="rId3"/>
          <a:stretch>
            <a:fillRect/>
          </a:stretch>
        </p:blipFill>
        <p:spPr>
          <a:xfrm>
            <a:off x="4929190" y="1000108"/>
            <a:ext cx="4048785" cy="4769468"/>
          </a:xfrm>
          <a:prstGeom prst="rect">
            <a:avLst/>
          </a:prstGeom>
          <a:ln>
            <a:noFill/>
          </a:ln>
          <a:effectLst>
            <a:outerShdw blurRad="292100" dist="139700" dir="2700000" algn="tl" rotWithShape="0">
              <a:srgbClr val="333333">
                <a:alpha val="65000"/>
              </a:srgbClr>
            </a:outerShdw>
          </a:effectLst>
        </p:spPr>
      </p:pic>
      <p:pic>
        <p:nvPicPr>
          <p:cNvPr id="7" name="Рисунок 6" descr="Lana+Del+Rey+PNG.png"/>
          <p:cNvPicPr>
            <a:picLocks noChangeAspect="1"/>
          </p:cNvPicPr>
          <p:nvPr/>
        </p:nvPicPr>
        <p:blipFill>
          <a:blip r:embed="rId4"/>
          <a:srcRect l="18000" t="1500" r="23499"/>
          <a:stretch>
            <a:fillRect/>
          </a:stretch>
        </p:blipFill>
        <p:spPr>
          <a:xfrm>
            <a:off x="3000364" y="2166938"/>
            <a:ext cx="2786082" cy="4691062"/>
          </a:xfrm>
          <a:prstGeom prst="rect">
            <a:avLst/>
          </a:prstGeom>
          <a:ln>
            <a:noFill/>
          </a:ln>
          <a:effectLst>
            <a:softEdge rad="112500"/>
          </a:effectLst>
        </p:spPr>
      </p:pic>
    </p:spTree>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0"/>
            <a:ext cx="8229600" cy="1143000"/>
          </a:xfrm>
        </p:spPr>
        <p:txBody>
          <a:bodyPr>
            <a:noAutofit/>
          </a:bodyPr>
          <a:lstStyle/>
          <a:p>
            <a:pPr algn="ctr"/>
            <a:r>
              <a:rPr lang="en-US" sz="72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Elizabeth Grant</a:t>
            </a:r>
            <a:endParaRPr lang="uk-UA" sz="7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3" name="Содержимое 2"/>
          <p:cNvSpPr>
            <a:spLocks noGrp="1"/>
          </p:cNvSpPr>
          <p:nvPr>
            <p:ph idx="1"/>
          </p:nvPr>
        </p:nvSpPr>
        <p:spPr>
          <a:xfrm>
            <a:off x="500034" y="5500678"/>
            <a:ext cx="8229600" cy="1357322"/>
          </a:xfrm>
        </p:spPr>
        <p:txBody>
          <a:bodyPr>
            <a:normAutofit/>
            <a:scene3d>
              <a:camera prst="orthographicFront"/>
              <a:lightRig rig="soft" dir="t">
                <a:rot lat="0" lon="0" rev="10800000"/>
              </a:lightRig>
            </a:scene3d>
            <a:sp3d>
              <a:bevelT w="27940" h="12700"/>
              <a:contourClr>
                <a:srgbClr val="DDDDDD"/>
              </a:contourClr>
            </a:sp3d>
          </a:bodyPr>
          <a:lstStyle/>
          <a:p>
            <a:pPr algn="ctr">
              <a:buNone/>
            </a:pPr>
            <a:r>
              <a:rPr lang="en-US" sz="3600" b="1" spc="150" dirty="0" smtClean="0">
                <a:ln w="11430"/>
                <a:solidFill>
                  <a:srgbClr val="F8F8F8"/>
                </a:solidFill>
                <a:effectLst>
                  <a:outerShdw blurRad="25400" algn="tl" rotWithShape="0">
                    <a:srgbClr val="000000">
                      <a:alpha val="43000"/>
                    </a:srgbClr>
                  </a:outerShdw>
                </a:effectLst>
              </a:rPr>
              <a:t>   better known as Lana Del Rey - American singer-songwriter.</a:t>
            </a:r>
            <a:endParaRPr lang="uk-UA" sz="3600" b="1" spc="150" dirty="0">
              <a:ln w="11430"/>
              <a:solidFill>
                <a:srgbClr val="F8F8F8"/>
              </a:solidFill>
              <a:effectLst>
                <a:outerShdw blurRad="25400" algn="tl" rotWithShape="0">
                  <a:srgbClr val="000000">
                    <a:alpha val="43000"/>
                  </a:srgbClr>
                </a:outerShdw>
              </a:effectLst>
            </a:endParaRPr>
          </a:p>
        </p:txBody>
      </p:sp>
      <p:pic>
        <p:nvPicPr>
          <p:cNvPr id="4" name="Рисунок 3" descr="-Lana-Del-Rey-lana-del-rey-32981815-1280-855.jpg"/>
          <p:cNvPicPr>
            <a:picLocks noChangeAspect="1"/>
          </p:cNvPicPr>
          <p:nvPr/>
        </p:nvPicPr>
        <p:blipFill>
          <a:blip r:embed="rId2"/>
          <a:stretch>
            <a:fillRect/>
          </a:stretch>
        </p:blipFill>
        <p:spPr>
          <a:xfrm>
            <a:off x="857224" y="1142984"/>
            <a:ext cx="7620055" cy="428628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85784" y="0"/>
            <a:ext cx="9144000" cy="2143116"/>
          </a:xfrm>
        </p:spPr>
        <p:txBody>
          <a:bodyPr>
            <a:normAutofit lnSpcReduction="10000"/>
          </a:bodyPr>
          <a:lstStyle/>
          <a:p>
            <a:pPr algn="ctr">
              <a:buNone/>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Name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Lana Del Rey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is taken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not in honor of the actress Lana Turner and car Ford Del Rey, as it is written on many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resources. As Elizabeth explains, she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just likes the name.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She previously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performed under the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name </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Lizzy</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Grant.</a:t>
            </a:r>
            <a:endParaRPr lang="uk-U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Рисунок 3" descr="img_238d16f3fcef5c2bf25c11a837bd58c8-1 3.jpeg"/>
          <p:cNvPicPr>
            <a:picLocks noChangeAspect="1"/>
          </p:cNvPicPr>
          <p:nvPr/>
        </p:nvPicPr>
        <p:blipFill>
          <a:blip r:embed="rId2"/>
          <a:stretch>
            <a:fillRect/>
          </a:stretch>
        </p:blipFill>
        <p:spPr>
          <a:xfrm>
            <a:off x="1142976" y="2143116"/>
            <a:ext cx="6807861" cy="450059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lana-del-rey-lizzy-grant-pre-surgery.jpeg"/>
          <p:cNvPicPr>
            <a:picLocks noChangeAspect="1"/>
          </p:cNvPicPr>
          <p:nvPr/>
        </p:nvPicPr>
        <p:blipFill>
          <a:blip r:embed="rId2"/>
          <a:srcRect l="16865" r="6745"/>
          <a:stretch>
            <a:fillRect/>
          </a:stretch>
        </p:blipFill>
        <p:spPr>
          <a:xfrm>
            <a:off x="4643406" y="1643050"/>
            <a:ext cx="4500594" cy="3938155"/>
          </a:xfrm>
          <a:prstGeom prst="rect">
            <a:avLst/>
          </a:prstGeom>
          <a:ln>
            <a:noFill/>
          </a:ln>
          <a:effectLst>
            <a:outerShdw blurRad="292100" dist="139700" dir="2700000" algn="tl" rotWithShape="0">
              <a:srgbClr val="333333">
                <a:alpha val="65000"/>
              </a:srgbClr>
            </a:outerShdw>
          </a:effectLst>
        </p:spPr>
      </p:pic>
      <p:pic>
        <p:nvPicPr>
          <p:cNvPr id="4" name="Содержимое 3" descr="Lana_Del_Rey_A.K.A._Lizzy_Grant_album_pochette.jpg"/>
          <p:cNvPicPr>
            <a:picLocks noGrp="1" noChangeAspect="1"/>
          </p:cNvPicPr>
          <p:nvPr>
            <p:ph idx="1"/>
          </p:nvPr>
        </p:nvPicPr>
        <p:blipFill>
          <a:blip r:embed="rId3"/>
          <a:stretch>
            <a:fillRect/>
          </a:stretch>
        </p:blipFill>
        <p:spPr>
          <a:xfrm>
            <a:off x="0" y="428604"/>
            <a:ext cx="4572000" cy="4572000"/>
          </a:xfrm>
          <a:prstGeom prst="rect">
            <a:avLst/>
          </a:prstGeom>
          <a:ln>
            <a:noFill/>
          </a:ln>
          <a:effectLst>
            <a:outerShdw blurRad="292100" dist="139700" dir="2700000" algn="tl" rotWithShape="0">
              <a:srgbClr val="333333">
                <a:alpha val="65000"/>
              </a:srgbClr>
            </a:outerShdw>
          </a:effectLst>
        </p:spPr>
      </p:pic>
      <p:sp>
        <p:nvSpPr>
          <p:cNvPr id="6" name="Прямоугольник 5"/>
          <p:cNvSpPr/>
          <p:nvPr/>
        </p:nvSpPr>
        <p:spPr>
          <a:xfrm>
            <a:off x="6000760" y="428604"/>
            <a:ext cx="2108270" cy="923330"/>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cap="none" spc="0" dirty="0" smtClean="0">
                <a:ln w="50800"/>
                <a:solidFill>
                  <a:schemeClr val="bg1">
                    <a:shade val="50000"/>
                  </a:schemeClr>
                </a:solidFill>
                <a:effectLst/>
              </a:rPr>
              <a:t>LIZZY</a:t>
            </a:r>
            <a:endParaRPr lang="ru-RU" sz="5400" b="1" cap="none" spc="0" dirty="0">
              <a:ln w="50800"/>
              <a:solidFill>
                <a:schemeClr val="bg1">
                  <a:shade val="50000"/>
                </a:schemeClr>
              </a:solidFill>
              <a:effectLst/>
            </a:endParaRPr>
          </a:p>
        </p:txBody>
      </p:sp>
      <p:sp>
        <p:nvSpPr>
          <p:cNvPr id="7" name="Прямоугольник 6"/>
          <p:cNvSpPr/>
          <p:nvPr/>
        </p:nvSpPr>
        <p:spPr>
          <a:xfrm>
            <a:off x="500035" y="5429264"/>
            <a:ext cx="4000528" cy="923330"/>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cap="none" spc="0" dirty="0" smtClean="0">
                <a:ln w="50800"/>
                <a:solidFill>
                  <a:schemeClr val="bg1">
                    <a:shade val="50000"/>
                  </a:schemeClr>
                </a:solidFill>
                <a:effectLst/>
              </a:rPr>
              <a:t>GRANT</a:t>
            </a:r>
            <a:endParaRPr lang="ru-RU" sz="5400" b="1" cap="none" spc="0" dirty="0">
              <a:ln w="50800"/>
              <a:solidFill>
                <a:schemeClr val="bg1">
                  <a:shade val="50000"/>
                </a:schemeClr>
              </a:solidFill>
              <a:effectLst/>
            </a:endParaRPr>
          </a:p>
        </p:txBody>
      </p:sp>
    </p:spTree>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214291"/>
            <a:ext cx="9144000" cy="2286016"/>
          </a:xfrm>
        </p:spPr>
        <p:txBody>
          <a:bodyPr/>
          <a:lstStyle/>
          <a:p>
            <a:pPr algn="ctr">
              <a:buNone/>
            </a:pPr>
            <a:r>
              <a:rPr lang="en-US" dirty="0" smtClean="0"/>
              <a:t>   </a:t>
            </a:r>
            <a:r>
              <a:rPr lang="en-US" sz="2800" dirty="0" smtClean="0"/>
              <a:t>Living </a:t>
            </a:r>
            <a:r>
              <a:rPr lang="en-US" sz="2800" dirty="0" smtClean="0"/>
              <a:t>in New York, </a:t>
            </a:r>
            <a:r>
              <a:rPr lang="en-US" sz="2800" dirty="0" err="1" smtClean="0"/>
              <a:t>Lizzy</a:t>
            </a:r>
            <a:r>
              <a:rPr lang="en-US" sz="2800" dirty="0" smtClean="0"/>
              <a:t>, </a:t>
            </a:r>
            <a:r>
              <a:rPr lang="en-US" sz="2800" dirty="0" smtClean="0"/>
              <a:t>like many other young musicians in the evenings performed in clubs in the city. Many have remained at this level, but in 2008 she released a mini-album «Kill </a:t>
            </a:r>
            <a:r>
              <a:rPr lang="en-US" sz="2800" dirty="0" err="1" smtClean="0"/>
              <a:t>Kill</a:t>
            </a:r>
            <a:r>
              <a:rPr lang="en-US" sz="2800" dirty="0" smtClean="0"/>
              <a:t>».</a:t>
            </a:r>
            <a:endParaRPr lang="uk-UA" dirty="0"/>
          </a:p>
        </p:txBody>
      </p:sp>
      <p:pic>
        <p:nvPicPr>
          <p:cNvPr id="4" name="Рисунок 3" descr="Music_Lana_Del_Rey_in_the_wind_045572_.jpg"/>
          <p:cNvPicPr>
            <a:picLocks noChangeAspect="1"/>
          </p:cNvPicPr>
          <p:nvPr/>
        </p:nvPicPr>
        <p:blipFill>
          <a:blip r:embed="rId2"/>
          <a:stretch>
            <a:fillRect/>
          </a:stretch>
        </p:blipFill>
        <p:spPr>
          <a:xfrm>
            <a:off x="571472" y="2214554"/>
            <a:ext cx="7929618" cy="446041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tumblr_luzc73LSPN1qa74kvo1_1321826969_cover.jpg"/>
          <p:cNvPicPr>
            <a:picLocks noChangeAspect="1"/>
          </p:cNvPicPr>
          <p:nvPr/>
        </p:nvPicPr>
        <p:blipFill>
          <a:blip r:embed="rId2"/>
          <a:stretch>
            <a:fillRect/>
          </a:stretch>
        </p:blipFill>
        <p:spPr>
          <a:xfrm>
            <a:off x="5473692" y="214290"/>
            <a:ext cx="3670308" cy="3670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Содержимое 3" descr="55108307.jpg"/>
          <p:cNvPicPr>
            <a:picLocks noGrp="1" noChangeAspect="1"/>
          </p:cNvPicPr>
          <p:nvPr>
            <p:ph idx="1"/>
          </p:nvPr>
        </p:nvPicPr>
        <p:blipFill>
          <a:blip r:embed="rId3"/>
          <a:stretch>
            <a:fillRect/>
          </a:stretch>
        </p:blipFill>
        <p:spPr>
          <a:xfrm>
            <a:off x="142844" y="0"/>
            <a:ext cx="3571900" cy="3571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descr="Lizzy_Grant_Kill_Kill.jpeg"/>
          <p:cNvPicPr>
            <a:picLocks noChangeAspect="1"/>
          </p:cNvPicPr>
          <p:nvPr/>
        </p:nvPicPr>
        <p:blipFill>
          <a:blip r:embed="rId4"/>
          <a:stretch>
            <a:fillRect/>
          </a:stretch>
        </p:blipFill>
        <p:spPr>
          <a:xfrm>
            <a:off x="2571736" y="2928910"/>
            <a:ext cx="3929090" cy="3929090"/>
          </a:xfrm>
          <a:prstGeom prst="rect">
            <a:avLst/>
          </a:prstGeom>
          <a:ln>
            <a:noFill/>
          </a:ln>
          <a:effectLst>
            <a:outerShdw blurRad="292100" dist="139700" dir="2700000" algn="tl" rotWithShape="0">
              <a:srgbClr val="333333">
                <a:alpha val="65000"/>
              </a:srgbClr>
            </a:outerShdw>
          </a:effectLst>
        </p:spPr>
      </p:pic>
      <p:sp>
        <p:nvSpPr>
          <p:cNvPr id="7" name="5-конечная звезда 6"/>
          <p:cNvSpPr/>
          <p:nvPr/>
        </p:nvSpPr>
        <p:spPr>
          <a:xfrm>
            <a:off x="3786182" y="857232"/>
            <a:ext cx="1571636" cy="1428760"/>
          </a:xfrm>
          <a:prstGeom prst="star5">
            <a:avLst/>
          </a:prstGeom>
          <a:gradFill>
            <a:gsLst>
              <a:gs pos="0">
                <a:srgbClr val="FFF200"/>
              </a:gs>
              <a:gs pos="45000">
                <a:srgbClr val="FFFF00"/>
              </a:gs>
              <a:gs pos="70000">
                <a:srgbClr val="FFC000">
                  <a:alpha val="87000"/>
                </a:srgbClr>
              </a:gs>
              <a:gs pos="100000">
                <a:srgbClr val="FFFF00"/>
              </a:gs>
            </a:gsLst>
            <a:lin ang="5400000" scaled="0"/>
          </a:gradFill>
          <a:ln>
            <a:solidFill>
              <a:srgbClr val="FFFF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29124" y="214290"/>
            <a:ext cx="4500594" cy="2571768"/>
          </a:xfrm>
        </p:spPr>
        <p:txBody>
          <a:bodyPr>
            <a:normAutofit/>
          </a:bodyPr>
          <a:lstStyle/>
          <a:p>
            <a:pPr algn="ctr"/>
            <a:r>
              <a:rPr lang="en-US" sz="3600" dirty="0" smtClean="0"/>
              <a:t>Failing success under this pseudonym, </a:t>
            </a:r>
            <a:r>
              <a:rPr lang="en-US" sz="3600" dirty="0" err="1" smtClean="0"/>
              <a:t>Lizzy</a:t>
            </a:r>
            <a:r>
              <a:rPr lang="en-US" sz="3600" dirty="0" smtClean="0"/>
              <a:t> </a:t>
            </a:r>
            <a:r>
              <a:rPr lang="en-US" sz="3600" dirty="0" smtClean="0"/>
              <a:t>realized that to become a singer, </a:t>
            </a:r>
            <a:endParaRPr lang="uk-UA" sz="3600" dirty="0"/>
          </a:p>
        </p:txBody>
      </p:sp>
      <p:pic>
        <p:nvPicPr>
          <p:cNvPr id="6" name="Содержимое 5" descr="303064139_640.jpg"/>
          <p:cNvPicPr>
            <a:picLocks noGrp="1" noChangeAspect="1"/>
          </p:cNvPicPr>
          <p:nvPr>
            <p:ph idx="1"/>
          </p:nvPr>
        </p:nvPicPr>
        <p:blipFill>
          <a:blip r:embed="rId2"/>
          <a:srcRect l="12724" r="9579"/>
          <a:stretch>
            <a:fillRect/>
          </a:stretch>
        </p:blipFill>
        <p:spPr>
          <a:xfrm>
            <a:off x="3714744" y="2857496"/>
            <a:ext cx="5214974" cy="3806901"/>
          </a:xfrm>
          <a:prstGeom prst="rect">
            <a:avLst/>
          </a:prstGeom>
          <a:ln>
            <a:noFill/>
          </a:ln>
          <a:effectLst>
            <a:outerShdw blurRad="292100" dist="139700" dir="2700000" algn="tl" rotWithShape="0">
              <a:srgbClr val="333333">
                <a:alpha val="65000"/>
              </a:srgbClr>
            </a:outerShdw>
          </a:effectLst>
        </p:spPr>
      </p:pic>
      <p:pic>
        <p:nvPicPr>
          <p:cNvPr id="7" name="Рисунок 6" descr="tumblr_m7p98jfvKb1rtknaxo5_500.jpg"/>
          <p:cNvPicPr>
            <a:picLocks noChangeAspect="1"/>
          </p:cNvPicPr>
          <p:nvPr/>
        </p:nvPicPr>
        <p:blipFill>
          <a:blip r:embed="rId3"/>
          <a:stretch>
            <a:fillRect/>
          </a:stretch>
        </p:blipFill>
        <p:spPr>
          <a:xfrm>
            <a:off x="214282" y="214290"/>
            <a:ext cx="4071966" cy="4414560"/>
          </a:xfrm>
          <a:prstGeom prst="rect">
            <a:avLst/>
          </a:prstGeom>
          <a:ln>
            <a:noFill/>
          </a:ln>
          <a:effectLst>
            <a:outerShdw blurRad="292100" dist="139700" dir="2700000" algn="tl" rotWithShape="0">
              <a:srgbClr val="333333">
                <a:alpha val="65000"/>
              </a:srgbClr>
            </a:outerShdw>
          </a:effectLst>
        </p:spPr>
      </p:pic>
      <p:sp>
        <p:nvSpPr>
          <p:cNvPr id="8" name="Прямоугольник 7"/>
          <p:cNvSpPr/>
          <p:nvPr/>
        </p:nvSpPr>
        <p:spPr>
          <a:xfrm>
            <a:off x="0" y="4643446"/>
            <a:ext cx="3714744" cy="1938992"/>
          </a:xfrm>
          <a:prstGeom prst="rect">
            <a:avLst/>
          </a:prstGeom>
        </p:spPr>
        <p:txBody>
          <a:bodyPr wrap="square">
            <a:spAutoFit/>
          </a:bodyPr>
          <a:lstStyle/>
          <a:p>
            <a:pPr algn="ctr"/>
            <a:r>
              <a:rPr lang="en-US" sz="2400" dirty="0" smtClean="0"/>
              <a:t>you need to have not only a beautiful and strong voice, but also spectacular, memorable appearance and name.</a:t>
            </a:r>
            <a:endParaRPr lang="uk-UA" sz="2400" dirty="0"/>
          </a:p>
        </p:txBody>
      </p:sp>
    </p:spTree>
  </p:cSld>
  <p:clrMapOvr>
    <a:masterClrMapping/>
  </p:clrMapOvr>
  <p:transition>
    <p:fade thruBlk="1"/>
  </p:transition>
</p:sld>
</file>

<file path=ppt/theme/theme1.xml><?xml version="1.0" encoding="utf-8"?>
<a:theme xmlns:a="http://schemas.openxmlformats.org/drawingml/2006/main" name="Техническая">
  <a:themeElements>
    <a:clrScheme name="Техническая">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Техническая">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Техническая">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147</TotalTime>
  <Words>319</Words>
  <Application>Microsoft Office PowerPoint</Application>
  <PresentationFormat>Экран (4:3)</PresentationFormat>
  <Paragraphs>25</Paragraphs>
  <Slides>22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22</vt:i4>
      </vt:variant>
    </vt:vector>
  </HeadingPairs>
  <TitlesOfParts>
    <vt:vector size="23" baseType="lpstr">
      <vt:lpstr>Техническая</vt:lpstr>
      <vt:lpstr>LANA DEL REY</vt:lpstr>
      <vt:lpstr>Слайд 2</vt:lpstr>
      <vt:lpstr>Слайд 3</vt:lpstr>
      <vt:lpstr>Elizabeth Grant</vt:lpstr>
      <vt:lpstr>Слайд 5</vt:lpstr>
      <vt:lpstr>Слайд 6</vt:lpstr>
      <vt:lpstr>Слайд 7</vt:lpstr>
      <vt:lpstr>Слайд 8</vt:lpstr>
      <vt:lpstr>Failing success under this pseudonym, Lizzy realized that to become a singer, </vt:lpstr>
      <vt:lpstr>That's why plastic surgery is the paramount task for budding stars, like Lizzy.</vt:lpstr>
      <vt:lpstr>It has changed a lot: if the first studio album, which was released in 2010, was not  noticed, but the output of the second - Born To Die - did not leave anybody untouched. </vt:lpstr>
      <vt:lpstr>Слайд 12</vt:lpstr>
      <vt:lpstr>Слайд 13</vt:lpstr>
      <vt:lpstr>ALBUMS</vt:lpstr>
      <vt:lpstr>Del Rey has stylized her musical sound as "Hollywood sadcore."</vt:lpstr>
      <vt:lpstr>Слайд 16</vt:lpstr>
      <vt:lpstr>Lana Del Rey has been described as "a self-proclaimed gangster version of Nancy Sinatra" and her music has been featured cinematic sound and its links to various aspects of pop culture of the 1950s and 60s.</vt:lpstr>
      <vt:lpstr>Слайд 18</vt:lpstr>
      <vt:lpstr>Слайд 19</vt:lpstr>
      <vt:lpstr>Del Rey's left hand is tattooed with the letter "M", referencing her grandmother, Madeleine, and the word "paradise". Her right hand is tattooed with the phrase "trust no one". She also has the phrase "die young" tattooed on her right ring finger</vt:lpstr>
      <vt:lpstr>Слайд 21</vt:lpstr>
      <vt:lpstr>THANKS FOR ATTENTION♥</vt:lpstr>
    </vt:vector>
  </TitlesOfParts>
  <Company>Дом</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Ирина</dc:creator>
  <cp:lastModifiedBy>Ирина</cp:lastModifiedBy>
  <cp:revision>14</cp:revision>
  <dcterms:created xsi:type="dcterms:W3CDTF">2013-11-26T17:47:03Z</dcterms:created>
  <dcterms:modified xsi:type="dcterms:W3CDTF">2013-11-26T20:14:34Z</dcterms:modified>
</cp:coreProperties>
</file>