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8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2" r:id="rId14"/>
    <p:sldId id="274" r:id="rId15"/>
    <p:sldId id="277" r:id="rId16"/>
    <p:sldId id="280" r:id="rId17"/>
    <p:sldId id="286" r:id="rId18"/>
    <p:sldId id="281" r:id="rId19"/>
    <p:sldId id="282" r:id="rId20"/>
    <p:sldId id="283" r:id="rId21"/>
  </p:sldIdLst>
  <p:sldSz cx="9144000" cy="6858000" type="screen4x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66"/>
    <a:srgbClr val="0000FF"/>
    <a:srgbClr val="000066"/>
    <a:srgbClr val="FF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6900" y="0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E404A0D7-DE2D-4A87-82C8-0E37AC3219B1}" type="datetimeFigureOut">
              <a:rPr lang="ru-RU"/>
              <a:pPr/>
              <a:t>17.02.2015</a:t>
            </a:fld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6900" y="6543675"/>
            <a:ext cx="434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1ED3CEFD-B3B2-4C54-8BEE-4EDA049FB1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C93C-407C-4866-A878-F982CEA8E26F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1956D-8E47-483E-A1E7-9DB35D0FC7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7217D-C0D5-423D-BE43-764D0A61884C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A86E7-D9D6-48C8-AFB1-5C88ED6762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8EF93-E675-43A1-96C6-1C862129EBCE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FBACE-F3F8-4B78-AB89-D98E4E788A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A70F7-2C98-487A-AEA6-08E95031FF9F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CE3A-ED80-49F5-9D42-4B8C461A0B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17121-B659-45F4-A0CA-149F0FF43CC5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326AEFE-A3FC-4403-8884-3E03D68DE2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5F292-F512-4EE5-8C67-F934F608442E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AB381-A8B0-4A5C-AE9F-7D1B98897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01CB1-57EF-41A2-B82F-2620649FA9E1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55589-D531-4ACA-A836-FA82C2604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DEE96-EA9F-455E-A36A-E8FE24C5C237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4A1C-9213-4BD3-91C4-3CFF5644D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0B518-14AE-44B8-8D50-C6F7C61B34B8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DEF9D-277A-4BB8-9D86-C517FF2E08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11AB5-0A23-43C8-B622-20E398103063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4D01C-3D53-43E1-88EA-62A781EB1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372A9-2706-4ED4-908C-704DF162E90F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5F411-DCFC-4AFA-8312-757533E689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960400D-1630-4E09-9D7E-1F275EB76844}" type="datetimeFigureOut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09F3806-F48E-4390-9A4F-7D2DF373B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71678"/>
            <a:ext cx="9144000" cy="3786187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Жири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. Склад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жирів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їх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утворення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Жири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у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природі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Біологічна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роль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жирів</a:t>
            </a:r>
            <a:r>
              <a:rPr lang="uk-UA" b="1" dirty="0" smtClean="0">
                <a:solidFill>
                  <a:srgbClr val="0000FF"/>
                </a:solidFill>
                <a:latin typeface="Monotype Corsiva" pitchFamily="66" charset="0"/>
              </a:rPr>
              <a:t>.</a:t>
            </a:r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</a:br>
            <a:endParaRPr lang="ru-RU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15300" cy="5797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Перші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припущення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щодо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наявності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в жирах «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прихованої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кислоти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»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були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зроблені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ще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в XVII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столітті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. Мила -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натрієві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й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калієві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солі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вищих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карбонових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кислот -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здавна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виготовляли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варінням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жирів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Monotype Corsiva" pitchFamily="66" charset="0"/>
              </a:rPr>
              <a:t>з</a:t>
            </a:r>
            <a:r>
              <a:rPr lang="ru-RU" b="1" dirty="0">
                <a:solidFill>
                  <a:srgbClr val="FFFF00"/>
                </a:solidFill>
                <a:latin typeface="Monotype Corsiva" pitchFamily="66" charset="0"/>
              </a:rPr>
              <a:t> лугом.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13" cy="5868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1741 р.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французький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хімік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Клод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Жозеф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Жоффруа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(1685-1752)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дією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сильної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неорганічної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кислоти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на мило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добув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масну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дотик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суміш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припустив,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добута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маса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є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жиром.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Досліджуючи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її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властивості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науковець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виявив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, 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не так.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186737" cy="5083175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Гідроліз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жирів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-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хімічна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реакція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за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допомогою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якої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1779 р.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шведський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хімік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Карл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Вільгельм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Шеєле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виявив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: один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продуктів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гідролізу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розкладання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дією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води)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жирів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-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гліцерин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4868862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1817 р. </a:t>
            </a:r>
            <a:r>
              <a:rPr lang="ru-RU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співвітчизник</a:t>
            </a: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Шеврель</a:t>
            </a: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добув</a:t>
            </a: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жирів</a:t>
            </a: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уже </a:t>
            </a:r>
            <a:r>
              <a:rPr lang="ru-RU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відому</a:t>
            </a: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«солодку </a:t>
            </a:r>
            <a:r>
              <a:rPr lang="ru-RU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олію</a:t>
            </a: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Шеєле</a:t>
            </a:r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».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929066"/>
            <a:ext cx="8186737" cy="2011362"/>
          </a:xfrm>
        </p:spPr>
        <p:txBody>
          <a:bodyPr>
            <a:normAutofit fontScale="90000"/>
          </a:bodyPr>
          <a:lstStyle/>
          <a:p>
            <a:r>
              <a:rPr lang="ru-RU" sz="6600" b="1" dirty="0" err="1" smtClean="0">
                <a:latin typeface="Monotype Corsiva" pitchFamily="66" charset="0"/>
              </a:rPr>
              <a:t>Жири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містяться</a:t>
            </a:r>
            <a:r>
              <a:rPr lang="ru-RU" sz="6600" b="1" dirty="0" smtClean="0">
                <a:latin typeface="Monotype Corsiva" pitchFamily="66" charset="0"/>
              </a:rPr>
              <a:t> у </a:t>
            </a:r>
            <a:r>
              <a:rPr lang="ru-RU" sz="6600" b="1" dirty="0" err="1" smtClean="0">
                <a:latin typeface="Monotype Corsiva" pitchFamily="66" charset="0"/>
              </a:rPr>
              <a:t>всіх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рослинах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і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тваринах</a:t>
            </a:r>
            <a:r>
              <a:rPr lang="ru-RU" sz="6600" b="1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22605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У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рослинах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вони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накопичуються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переважно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насіннях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, у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плодовій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м'якоті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тваринних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організмах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сполучній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підшкірній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жировій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тканині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579755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Тваринні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жири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(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баранячий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, свинячий,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яловичий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т.п.), як правило,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є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твердими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речовинами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невисокою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температурою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плавлення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(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виключення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- </a:t>
            </a:r>
            <a:r>
              <a:rPr lang="ru-RU" b="1" dirty="0" err="1" smtClean="0">
                <a:solidFill>
                  <a:srgbClr val="0000FF"/>
                </a:solidFill>
                <a:latin typeface="Monotype Corsiva" pitchFamily="66" charset="0"/>
              </a:rPr>
              <a:t>риб'ячий</a:t>
            </a:r>
            <a:r>
              <a:rPr lang="ru-RU" b="1" dirty="0" smtClean="0">
                <a:solidFill>
                  <a:srgbClr val="0000FF"/>
                </a:solidFill>
                <a:latin typeface="Monotype Corsiva" pitchFamily="66" charset="0"/>
              </a:rPr>
              <a:t> жир)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725613"/>
          </a:xfrm>
        </p:spPr>
        <p:txBody>
          <a:bodyPr/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Тваринні жири містять переважно насичені жирні кислоти.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329613" cy="3868737"/>
          </a:xfrm>
        </p:spPr>
        <p:txBody>
          <a:bodyPr>
            <a:normAutofit fontScale="90000"/>
          </a:bodyPr>
          <a:lstStyle/>
          <a:p>
            <a:r>
              <a:rPr lang="ru-RU" sz="6600" b="1" dirty="0" err="1" smtClean="0">
                <a:latin typeface="Monotype Corsiva" pitchFamily="66" charset="0"/>
              </a:rPr>
              <a:t>Жири</a:t>
            </a:r>
            <a:r>
              <a:rPr lang="ru-RU" sz="6600" b="1" dirty="0" smtClean="0">
                <a:latin typeface="Monotype Corsiva" pitchFamily="66" charset="0"/>
              </a:rPr>
              <a:t> - </a:t>
            </a:r>
            <a:r>
              <a:rPr lang="ru-RU" sz="6600" b="1" dirty="0" err="1" smtClean="0">
                <a:latin typeface="Monotype Corsiva" pitchFamily="66" charset="0"/>
              </a:rPr>
              <a:t>складні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ефіри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гліцерину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і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вищих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одноатомних</a:t>
            </a:r>
            <a:r>
              <a:rPr lang="ru-RU" sz="6600" b="1" dirty="0" smtClean="0">
                <a:latin typeface="Monotype Corsiva" pitchFamily="66" charset="0"/>
              </a:rPr>
              <a:t> </a:t>
            </a:r>
            <a:r>
              <a:rPr lang="ru-RU" sz="6600" b="1" dirty="0" err="1" smtClean="0">
                <a:latin typeface="Monotype Corsiva" pitchFamily="66" charset="0"/>
              </a:rPr>
              <a:t>карбонових</a:t>
            </a:r>
            <a:r>
              <a:rPr lang="ru-RU" sz="6600" b="1" dirty="0" smtClean="0">
                <a:latin typeface="Monotype Corsiva" pitchFamily="66" charset="0"/>
              </a:rPr>
              <a:t> кислот.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636905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Рослинні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жири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(масла)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отримують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із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зерен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масляних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рослин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наприклад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із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соняшника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хлопка,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льону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сої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 За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ступенем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очистки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рослинного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масла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розділяють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на: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сирі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рафіновані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нерафіновані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329642" cy="6011882"/>
          </a:xfrm>
        </p:spPr>
        <p:txBody>
          <a:bodyPr>
            <a:normAutofit/>
          </a:bodyPr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Segoe Script" pitchFamily="34" charset="0"/>
            </a:endParaRPr>
          </a:p>
        </p:txBody>
      </p:sp>
      <p:pic>
        <p:nvPicPr>
          <p:cNvPr id="3" name="Рисунок 2" descr="лллллл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93" y="0"/>
            <a:ext cx="9226585" cy="685799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58187" cy="68580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00B050"/>
                </a:solidFill>
                <a:latin typeface="Monotype Corsiva" pitchFamily="66" charset="0"/>
              </a:rPr>
              <a:t>Головним критерієм, за яким ці речовини об’єднали в одну групу, є те, що вони не розчиняються у воді, але добре розчиняються у неполярних органічних розчинниках: </a:t>
            </a:r>
            <a:r>
              <a:rPr lang="uk-UA" sz="4800" b="1" dirty="0" err="1" smtClean="0">
                <a:solidFill>
                  <a:srgbClr val="00B050"/>
                </a:solidFill>
                <a:latin typeface="Monotype Corsiva" pitchFamily="66" charset="0"/>
              </a:rPr>
              <a:t>естері</a:t>
            </a:r>
            <a:r>
              <a:rPr lang="uk-UA" sz="4800" b="1" dirty="0" smtClean="0">
                <a:solidFill>
                  <a:srgbClr val="00B050"/>
                </a:solidFill>
                <a:latin typeface="Monotype Corsiva" pitchFamily="66" charset="0"/>
              </a:rPr>
              <a:t>, бензині, хлороформі.</a:t>
            </a:r>
            <a:endParaRPr lang="ru-RU" sz="4800" b="1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043863" cy="4797425"/>
          </a:xfrm>
        </p:spPr>
        <p:txBody>
          <a:bodyPr/>
          <a:lstStyle/>
          <a:p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За хімічною структурою жири є складними 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естерами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триатомного спирту 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гліцеролу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та високомолекулярних жирних кислот.</a:t>
            </a:r>
            <a:endParaRPr lang="ru-RU" b="1" dirty="0" smtClean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465455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660066"/>
                </a:solidFill>
                <a:latin typeface="Monotype Corsiva" pitchFamily="66" charset="0"/>
              </a:rPr>
              <a:t>Жирні кислоти – це органічні сполуки, до складу яких входить </a:t>
            </a:r>
            <a:r>
              <a:rPr lang="uk-UA" sz="4800" b="1" dirty="0" err="1" smtClean="0">
                <a:solidFill>
                  <a:srgbClr val="660066"/>
                </a:solidFill>
                <a:latin typeface="Monotype Corsiva" pitchFamily="66" charset="0"/>
              </a:rPr>
              <a:t>карбоксильна</a:t>
            </a:r>
            <a:r>
              <a:rPr lang="uk-UA" sz="4800" b="1" dirty="0" smtClean="0">
                <a:solidFill>
                  <a:srgbClr val="660066"/>
                </a:solidFill>
                <a:latin typeface="Monotype Corsiva" pitchFamily="66" charset="0"/>
              </a:rPr>
              <a:t> група та довгий вуглеводневий ланцюг.</a:t>
            </a:r>
            <a:endParaRPr lang="ru-RU" sz="4800" b="1" dirty="0" smtClean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14422"/>
            <a:ext cx="8786813" cy="3857625"/>
          </a:xfrm>
        </p:spPr>
        <p:txBody>
          <a:bodyPr/>
          <a:lstStyle/>
          <a:p>
            <a:r>
              <a:rPr lang="uk-UA" sz="8000" b="1" dirty="0" smtClean="0">
                <a:solidFill>
                  <a:srgbClr val="FF0000"/>
                </a:solidFill>
                <a:latin typeface="Monotype Corsiva" pitchFamily="66" charset="0"/>
              </a:rPr>
              <a:t>Найпоширенішими є:</a:t>
            </a:r>
            <a:endParaRPr lang="ru-RU" sz="8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511300"/>
          </a:xfrm>
        </p:spPr>
        <p:txBody>
          <a:bodyPr/>
          <a:lstStyle/>
          <a:p>
            <a:r>
              <a:rPr lang="uk-UA" sz="72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пальмітинова та</a:t>
            </a:r>
            <a:endParaRPr lang="ru-RU" sz="72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36D063AAE4AFF585C2256F2400591809_7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57500"/>
            <a:ext cx="6835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b="1" dirty="0">
                <a:solidFill>
                  <a:srgbClr val="FFFF00"/>
                </a:solidFill>
                <a:latin typeface="Monotype Corsiva" pitchFamily="66" charset="0"/>
              </a:rPr>
              <a:t>о</a:t>
            </a:r>
            <a:r>
              <a:rPr lang="uk-UA" sz="7200" b="1" dirty="0" smtClean="0">
                <a:solidFill>
                  <a:srgbClr val="FFFF00"/>
                </a:solidFill>
                <a:latin typeface="Monotype Corsiva" pitchFamily="66" charset="0"/>
              </a:rPr>
              <a:t>леїнова</a:t>
            </a:r>
            <a:r>
              <a:rPr lang="uk-UA" sz="6000" b="1" dirty="0" smtClean="0">
                <a:solidFill>
                  <a:srgbClr val="FFFF00"/>
                </a:solidFill>
                <a:latin typeface="Monotype Corsiva" pitchFamily="66" charset="0"/>
              </a:rPr>
              <a:t> жирні кислоти. 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RTEmagicP_acide-oleique-huile-olive_DR_txdam14897_1bd4f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286000"/>
            <a:ext cx="762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</TotalTime>
  <Words>330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Жири. Склад жирів, їх утворення. Жири у природі. Біологічна роль жирів. </vt:lpstr>
      <vt:lpstr>Жири - складні ефіри гліцерину і вищих одноатомних карбонових кислот.</vt:lpstr>
      <vt:lpstr>   </vt:lpstr>
      <vt:lpstr>Головним критерієм, за яким ці речовини об’єднали в одну групу, є те, що вони не розчиняються у воді, але добре розчиняються у неполярних органічних розчинниках: естері, бензині, хлороформі.</vt:lpstr>
      <vt:lpstr>За хімічною структурою жири є складними естерами триатомного спирту гліцеролу та високомолекулярних жирних кислот.</vt:lpstr>
      <vt:lpstr>Жирні кислоти – це органічні сполуки, до складу яких входить карбоксильна група та довгий вуглеводневий ланцюг.</vt:lpstr>
      <vt:lpstr>Найпоширенішими є:</vt:lpstr>
      <vt:lpstr>пальмітинова та</vt:lpstr>
      <vt:lpstr>олеїнова жирні кислоти. </vt:lpstr>
      <vt:lpstr>Перші припущення щодо наявності в жирах «прихованої кислоти» були зроблені ще в XVII столітті. Мила - натрієві й калієві солі вищих карбонових кислот - здавна виготовляли варінням жирів з лугом.</vt:lpstr>
      <vt:lpstr>1741 р. французький хімік Клод Жозеф Жоффруа (1685-1752) дією сильної неорганічної кислоти на мило добув масну на дотик суміш. Він припустив, що добута маса є жиром. Досліджуючи її властивості, науковець виявив,  що це не так.  </vt:lpstr>
      <vt:lpstr>Слайд 12</vt:lpstr>
      <vt:lpstr> Гідроліз жирів - хімічна реакція, за допомогою якої 1779 р. шведський хімік Карл Вільгельм Шеєле виявив: один з продуктів гідролізу (розкладання під дією води) жирів - гліцерин.  </vt:lpstr>
      <vt:lpstr>1817 р. його співвітчизник Шеврель добув з жирів уже відому «солодку олію Шеєле».</vt:lpstr>
      <vt:lpstr>Слайд 15</vt:lpstr>
      <vt:lpstr>Жири містяться у всіх рослинах і тваринах.</vt:lpstr>
      <vt:lpstr>У рослинах вони накопичуються переважно в насіннях, у плодовій м'якоті, у тваринних організмах - у сполучній, підшкірній і жировій тканині.</vt:lpstr>
      <vt:lpstr>Тваринні жири (баранячий, свинячий, яловичий і т.п.), як правило, є твердими речовинами з невисокою температурою плавлення (виключення - риб'ячий жир)</vt:lpstr>
      <vt:lpstr>Тваринні жири містять переважно насичені жирні кислоти.</vt:lpstr>
      <vt:lpstr>Рослинні жири (масла) отримують із зерен масляних рослин, наприклад із соняшника, хлопка, льону, сої. За ступенем очистки рослинного масла розділяють на: сирі, рафіновані, нерафіновані.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Жири. Склад жирів, їх утворення. Жири у природі. Біологічна роль жирів. </dc:title>
  <dc:creator>User</dc:creator>
  <cp:lastModifiedBy>User</cp:lastModifiedBy>
  <cp:revision>40</cp:revision>
  <dcterms:created xsi:type="dcterms:W3CDTF">2011-02-08T14:54:55Z</dcterms:created>
  <dcterms:modified xsi:type="dcterms:W3CDTF">2015-02-17T18:43:41Z</dcterms:modified>
</cp:coreProperties>
</file>