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2" r:id="rId6"/>
    <p:sldId id="264" r:id="rId7"/>
    <p:sldId id="263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05" autoAdjust="0"/>
    <p:restoredTop sz="94660"/>
  </p:normalViewPr>
  <p:slideViewPr>
    <p:cSldViewPr>
      <p:cViewPr varScale="1">
        <p:scale>
          <a:sx n="65" d="100"/>
          <a:sy n="65" d="100"/>
        </p:scale>
        <p:origin x="-10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81377-FD22-402F-A3B5-FAFADF97045D}" type="datetimeFigureOut">
              <a:rPr lang="ru-RU" smtClean="0"/>
              <a:t>05.12.2012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E2BBC-B7FC-4265-8FE0-03CF1DD717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81377-FD22-402F-A3B5-FAFADF97045D}" type="datetimeFigureOut">
              <a:rPr lang="ru-RU" smtClean="0"/>
              <a:t>05.12.2012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E2BBC-B7FC-4265-8FE0-03CF1DD717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81377-FD22-402F-A3B5-FAFADF97045D}" type="datetimeFigureOut">
              <a:rPr lang="ru-RU" smtClean="0"/>
              <a:t>05.12.2012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E2BBC-B7FC-4265-8FE0-03CF1DD717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81377-FD22-402F-A3B5-FAFADF97045D}" type="datetimeFigureOut">
              <a:rPr lang="ru-RU" smtClean="0"/>
              <a:t>05.12.2012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E2BBC-B7FC-4265-8FE0-03CF1DD717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81377-FD22-402F-A3B5-FAFADF97045D}" type="datetimeFigureOut">
              <a:rPr lang="ru-RU" smtClean="0"/>
              <a:t>05.12.2012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E2BBC-B7FC-4265-8FE0-03CF1DD717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81377-FD22-402F-A3B5-FAFADF97045D}" type="datetimeFigureOut">
              <a:rPr lang="ru-RU" smtClean="0"/>
              <a:t>05.12.2012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E2BBC-B7FC-4265-8FE0-03CF1DD717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81377-FD22-402F-A3B5-FAFADF97045D}" type="datetimeFigureOut">
              <a:rPr lang="ru-RU" smtClean="0"/>
              <a:t>05.12.2012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E2BBC-B7FC-4265-8FE0-03CF1DD717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81377-FD22-402F-A3B5-FAFADF97045D}" type="datetimeFigureOut">
              <a:rPr lang="ru-RU" smtClean="0"/>
              <a:t>05.12.2012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E2BBC-B7FC-4265-8FE0-03CF1DD717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81377-FD22-402F-A3B5-FAFADF97045D}" type="datetimeFigureOut">
              <a:rPr lang="ru-RU" smtClean="0"/>
              <a:t>05.12.2012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E2BBC-B7FC-4265-8FE0-03CF1DD717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81377-FD22-402F-A3B5-FAFADF97045D}" type="datetimeFigureOut">
              <a:rPr lang="ru-RU" smtClean="0"/>
              <a:t>05.12.2012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E2BBC-B7FC-4265-8FE0-03CF1DD717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81377-FD22-402F-A3B5-FAFADF97045D}" type="datetimeFigureOut">
              <a:rPr lang="ru-RU" smtClean="0"/>
              <a:t>05.12.2012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E2BBC-B7FC-4265-8FE0-03CF1DD717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81377-FD22-402F-A3B5-FAFADF97045D}" type="datetimeFigureOut">
              <a:rPr lang="ru-RU" smtClean="0"/>
              <a:t>05.12.2012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E2BBC-B7FC-4265-8FE0-03CF1DD7170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1584175"/>
          </a:xfrm>
        </p:spPr>
        <p:txBody>
          <a:bodyPr>
            <a:normAutofit/>
          </a:bodyPr>
          <a:lstStyle/>
          <a:p>
            <a:r>
              <a:rPr lang="uk-UA" sz="5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БІОТЕХНОЛОГІЯ</a:t>
            </a:r>
            <a:endParaRPr lang="ru-RU" sz="5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60032" y="3886200"/>
            <a:ext cx="4032448" cy="2423120"/>
          </a:xfrm>
        </p:spPr>
        <p:txBody>
          <a:bodyPr>
            <a:normAutofit/>
          </a:bodyPr>
          <a:lstStyle/>
          <a:p>
            <a:r>
              <a:rPr lang="uk-UA" sz="2400" dirty="0" smtClean="0">
                <a:solidFill>
                  <a:schemeClr val="tx1"/>
                </a:solidFill>
              </a:rPr>
              <a:t>РОБОТА </a:t>
            </a:r>
          </a:p>
          <a:p>
            <a:r>
              <a:rPr lang="uk-UA" sz="2000" dirty="0" smtClean="0">
                <a:solidFill>
                  <a:schemeClr val="tx1"/>
                </a:solidFill>
              </a:rPr>
              <a:t>УЧЕНИЦІ 11-Б КЛАСУ</a:t>
            </a:r>
          </a:p>
          <a:p>
            <a:r>
              <a:rPr lang="uk-UA" sz="2000" dirty="0" smtClean="0">
                <a:solidFill>
                  <a:schemeClr val="tx1"/>
                </a:solidFill>
              </a:rPr>
              <a:t>ІВАНКІВСЬКОЇ ЗОШ 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US" sz="2000" dirty="0" smtClean="0">
                <a:solidFill>
                  <a:schemeClr val="tx1"/>
                </a:solidFill>
              </a:rPr>
              <a:t>I-III</a:t>
            </a:r>
            <a:r>
              <a:rPr lang="uk-UA" sz="2000" dirty="0" smtClean="0">
                <a:solidFill>
                  <a:schemeClr val="tx1"/>
                </a:solidFill>
              </a:rPr>
              <a:t> СТУПЕНІВ №1</a:t>
            </a:r>
          </a:p>
          <a:p>
            <a:r>
              <a:rPr lang="uk-UA" sz="2000" dirty="0" smtClean="0">
                <a:solidFill>
                  <a:schemeClr val="tx1"/>
                </a:solidFill>
              </a:rPr>
              <a:t>КОСТЮК ЯНИ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БІОТЕХНОЛОГІЯ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dirty="0" smtClean="0"/>
              <a:t>   Використання живих організмів і біологічних процесів у виробництві. Біотехнологія – міждисциплінарна галузь, що виникла в стику біологічних, хімічних і технічних наук. З розвитком біотехнології </a:t>
            </a:r>
            <a:r>
              <a:rPr lang="uk-UA" dirty="0" err="1" smtClean="0"/>
              <a:t>пов</a:t>
            </a:r>
            <a:r>
              <a:rPr lang="en-US" dirty="0" smtClean="0"/>
              <a:t>’</a:t>
            </a:r>
            <a:r>
              <a:rPr lang="uk-UA" dirty="0" err="1" smtClean="0"/>
              <a:t>язують</a:t>
            </a:r>
            <a:r>
              <a:rPr lang="uk-UA" dirty="0" smtClean="0"/>
              <a:t> вирішення глобальних проблем людства-ліквідацію недостачі продовольства, енергії, мінеральних ресурсів.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/>
              <a:t>БІОТЕХНОЛОГІЯ ВПЛИВАЄ НА ТАКІ НАУКИ ЯК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uk-UA" b="1" dirty="0" smtClean="0"/>
              <a:t>ЕКОЛОГІЯ </a:t>
            </a:r>
          </a:p>
          <a:p>
            <a:pPr algn="ctr">
              <a:buFont typeface="Wingdings" pitchFamily="2" charset="2"/>
              <a:buChar char="§"/>
            </a:pPr>
            <a:r>
              <a:rPr lang="uk-UA" b="1" dirty="0" smtClean="0"/>
              <a:t>БІОЛОГІЯ</a:t>
            </a:r>
          </a:p>
          <a:p>
            <a:pPr>
              <a:buFont typeface="Wingdings" pitchFamily="2" charset="2"/>
              <a:buChar char="§"/>
            </a:pPr>
            <a:r>
              <a:rPr lang="uk-UA" b="1" dirty="0" smtClean="0"/>
              <a:t>БОТАНІКА</a:t>
            </a:r>
          </a:p>
          <a:p>
            <a:pPr algn="ctr">
              <a:buFont typeface="Wingdings" pitchFamily="2" charset="2"/>
              <a:buChar char="§"/>
            </a:pPr>
            <a:r>
              <a:rPr lang="uk-UA" b="1" dirty="0" smtClean="0"/>
              <a:t>АНАТОМІЯ</a:t>
            </a:r>
          </a:p>
          <a:p>
            <a:pPr>
              <a:buFont typeface="Wingdings" pitchFamily="2" charset="2"/>
              <a:buChar char="§"/>
            </a:pPr>
            <a:r>
              <a:rPr lang="uk-UA" b="1" dirty="0" smtClean="0"/>
              <a:t>ЗООЛОГІЯ</a:t>
            </a:r>
          </a:p>
          <a:p>
            <a:pPr algn="ctr">
              <a:buFont typeface="Wingdings" pitchFamily="2" charset="2"/>
              <a:buChar char="§"/>
            </a:pPr>
            <a:r>
              <a:rPr lang="uk-UA" b="1" dirty="0" smtClean="0"/>
              <a:t>ЦИТОЛОГІЯ</a:t>
            </a:r>
          </a:p>
          <a:p>
            <a:pPr algn="r">
              <a:buFont typeface="Wingdings" pitchFamily="2" charset="2"/>
              <a:buChar char="§"/>
            </a:pP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2952328"/>
          </a:xfrm>
        </p:spPr>
        <p:txBody>
          <a:bodyPr>
            <a:normAutofit/>
          </a:bodyPr>
          <a:lstStyle/>
          <a:p>
            <a:r>
              <a:rPr lang="uk-UA" sz="2400" dirty="0" smtClean="0"/>
              <a:t>Біотехнологія застосовується навколо нас у багатьох предметах щоденного вжитку-від одягу, який ми носимо, до їжі, яку споживаємо. Протягом століть фермери, пекарі, пивовари застосовували технології для зміни та модифікації рослин та продуктів харчування. Давнім прикладом слугує пшениця.</a:t>
            </a:r>
            <a:r>
              <a:rPr lang="uk-UA" sz="2000" dirty="0" smtClean="0"/>
              <a:t/>
            </a:r>
            <a:br>
              <a:rPr lang="uk-UA" sz="2000" dirty="0" smtClean="0"/>
            </a:br>
            <a:endParaRPr lang="ru-RU" sz="2000" dirty="0"/>
          </a:p>
        </p:txBody>
      </p:sp>
      <p:pic>
        <p:nvPicPr>
          <p:cNvPr id="13" name="Рисунок 12" descr="ascaniya5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5" y="2708920"/>
            <a:ext cx="3936437" cy="29523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Рисунок 14" descr="pshenytsya-481x305-481x30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3356992"/>
            <a:ext cx="4301120" cy="27273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dirty="0" smtClean="0"/>
              <a:t>Сьогодні біотехнологія використовує сучасні наукові методи, які дозволяють покращити чи модифікувати рослини, тварини, мікроорганізми з більшою точністю та передбачуваністю</a:t>
            </a:r>
            <a:endParaRPr lang="ru-RU" dirty="0"/>
          </a:p>
        </p:txBody>
      </p:sp>
      <p:pic>
        <p:nvPicPr>
          <p:cNvPr id="4" name="Рисунок 3" descr="schlieren-home-640p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2996952"/>
            <a:ext cx="5688632" cy="35283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/>
          <a:lstStyle/>
          <a:p>
            <a:pPr algn="ctr">
              <a:buNone/>
            </a:pPr>
            <a:r>
              <a:rPr lang="uk-UA" dirty="0" smtClean="0"/>
              <a:t>Біотехнологія впливає на розробку традиційних і нових </a:t>
            </a:r>
            <a:r>
              <a:rPr lang="uk-UA" dirty="0"/>
              <a:t>ї</a:t>
            </a:r>
            <a:r>
              <a:rPr lang="uk-UA" dirty="0" smtClean="0"/>
              <a:t>стівних продуктів та напоїв. Наприклад, білок одноклітинних, молочні продукти, пекарські вироби, виробництво пива.</a:t>
            </a:r>
            <a:endParaRPr lang="ru-RU" dirty="0"/>
          </a:p>
        </p:txBody>
      </p:sp>
      <p:pic>
        <p:nvPicPr>
          <p:cNvPr id="4" name="Рисунок 3" descr="c1e1c4b3386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23728" y="2852936"/>
            <a:ext cx="5400600" cy="36184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800" dirty="0" smtClean="0"/>
              <a:t>У медицині біотехнологічні прийоми і методи грають головну роль при створенні нових біологічно активних речовин і лікарських препаратів, призначених для ранньої діагностики та лікування різноманітних захворювань.</a:t>
            </a:r>
            <a:endParaRPr lang="ru-RU" sz="2800" dirty="0"/>
          </a:p>
        </p:txBody>
      </p:sp>
      <p:pic>
        <p:nvPicPr>
          <p:cNvPr id="4" name="Рисунок 3" descr="57_2399_2009-10-30_asia-biotech-copy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3399" y="2924944"/>
            <a:ext cx="4364625" cy="29523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orion1-flexib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80112" y="2564904"/>
            <a:ext cx="3238500" cy="381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9800"/>
                            </p:stCondLst>
                            <p:childTnLst>
                              <p:par>
                                <p:cTn id="11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800"/>
                            </p:stCondLst>
                            <p:childTnLst>
                              <p:par>
                                <p:cTn id="18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800" dirty="0" smtClean="0"/>
              <a:t>За </a:t>
            </a:r>
            <a:r>
              <a:rPr lang="uk-UA" sz="2800" dirty="0"/>
              <a:t>д</a:t>
            </a:r>
            <a:r>
              <a:rPr lang="uk-UA" sz="2800" dirty="0" smtClean="0"/>
              <a:t>опомогою біотехнології активного розвитку набула генна інженерія. Почали добувати інсулін, потрібний людям хворим на цукровий діабет, гормон росту людини, </a:t>
            </a:r>
            <a:r>
              <a:rPr lang="uk-UA" sz="2800" dirty="0" err="1" smtClean="0"/>
              <a:t>соматотропін</a:t>
            </a:r>
            <a:r>
              <a:rPr lang="uk-UA" sz="2800" dirty="0" smtClean="0"/>
              <a:t>, вакцини.</a:t>
            </a:r>
            <a:endParaRPr lang="ru-RU" sz="2800" dirty="0"/>
          </a:p>
        </p:txBody>
      </p:sp>
      <p:pic>
        <p:nvPicPr>
          <p:cNvPr id="4" name="Рисунок 3" descr="insulin-phar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23728" y="2420888"/>
            <a:ext cx="4536504" cy="39258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218</Words>
  <Application>Microsoft Office PowerPoint</Application>
  <PresentationFormat>Экран (4:3)</PresentationFormat>
  <Paragraphs>20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БІОТЕХНОЛОГІЯ</vt:lpstr>
      <vt:lpstr>БІОТЕХНОЛОГІЯ</vt:lpstr>
      <vt:lpstr>БІОТЕХНОЛОГІЯ ВПЛИВАЄ НА ТАКІ НАУКИ ЯК</vt:lpstr>
      <vt:lpstr>Біотехнологія застосовується навколо нас у багатьох предметах щоденного вжитку-від одягу, який ми носимо, до їжі, яку споживаємо. Протягом століть фермери, пекарі, пивовари застосовували технології для зміни та модифікації рослин та продуктів харчування. Давнім прикладом слугує пшениця. </vt:lpstr>
      <vt:lpstr>Слайд 5</vt:lpstr>
      <vt:lpstr>Слайд 6</vt:lpstr>
      <vt:lpstr>Слайд 7</vt:lpstr>
      <vt:lpstr>Слайд 8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БІОТЕХНОЛОГІЇ</dc:title>
  <dc:creator>HP</dc:creator>
  <cp:lastModifiedBy>HP</cp:lastModifiedBy>
  <cp:revision>10</cp:revision>
  <dcterms:created xsi:type="dcterms:W3CDTF">2012-12-05T16:29:29Z</dcterms:created>
  <dcterms:modified xsi:type="dcterms:W3CDTF">2012-12-05T18:03:45Z</dcterms:modified>
</cp:coreProperties>
</file>