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ервая помощь\First_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12" cy="100811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077272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6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7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ервая помощь\First_Aid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0525" y="1511300"/>
            <a:ext cx="83629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6988" y="65817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E6E0EC"/>
                </a:solidFill>
              </a:rPr>
              <a:t>ProPowerPoint.Ru</a:t>
            </a:r>
            <a:endParaRPr lang="ru-RU" sz="1200" smtClean="0">
              <a:solidFill>
                <a:srgbClr val="E6E0E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480720" cy="1944216"/>
          </a:xfrm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Колоті</a:t>
            </a:r>
            <a:r>
              <a:rPr lang="ru-RU" sz="6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рани: перша </a:t>
            </a:r>
            <a:r>
              <a:rPr lang="ru-RU" sz="6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допомога</a:t>
            </a:r>
            <a:endParaRPr lang="ru-RU" sz="6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6198727"/>
            <a:ext cx="2447950" cy="64854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4" y="1511300"/>
            <a:ext cx="8501955" cy="5208588"/>
          </a:xfrm>
        </p:spPr>
        <p:txBody>
          <a:bodyPr/>
          <a:lstStyle/>
          <a:p>
            <a:r>
              <a:rPr lang="ru-RU" sz="2650" dirty="0" err="1"/>
              <a:t>Якщо</a:t>
            </a:r>
            <a:r>
              <a:rPr lang="ru-RU" sz="2650" dirty="0"/>
              <a:t> рана </a:t>
            </a:r>
            <a:r>
              <a:rPr lang="ru-RU" sz="2650" dirty="0" err="1"/>
              <a:t>глибока</a:t>
            </a:r>
            <a:r>
              <a:rPr lang="ru-RU" sz="2650" dirty="0"/>
              <a:t>, </a:t>
            </a:r>
            <a:r>
              <a:rPr lang="ru-RU" sz="2650" dirty="0" err="1"/>
              <a:t>забруднена</a:t>
            </a:r>
            <a:r>
              <a:rPr lang="ru-RU" sz="2650" dirty="0"/>
              <a:t> </a:t>
            </a:r>
            <a:r>
              <a:rPr lang="ru-RU" sz="2650" dirty="0" err="1"/>
              <a:t>слиною</a:t>
            </a:r>
            <a:r>
              <a:rPr lang="ru-RU" sz="2650" dirty="0"/>
              <a:t> </a:t>
            </a:r>
            <a:r>
              <a:rPr lang="ru-RU" sz="2650" dirty="0" err="1" smtClean="0"/>
              <a:t>тварини</a:t>
            </a:r>
            <a:r>
              <a:rPr lang="ru-RU" sz="2650" dirty="0" smtClean="0"/>
              <a:t> </a:t>
            </a:r>
            <a:r>
              <a:rPr lang="ru-RU" sz="2650" dirty="0" err="1"/>
              <a:t>або</a:t>
            </a:r>
            <a:r>
              <a:rPr lang="ru-RU" sz="2650" dirty="0"/>
              <a:t> </a:t>
            </a:r>
            <a:r>
              <a:rPr lang="ru-RU" sz="2650" dirty="0" err="1"/>
              <a:t>знаходиться</a:t>
            </a:r>
            <a:r>
              <a:rPr lang="ru-RU" sz="2650" dirty="0"/>
              <a:t> на </a:t>
            </a:r>
            <a:r>
              <a:rPr lang="ru-RU" sz="2650" dirty="0" err="1"/>
              <a:t>стопі</a:t>
            </a:r>
            <a:r>
              <a:rPr lang="ru-RU" sz="2650" dirty="0"/>
              <a:t>, </a:t>
            </a:r>
            <a:r>
              <a:rPr lang="ru-RU" sz="2650" dirty="0" err="1"/>
              <a:t>зверніться</a:t>
            </a:r>
            <a:r>
              <a:rPr lang="ru-RU" sz="2650" dirty="0"/>
              <a:t> до </a:t>
            </a:r>
            <a:r>
              <a:rPr lang="ru-RU" sz="2650" dirty="0" err="1"/>
              <a:t>лікаря</a:t>
            </a:r>
            <a:r>
              <a:rPr lang="ru-RU" sz="2650" dirty="0"/>
              <a:t>. </a:t>
            </a:r>
            <a:r>
              <a:rPr lang="ru-RU" sz="2650" dirty="0" err="1"/>
              <a:t>Він</a:t>
            </a:r>
            <a:r>
              <a:rPr lang="ru-RU" sz="2650" dirty="0"/>
              <a:t> </a:t>
            </a:r>
            <a:r>
              <a:rPr lang="ru-RU" sz="2650" dirty="0" err="1"/>
              <a:t>огляне</a:t>
            </a:r>
            <a:r>
              <a:rPr lang="ru-RU" sz="2650" dirty="0"/>
              <a:t> рану, </a:t>
            </a:r>
            <a:r>
              <a:rPr lang="ru-RU" sz="2650" dirty="0" err="1"/>
              <a:t>проведе</a:t>
            </a:r>
            <a:r>
              <a:rPr lang="ru-RU" sz="2650" dirty="0"/>
              <a:t> </a:t>
            </a:r>
            <a:r>
              <a:rPr lang="ru-RU" sz="2650" dirty="0" err="1"/>
              <a:t>обробку</a:t>
            </a:r>
            <a:r>
              <a:rPr lang="ru-RU" sz="2650" dirty="0"/>
              <a:t> і (при </a:t>
            </a:r>
            <a:r>
              <a:rPr lang="ru-RU" sz="2650" dirty="0" err="1"/>
              <a:t>необхідності</a:t>
            </a:r>
            <a:r>
              <a:rPr lang="ru-RU" sz="2650" dirty="0"/>
              <a:t>) </a:t>
            </a:r>
            <a:r>
              <a:rPr lang="ru-RU" sz="2650" dirty="0" err="1" smtClean="0"/>
              <a:t>закриття</a:t>
            </a:r>
            <a:r>
              <a:rPr lang="ru-RU" sz="2650" dirty="0" smtClean="0"/>
              <a:t> рани. </a:t>
            </a:r>
            <a:r>
              <a:rPr lang="ru-RU" sz="2650" dirty="0" err="1"/>
              <a:t>Якщо</a:t>
            </a:r>
            <a:r>
              <a:rPr lang="ru-RU" sz="2650" dirty="0"/>
              <a:t> з моменту </a:t>
            </a:r>
            <a:r>
              <a:rPr lang="ru-RU" sz="2650" dirty="0" err="1"/>
              <a:t>останнього</a:t>
            </a:r>
            <a:r>
              <a:rPr lang="ru-RU" sz="2650" dirty="0"/>
              <a:t> </a:t>
            </a:r>
            <a:r>
              <a:rPr lang="ru-RU" sz="2650" dirty="0" err="1"/>
              <a:t>щеплення</a:t>
            </a:r>
            <a:r>
              <a:rPr lang="ru-RU" sz="2650" dirty="0"/>
              <a:t> </a:t>
            </a:r>
            <a:r>
              <a:rPr lang="ru-RU" sz="2650" dirty="0" err="1"/>
              <a:t>від</a:t>
            </a:r>
            <a:r>
              <a:rPr lang="ru-RU" sz="2650" dirty="0"/>
              <a:t> </a:t>
            </a:r>
            <a:r>
              <a:rPr lang="ru-RU" sz="2650" dirty="0" err="1"/>
              <a:t>правця</a:t>
            </a:r>
            <a:r>
              <a:rPr lang="ru-RU" sz="2650" dirty="0"/>
              <a:t> </a:t>
            </a:r>
            <a:r>
              <a:rPr lang="ru-RU" sz="2650" dirty="0" err="1"/>
              <a:t>пройшло</a:t>
            </a:r>
            <a:r>
              <a:rPr lang="ru-RU" sz="2650" dirty="0"/>
              <a:t> </a:t>
            </a:r>
            <a:r>
              <a:rPr lang="ru-RU" sz="2650" dirty="0" err="1"/>
              <a:t>більше</a:t>
            </a:r>
            <a:r>
              <a:rPr lang="ru-RU" sz="2650" dirty="0"/>
              <a:t> 5 </a:t>
            </a:r>
            <a:r>
              <a:rPr lang="ru-RU" sz="2650" dirty="0" err="1"/>
              <a:t>років</a:t>
            </a:r>
            <a:r>
              <a:rPr lang="ru-RU" sz="2650" dirty="0"/>
              <a:t>, </a:t>
            </a:r>
            <a:r>
              <a:rPr lang="ru-RU" sz="2650" dirty="0" err="1"/>
              <a:t>лікар</a:t>
            </a:r>
            <a:r>
              <a:rPr lang="ru-RU" sz="2650" dirty="0"/>
              <a:t> </a:t>
            </a:r>
            <a:r>
              <a:rPr lang="ru-RU" sz="2650" dirty="0" err="1"/>
              <a:t>може</a:t>
            </a:r>
            <a:r>
              <a:rPr lang="ru-RU" sz="2650" dirty="0"/>
              <a:t> </a:t>
            </a:r>
            <a:r>
              <a:rPr lang="ru-RU" sz="2650" dirty="0" err="1"/>
              <a:t>рекомендувати</a:t>
            </a:r>
            <a:r>
              <a:rPr lang="ru-RU" sz="2650" dirty="0"/>
              <a:t> </a:t>
            </a:r>
            <a:r>
              <a:rPr lang="ru-RU" sz="2650" dirty="0" err="1"/>
              <a:t>активну</a:t>
            </a:r>
            <a:r>
              <a:rPr lang="ru-RU" sz="2650" dirty="0"/>
              <a:t> </a:t>
            </a:r>
            <a:r>
              <a:rPr lang="ru-RU" sz="2650" dirty="0" err="1"/>
              <a:t>імунізацію</a:t>
            </a:r>
            <a:r>
              <a:rPr lang="ru-RU" sz="2650" dirty="0"/>
              <a:t> </a:t>
            </a:r>
            <a:r>
              <a:rPr lang="ru-RU" sz="2650" dirty="0" err="1"/>
              <a:t>правцевим</a:t>
            </a:r>
            <a:r>
              <a:rPr lang="ru-RU" sz="2650" dirty="0"/>
              <a:t> анатоксином </a:t>
            </a:r>
            <a:r>
              <a:rPr lang="ru-RU" sz="2650" dirty="0" err="1"/>
              <a:t>протягом</a:t>
            </a:r>
            <a:r>
              <a:rPr lang="ru-RU" sz="2650" dirty="0"/>
              <a:t> 48 годин </a:t>
            </a:r>
            <a:r>
              <a:rPr lang="ru-RU" sz="2650" dirty="0" err="1"/>
              <a:t>після</a:t>
            </a:r>
            <a:r>
              <a:rPr lang="ru-RU" sz="2650" dirty="0"/>
              <a:t> </a:t>
            </a:r>
            <a:r>
              <a:rPr lang="ru-RU" sz="2650" dirty="0" err="1"/>
              <a:t>травми</a:t>
            </a:r>
            <a:r>
              <a:rPr lang="ru-RU" sz="2650" dirty="0"/>
              <a:t>.</a:t>
            </a:r>
          </a:p>
          <a:p>
            <a:r>
              <a:rPr lang="ru-RU" sz="2650" dirty="0" err="1"/>
              <a:t>Якщо</a:t>
            </a:r>
            <a:r>
              <a:rPr lang="ru-RU" sz="2650" dirty="0"/>
              <a:t> рана нанесена </a:t>
            </a:r>
            <a:r>
              <a:rPr lang="ru-RU" sz="2650" dirty="0" err="1"/>
              <a:t>тваринам</a:t>
            </a:r>
            <a:r>
              <a:rPr lang="ru-RU" sz="2650" dirty="0"/>
              <a:t> (особливо </a:t>
            </a:r>
            <a:r>
              <a:rPr lang="ru-RU" sz="2650" dirty="0" err="1"/>
              <a:t>бродячої</a:t>
            </a:r>
            <a:r>
              <a:rPr lang="ru-RU" sz="2650" dirty="0"/>
              <a:t> собакою </a:t>
            </a:r>
            <a:r>
              <a:rPr lang="ru-RU" sz="2650" dirty="0" err="1"/>
              <a:t>чи</a:t>
            </a:r>
            <a:r>
              <a:rPr lang="ru-RU" sz="2650" dirty="0"/>
              <a:t> диким </a:t>
            </a:r>
            <a:r>
              <a:rPr lang="ru-RU" sz="2650" dirty="0" err="1"/>
              <a:t>тваринам</a:t>
            </a:r>
            <a:r>
              <a:rPr lang="ru-RU" sz="2650" dirty="0"/>
              <a:t>), </a:t>
            </a:r>
            <a:r>
              <a:rPr lang="ru-RU" sz="2650" dirty="0" err="1"/>
              <a:t>можливе</a:t>
            </a:r>
            <a:r>
              <a:rPr lang="ru-RU" sz="2650" dirty="0"/>
              <a:t> </a:t>
            </a:r>
            <a:r>
              <a:rPr lang="ru-RU" sz="2650" dirty="0" err="1"/>
              <a:t>зараження</a:t>
            </a:r>
            <a:r>
              <a:rPr lang="ru-RU" sz="2650" dirty="0"/>
              <a:t> сказом. </a:t>
            </a:r>
            <a:r>
              <a:rPr lang="ru-RU" sz="2650" dirty="0" err="1"/>
              <a:t>Лікар</a:t>
            </a:r>
            <a:r>
              <a:rPr lang="ru-RU" sz="2650" dirty="0"/>
              <a:t> </a:t>
            </a:r>
            <a:r>
              <a:rPr lang="ru-RU" sz="2650" dirty="0" err="1"/>
              <a:t>призначить</a:t>
            </a:r>
            <a:r>
              <a:rPr lang="ru-RU" sz="2650" dirty="0"/>
              <a:t> вам </a:t>
            </a:r>
            <a:r>
              <a:rPr lang="ru-RU" sz="2650" dirty="0" err="1"/>
              <a:t>антибіотики</a:t>
            </a:r>
            <a:r>
              <a:rPr lang="ru-RU" sz="2650" dirty="0"/>
              <a:t> і </a:t>
            </a:r>
            <a:r>
              <a:rPr lang="ru-RU" sz="2650" dirty="0" err="1"/>
              <a:t>порекомендує</a:t>
            </a:r>
            <a:r>
              <a:rPr lang="ru-RU" sz="2650" dirty="0"/>
              <a:t> пройти курс </a:t>
            </a:r>
            <a:r>
              <a:rPr lang="ru-RU" sz="2650" dirty="0" err="1"/>
              <a:t>вакцинації</a:t>
            </a:r>
            <a:r>
              <a:rPr lang="ru-RU" sz="2650" dirty="0"/>
              <a:t> </a:t>
            </a:r>
            <a:r>
              <a:rPr lang="ru-RU" sz="2650" dirty="0" err="1"/>
              <a:t>проти</a:t>
            </a:r>
            <a:r>
              <a:rPr lang="ru-RU" sz="2650" dirty="0"/>
              <a:t> сказу. Про </a:t>
            </a:r>
            <a:r>
              <a:rPr lang="ru-RU" sz="2650" dirty="0" err="1"/>
              <a:t>такі</a:t>
            </a:r>
            <a:r>
              <a:rPr lang="ru-RU" sz="2650" dirty="0"/>
              <a:t> </a:t>
            </a:r>
            <a:r>
              <a:rPr lang="ru-RU" sz="2650" dirty="0" err="1"/>
              <a:t>події</a:t>
            </a:r>
            <a:r>
              <a:rPr lang="ru-RU" sz="2650" dirty="0"/>
              <a:t> </a:t>
            </a:r>
            <a:r>
              <a:rPr lang="ru-RU" sz="2650" dirty="0" err="1"/>
              <a:t>слід</a:t>
            </a:r>
            <a:r>
              <a:rPr lang="ru-RU" sz="2650" dirty="0"/>
              <a:t> </a:t>
            </a:r>
            <a:r>
              <a:rPr lang="ru-RU" sz="2650" dirty="0" err="1"/>
              <a:t>повідомляти</a:t>
            </a:r>
            <a:r>
              <a:rPr lang="ru-RU" sz="2650" dirty="0"/>
              <a:t> до </a:t>
            </a:r>
            <a:r>
              <a:rPr lang="ru-RU" sz="2650" dirty="0" err="1"/>
              <a:t>лікувальної</a:t>
            </a:r>
            <a:r>
              <a:rPr lang="ru-RU" sz="2650" dirty="0"/>
              <a:t> установи</a:t>
            </a:r>
            <a:r>
              <a:rPr lang="ru-RU" sz="2650" dirty="0" smtClean="0"/>
              <a:t>.</a:t>
            </a:r>
            <a:endParaRPr lang="ru-RU" sz="2650" dirty="0"/>
          </a:p>
        </p:txBody>
      </p:sp>
    </p:spTree>
    <p:extLst>
      <p:ext uri="{BB962C8B-B14F-4D97-AF65-F5344CB8AC3E}">
        <p14:creationId xmlns:p14="http://schemas.microsoft.com/office/powerpoint/2010/main" val="18271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08912" cy="43204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28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Виникнення та наслідки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4139952" cy="20882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4" y="1511300"/>
            <a:ext cx="8213923" cy="5086052"/>
          </a:xfrm>
        </p:spPr>
        <p:txBody>
          <a:bodyPr/>
          <a:lstStyle/>
          <a:p>
            <a:r>
              <a:rPr lang="ru-RU" sz="2500" dirty="0" err="1" smtClean="0"/>
              <a:t>Колоті</a:t>
            </a:r>
            <a:r>
              <a:rPr lang="ru-RU" sz="2500" dirty="0" smtClean="0"/>
              <a:t> </a:t>
            </a:r>
            <a:r>
              <a:rPr lang="ru-RU" sz="2500" dirty="0"/>
              <a:t>рани (</a:t>
            </a:r>
            <a:r>
              <a:rPr lang="ru-RU" sz="2500" dirty="0" err="1"/>
              <a:t>наприклад</a:t>
            </a:r>
            <a:r>
              <a:rPr lang="ru-RU" sz="2500" dirty="0"/>
              <a:t>, коли </a:t>
            </a:r>
            <a:r>
              <a:rPr lang="ru-RU" sz="2500" dirty="0" err="1"/>
              <a:t>людина</a:t>
            </a:r>
            <a:r>
              <a:rPr lang="ru-RU" sz="2500" dirty="0"/>
              <a:t> </a:t>
            </a:r>
            <a:r>
              <a:rPr lang="ru-RU" sz="2500" dirty="0" smtClean="0"/>
              <a:t>наступила на </a:t>
            </a:r>
            <a:r>
              <a:rPr lang="ru-RU" sz="2500" dirty="0" err="1" smtClean="0"/>
              <a:t>цвях</a:t>
            </a:r>
            <a:r>
              <a:rPr lang="ru-RU" sz="2500" dirty="0" smtClean="0"/>
              <a:t> 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 smtClean="0"/>
              <a:t>укололася</a:t>
            </a:r>
            <a:r>
              <a:rPr lang="ru-RU" sz="2500" dirty="0" smtClean="0"/>
              <a:t> </a:t>
            </a:r>
            <a:r>
              <a:rPr lang="ru-RU" sz="2500" dirty="0"/>
              <a:t>шпилькою) </a:t>
            </a:r>
            <a:r>
              <a:rPr lang="ru-RU" sz="2500" dirty="0" err="1"/>
              <a:t>можуть</a:t>
            </a:r>
            <a:r>
              <a:rPr lang="ru-RU" sz="2500" dirty="0"/>
              <a:t> </a:t>
            </a:r>
            <a:r>
              <a:rPr lang="ru-RU" sz="2500" dirty="0" err="1"/>
              <a:t>становити</a:t>
            </a:r>
            <a:r>
              <a:rPr lang="ru-RU" sz="2500" dirty="0"/>
              <a:t> </a:t>
            </a:r>
            <a:r>
              <a:rPr lang="ru-RU" sz="2500" dirty="0" err="1"/>
              <a:t>небезпеку</a:t>
            </a:r>
            <a:r>
              <a:rPr lang="ru-RU" sz="2500" dirty="0"/>
              <a:t> у </a:t>
            </a:r>
            <a:r>
              <a:rPr lang="ru-RU" sz="2500" dirty="0" err="1"/>
              <a:t>зв’язку</a:t>
            </a:r>
            <a:r>
              <a:rPr lang="ru-RU" sz="2500" dirty="0"/>
              <a:t> з </a:t>
            </a:r>
            <a:r>
              <a:rPr lang="ru-RU" sz="2500" dirty="0" err="1"/>
              <a:t>ризиком</a:t>
            </a:r>
            <a:r>
              <a:rPr lang="ru-RU" sz="2500" dirty="0"/>
              <a:t> </a:t>
            </a:r>
            <a:r>
              <a:rPr lang="ru-RU" sz="2500" dirty="0" err="1"/>
              <a:t>занесення</a:t>
            </a:r>
            <a:r>
              <a:rPr lang="ru-RU" sz="2500" dirty="0"/>
              <a:t> </a:t>
            </a:r>
            <a:r>
              <a:rPr lang="ru-RU" sz="2500" dirty="0" err="1"/>
              <a:t>інфекції</a:t>
            </a:r>
            <a:r>
              <a:rPr lang="ru-RU" sz="2500" dirty="0"/>
              <a:t>. На </a:t>
            </a:r>
            <a:r>
              <a:rPr lang="ru-RU" sz="2500" dirty="0" err="1"/>
              <a:t>гострому</a:t>
            </a:r>
            <a:r>
              <a:rPr lang="ru-RU" sz="2500" dirty="0"/>
              <a:t> </a:t>
            </a:r>
            <a:r>
              <a:rPr lang="ru-RU" sz="2500" dirty="0" err="1"/>
              <a:t>предметі</a:t>
            </a:r>
            <a:r>
              <a:rPr lang="ru-RU" sz="2500" dirty="0"/>
              <a:t> </a:t>
            </a:r>
            <a:r>
              <a:rPr lang="ru-RU" sz="2500" dirty="0" err="1"/>
              <a:t>можуть</a:t>
            </a:r>
            <a:r>
              <a:rPr lang="ru-RU" sz="2500" dirty="0"/>
              <a:t> </a:t>
            </a:r>
            <a:r>
              <a:rPr lang="ru-RU" sz="2500" dirty="0" err="1"/>
              <a:t>знаходитися</a:t>
            </a:r>
            <a:r>
              <a:rPr lang="ru-RU" sz="2500" dirty="0"/>
              <a:t> спори </a:t>
            </a:r>
            <a:r>
              <a:rPr lang="ru-RU" sz="2500" dirty="0" err="1"/>
              <a:t>правця</a:t>
            </a:r>
            <a:r>
              <a:rPr lang="ru-RU" sz="2500" dirty="0"/>
              <a:t> 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/>
              <a:t>інші</a:t>
            </a:r>
            <a:r>
              <a:rPr lang="ru-RU" sz="2500" dirty="0"/>
              <a:t> </a:t>
            </a:r>
            <a:r>
              <a:rPr lang="ru-RU" sz="2500" dirty="0" err="1"/>
              <a:t>бактерії</a:t>
            </a:r>
            <a:r>
              <a:rPr lang="ru-RU" sz="2500" dirty="0"/>
              <a:t> (особливо </a:t>
            </a:r>
            <a:r>
              <a:rPr lang="ru-RU" sz="2500" dirty="0" err="1"/>
              <a:t>якщо</a:t>
            </a:r>
            <a:r>
              <a:rPr lang="ru-RU" sz="2500" dirty="0"/>
              <a:t> </a:t>
            </a:r>
            <a:r>
              <a:rPr lang="ru-RU" sz="2500" dirty="0" smtClean="0"/>
              <a:t>вони </a:t>
            </a:r>
            <a:r>
              <a:rPr lang="ru-RU" sz="2500" dirty="0" err="1"/>
              <a:t>забруднені</a:t>
            </a:r>
            <a:r>
              <a:rPr lang="ru-RU" sz="2500" dirty="0"/>
              <a:t> у </a:t>
            </a:r>
            <a:r>
              <a:rPr lang="ru-RU" sz="2500" dirty="0" err="1"/>
              <a:t>землі</a:t>
            </a:r>
            <a:r>
              <a:rPr lang="ru-RU" sz="2500" dirty="0"/>
              <a:t>). </a:t>
            </a:r>
            <a:endParaRPr lang="ru-RU" sz="2500" dirty="0" smtClean="0"/>
          </a:p>
          <a:p>
            <a:r>
              <a:rPr lang="ru-RU" sz="2500" dirty="0" err="1" smtClean="0"/>
              <a:t>Колоті</a:t>
            </a:r>
            <a:r>
              <a:rPr lang="ru-RU" sz="2500" dirty="0" smtClean="0"/>
              <a:t> </a:t>
            </a:r>
            <a:r>
              <a:rPr lang="ru-RU" sz="2500" dirty="0"/>
              <a:t>рани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укусів</a:t>
            </a:r>
            <a:r>
              <a:rPr lang="ru-RU" sz="2500" dirty="0"/>
              <a:t> </a:t>
            </a:r>
            <a:r>
              <a:rPr lang="ru-RU" sz="2500" dirty="0" err="1" smtClean="0"/>
              <a:t>тварин</a:t>
            </a:r>
            <a:r>
              <a:rPr lang="ru-RU" sz="2500" dirty="0" smtClean="0"/>
              <a:t>,</a:t>
            </a:r>
            <a:br>
              <a:rPr lang="ru-RU" sz="2500" dirty="0" smtClean="0"/>
            </a:br>
            <a:r>
              <a:rPr lang="ru-RU" sz="2500" dirty="0" err="1" smtClean="0"/>
              <a:t>включаючи</a:t>
            </a:r>
            <a:r>
              <a:rPr lang="ru-RU" sz="2500" dirty="0" smtClean="0"/>
              <a:t> </a:t>
            </a:r>
            <a:r>
              <a:rPr lang="ru-RU" sz="2500" dirty="0" err="1"/>
              <a:t>домашніх</a:t>
            </a:r>
            <a:r>
              <a:rPr lang="ru-RU" sz="2500" dirty="0"/>
              <a:t> </a:t>
            </a:r>
            <a:r>
              <a:rPr lang="ru-RU" sz="2500" dirty="0" smtClean="0"/>
              <a:t>собак</a:t>
            </a:r>
            <a:br>
              <a:rPr lang="ru-RU" sz="2500" dirty="0" smtClean="0"/>
            </a:br>
            <a:r>
              <a:rPr lang="ru-RU" sz="2500" dirty="0" smtClean="0"/>
              <a:t>і </a:t>
            </a:r>
            <a:r>
              <a:rPr lang="ru-RU" sz="2500" dirty="0" err="1" smtClean="0"/>
              <a:t>кішок,можуть</a:t>
            </a:r>
            <a:r>
              <a:rPr lang="ru-RU" sz="2500" dirty="0" smtClean="0"/>
              <a:t> </a:t>
            </a:r>
            <a:r>
              <a:rPr lang="ru-RU" sz="2500" dirty="0"/>
              <a:t>бути </a:t>
            </a:r>
            <a:r>
              <a:rPr lang="ru-RU" sz="2500" dirty="0" err="1"/>
              <a:t>пов’язані</a:t>
            </a:r>
            <a:r>
              <a:rPr lang="ru-RU" sz="2500" dirty="0"/>
              <a:t> </a:t>
            </a:r>
            <a:br>
              <a:rPr lang="ru-RU" sz="2500" dirty="0"/>
            </a:br>
            <a:r>
              <a:rPr lang="ru-RU" sz="2500" dirty="0" smtClean="0"/>
              <a:t>з </a:t>
            </a:r>
            <a:r>
              <a:rPr lang="ru-RU" sz="2500" dirty="0" err="1" smtClean="0"/>
              <a:t>підвищеним</a:t>
            </a:r>
            <a:r>
              <a:rPr lang="ru-RU" sz="2500" dirty="0" smtClean="0"/>
              <a:t> </a:t>
            </a:r>
            <a:r>
              <a:rPr lang="ru-RU" sz="2500" dirty="0" err="1"/>
              <a:t>ризиком</a:t>
            </a:r>
            <a:r>
              <a:rPr lang="ru-RU" sz="2500" dirty="0"/>
              <a:t>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err="1" smtClean="0"/>
              <a:t>інфікування</a:t>
            </a:r>
            <a:r>
              <a:rPr lang="ru-RU" sz="2500" dirty="0"/>
              <a:t>.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err="1" smtClean="0"/>
              <a:t>Ризик</a:t>
            </a:r>
            <a:r>
              <a:rPr lang="ru-RU" sz="2500" dirty="0" smtClean="0"/>
              <a:t> </a:t>
            </a:r>
            <a:r>
              <a:rPr lang="ru-RU" sz="2500" dirty="0" err="1"/>
              <a:t>інфекції</a:t>
            </a:r>
            <a:r>
              <a:rPr lang="ru-RU" sz="2500" dirty="0"/>
              <a:t>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підвищений</a:t>
            </a:r>
            <a:r>
              <a:rPr lang="ru-RU" sz="2500" dirty="0"/>
              <a:t>, коли колота рана </a:t>
            </a:r>
            <a:r>
              <a:rPr lang="ru-RU" sz="2500" dirty="0" err="1"/>
              <a:t>розташована</a:t>
            </a:r>
            <a:r>
              <a:rPr lang="ru-RU" sz="2500" dirty="0"/>
              <a:t> на </a:t>
            </a:r>
            <a:r>
              <a:rPr lang="ru-RU" sz="2500" dirty="0" err="1"/>
              <a:t>стопі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43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362950" cy="4509988"/>
          </a:xfrm>
        </p:spPr>
        <p:txBody>
          <a:bodyPr/>
          <a:lstStyle/>
          <a:p>
            <a:r>
              <a:rPr lang="ru-RU" dirty="0" err="1"/>
              <a:t>Колоті</a:t>
            </a:r>
            <a:r>
              <a:rPr lang="ru-RU" dirty="0"/>
              <a:t> рани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 smtClean="0"/>
              <a:t>рясної</a:t>
            </a:r>
            <a:r>
              <a:rPr lang="ru-RU" dirty="0" smtClean="0"/>
              <a:t> </a:t>
            </a:r>
            <a:r>
              <a:rPr lang="ru-RU" dirty="0" err="1"/>
              <a:t>кровотечі</a:t>
            </a:r>
            <a:r>
              <a:rPr lang="ru-RU" dirty="0"/>
              <a:t>. Часто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рана </a:t>
            </a:r>
            <a:r>
              <a:rPr lang="ru-RU" dirty="0" err="1"/>
              <a:t>закрилася</a:t>
            </a:r>
            <a:r>
              <a:rPr lang="ru-RU" dirty="0"/>
              <a:t> практично </a:t>
            </a:r>
            <a:r>
              <a:rPr lang="ru-RU" dirty="0" err="1"/>
              <a:t>миттєво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smtClean="0"/>
              <a:t>укус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 smtClean="0"/>
              <a:t>завзята</a:t>
            </a:r>
            <a:r>
              <a:rPr lang="ru-RU" dirty="0" smtClean="0"/>
              <a:t> </a:t>
            </a:r>
            <a:r>
              <a:rPr lang="ru-RU" dirty="0" err="1"/>
              <a:t>кровотеча</a:t>
            </a:r>
            <a:r>
              <a:rPr lang="ru-RU" dirty="0"/>
              <a:t>, </a:t>
            </a:r>
            <a:r>
              <a:rPr lang="ru-RU" dirty="0" err="1"/>
              <a:t>зверніться</a:t>
            </a:r>
            <a:r>
              <a:rPr lang="ru-RU" dirty="0"/>
              <a:t> за </a:t>
            </a:r>
            <a:r>
              <a:rPr lang="ru-RU" dirty="0" err="1"/>
              <a:t>медичною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прийміть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smtClean="0"/>
              <a:t>заходи…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1" y="3140968"/>
            <a:ext cx="2857899" cy="22196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11300"/>
            <a:ext cx="6197699" cy="5208588"/>
          </a:xfrm>
        </p:spPr>
        <p:txBody>
          <a:bodyPr/>
          <a:lstStyle/>
          <a:p>
            <a:r>
              <a:rPr lang="ru-RU" sz="2800" dirty="0" err="1"/>
              <a:t>Зупиніть</a:t>
            </a:r>
            <a:r>
              <a:rPr lang="ru-RU" sz="2800" dirty="0"/>
              <a:t> </a:t>
            </a:r>
            <a:r>
              <a:rPr lang="ru-RU" sz="2800" dirty="0" err="1"/>
              <a:t>кровотечу</a:t>
            </a:r>
            <a:r>
              <a:rPr lang="ru-RU" sz="2800" dirty="0"/>
              <a:t>. При </a:t>
            </a:r>
            <a:r>
              <a:rPr lang="ru-RU" sz="2800" dirty="0" err="1"/>
              <a:t>неглибоких</a:t>
            </a:r>
            <a:r>
              <a:rPr lang="ru-RU" sz="2800" dirty="0"/>
              <a:t> </a:t>
            </a:r>
            <a:r>
              <a:rPr lang="ru-RU" sz="2800" dirty="0" err="1"/>
              <a:t>порізах</a:t>
            </a:r>
            <a:r>
              <a:rPr lang="ru-RU" sz="2800" dirty="0"/>
              <a:t> і </a:t>
            </a:r>
            <a:r>
              <a:rPr lang="ru-RU" sz="2800" dirty="0" err="1" smtClean="0"/>
              <a:t>садинах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кровотеча</a:t>
            </a:r>
            <a:r>
              <a:rPr lang="ru-RU" sz="2800" dirty="0" smtClean="0"/>
              <a:t>,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, </a:t>
            </a:r>
            <a:r>
              <a:rPr lang="ru-RU" sz="2800" dirty="0" err="1"/>
              <a:t>припиняється</a:t>
            </a:r>
            <a:r>
              <a:rPr lang="ru-RU" sz="2800" dirty="0"/>
              <a:t> </a:t>
            </a:r>
            <a:r>
              <a:rPr lang="ru-RU" sz="2800" dirty="0" smtClean="0"/>
              <a:t>сама </a:t>
            </a:r>
            <a:r>
              <a:rPr lang="ru-RU" sz="2800" dirty="0"/>
              <a:t>по </a:t>
            </a:r>
            <a:r>
              <a:rPr lang="ru-RU" sz="2800" dirty="0" err="1"/>
              <a:t>собі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кров не </a:t>
            </a:r>
            <a:r>
              <a:rPr lang="ru-RU" sz="2800" dirty="0" err="1"/>
              <a:t>зупиняється</a:t>
            </a:r>
            <a:r>
              <a:rPr lang="ru-RU" sz="2800" dirty="0"/>
              <a:t>, </a:t>
            </a:r>
            <a:r>
              <a:rPr lang="ru-RU" sz="2800" dirty="0" err="1"/>
              <a:t>злегка</a:t>
            </a:r>
            <a:r>
              <a:rPr lang="ru-RU" sz="2800" dirty="0"/>
              <a:t> </a:t>
            </a:r>
            <a:r>
              <a:rPr lang="ru-RU" sz="2800" dirty="0" err="1"/>
              <a:t>притисніть</a:t>
            </a:r>
            <a:r>
              <a:rPr lang="ru-RU" sz="2800" dirty="0"/>
              <a:t> ранку </a:t>
            </a:r>
            <a:r>
              <a:rPr lang="ru-RU" sz="2800" dirty="0" err="1"/>
              <a:t>шматочком</a:t>
            </a:r>
            <a:r>
              <a:rPr lang="ru-RU" sz="2800" dirty="0"/>
              <a:t> </a:t>
            </a:r>
            <a:r>
              <a:rPr lang="ru-RU" sz="2800" dirty="0" err="1"/>
              <a:t>чистої</a:t>
            </a:r>
            <a:r>
              <a:rPr lang="ru-RU" sz="2800" dirty="0"/>
              <a:t> </a:t>
            </a:r>
            <a:r>
              <a:rPr lang="ru-RU" sz="2800" dirty="0" err="1"/>
              <a:t>тканини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бинта.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зупинити</a:t>
            </a:r>
            <a:r>
              <a:rPr lang="ru-RU" sz="2800" dirty="0"/>
              <a:t> </a:t>
            </a:r>
            <a:r>
              <a:rPr lang="ru-RU" sz="2800" dirty="0" err="1"/>
              <a:t>кровотечу</a:t>
            </a:r>
            <a:r>
              <a:rPr lang="ru-RU" sz="2800" dirty="0"/>
              <a:t> не </a:t>
            </a:r>
            <a:r>
              <a:rPr lang="ru-RU" sz="2800" dirty="0" err="1"/>
              <a:t>вдається</a:t>
            </a:r>
            <a:r>
              <a:rPr lang="ru-RU" sz="2800" dirty="0"/>
              <a:t> (рана сильно кровоточить </a:t>
            </a:r>
            <a:r>
              <a:rPr lang="ru-RU" sz="2800" dirty="0" err="1"/>
              <a:t>або</a:t>
            </a:r>
            <a:r>
              <a:rPr lang="ru-RU" sz="2800" dirty="0"/>
              <a:t> кров не </a:t>
            </a:r>
            <a:r>
              <a:rPr lang="ru-RU" sz="2800" dirty="0" err="1"/>
              <a:t>зупиняється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притиснення</a:t>
            </a:r>
            <a:r>
              <a:rPr lang="ru-RU" sz="2800" dirty="0"/>
              <a:t> рани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хвилин</a:t>
            </a:r>
            <a:r>
              <a:rPr lang="ru-RU" sz="2800" dirty="0"/>
              <a:t>), </a:t>
            </a:r>
            <a:r>
              <a:rPr lang="ru-RU" sz="2800" dirty="0" err="1"/>
              <a:t>зверніться</a:t>
            </a:r>
            <a:r>
              <a:rPr lang="ru-RU" sz="2800" dirty="0"/>
              <a:t> за </a:t>
            </a:r>
            <a:r>
              <a:rPr lang="ru-RU" sz="2800" dirty="0" err="1"/>
              <a:t>невідкладною</a:t>
            </a:r>
            <a:r>
              <a:rPr lang="ru-RU" sz="2800" dirty="0"/>
              <a:t> </a:t>
            </a:r>
            <a:r>
              <a:rPr lang="ru-RU" sz="2800" dirty="0" err="1"/>
              <a:t>медичною</a:t>
            </a:r>
            <a:r>
              <a:rPr lang="ru-RU" sz="2800" dirty="0"/>
              <a:t> </a:t>
            </a:r>
            <a:r>
              <a:rPr lang="ru-RU" sz="2800" dirty="0" err="1"/>
              <a:t>допомогою</a:t>
            </a:r>
            <a:r>
              <a:rPr lang="ru-RU" sz="2800" dirty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Методи першої допомоги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914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667" l="0" r="100000">
                        <a14:foregroundMark x1="59792" y1="10833" x2="79167" y2="10833"/>
                        <a14:foregroundMark x1="59375" y1="26250" x2="75000" y2="30000"/>
                        <a14:foregroundMark x1="59792" y1="32917" x2="72917" y2="37083"/>
                        <a14:foregroundMark x1="80833" y1="15000" x2="90833" y2="25625"/>
                        <a14:foregroundMark x1="57292" y1="16042" x2="79375" y2="27500"/>
                        <a14:foregroundMark x1="84375" y1="36458" x2="81458" y2="29375"/>
                        <a14:foregroundMark x1="65625" y1="13125" x2="83333" y2="2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74902"/>
            <a:ext cx="3600400" cy="30782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5760640" cy="5208588"/>
          </a:xfrm>
        </p:spPr>
        <p:txBody>
          <a:bodyPr/>
          <a:lstStyle/>
          <a:p>
            <a:r>
              <a:rPr lang="ru-RU" sz="2800" dirty="0" err="1"/>
              <a:t>Очистіть</a:t>
            </a:r>
            <a:r>
              <a:rPr lang="ru-RU" sz="2800" dirty="0"/>
              <a:t> рану. </a:t>
            </a:r>
            <a:r>
              <a:rPr lang="ru-RU" sz="2800" dirty="0" err="1"/>
              <a:t>Ретельно</a:t>
            </a:r>
            <a:r>
              <a:rPr lang="ru-RU" sz="2800" dirty="0"/>
              <a:t> </a:t>
            </a:r>
            <a:r>
              <a:rPr lang="ru-RU" sz="2800" dirty="0" err="1"/>
              <a:t>промийте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чистою водою. </a:t>
            </a:r>
            <a:r>
              <a:rPr lang="ru-RU" sz="2800" dirty="0" err="1"/>
              <a:t>Дрібні</a:t>
            </a:r>
            <a:r>
              <a:rPr lang="ru-RU" sz="2800" dirty="0"/>
              <a:t> </a:t>
            </a:r>
            <a:r>
              <a:rPr lang="ru-RU" sz="2800" dirty="0" err="1"/>
              <a:t>поверхневі</a:t>
            </a:r>
            <a:r>
              <a:rPr lang="ru-RU" sz="2800" dirty="0"/>
              <a:t> </a:t>
            </a:r>
            <a:r>
              <a:rPr lang="ru-RU" sz="2800" dirty="0" err="1"/>
              <a:t>сторонні</a:t>
            </a:r>
            <a:r>
              <a:rPr lang="ru-RU" sz="2800" dirty="0"/>
              <a:t> </a:t>
            </a:r>
            <a:r>
              <a:rPr lang="ru-RU" sz="2800" dirty="0" err="1"/>
              <a:t>частинки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видалити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пінцета</a:t>
            </a:r>
            <a:r>
              <a:rPr lang="ru-RU" sz="2800" dirty="0"/>
              <a:t>, </a:t>
            </a:r>
            <a:r>
              <a:rPr lang="ru-RU" sz="2800" dirty="0" err="1"/>
              <a:t>обробленого</a:t>
            </a:r>
            <a:r>
              <a:rPr lang="ru-RU" sz="2800" dirty="0"/>
              <a:t> спиртом. Для </a:t>
            </a:r>
            <a:r>
              <a:rPr lang="ru-RU" sz="2800" dirty="0" err="1"/>
              <a:t>витягання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великих </a:t>
            </a:r>
            <a:r>
              <a:rPr lang="ru-RU" sz="2800" dirty="0" err="1"/>
              <a:t>сторонніх</a:t>
            </a:r>
            <a:r>
              <a:rPr lang="ru-RU" sz="2800" dirty="0"/>
              <a:t> </a:t>
            </a:r>
            <a:r>
              <a:rPr lang="ru-RU" sz="2800" dirty="0" err="1"/>
              <a:t>тіл</a:t>
            </a:r>
            <a:r>
              <a:rPr lang="ru-RU" sz="2800" dirty="0"/>
              <a:t>, </a:t>
            </a:r>
            <a:r>
              <a:rPr lang="ru-RU" sz="2800" dirty="0" err="1"/>
              <a:t>застряглих</a:t>
            </a:r>
            <a:r>
              <a:rPr lang="ru-RU" sz="2800" dirty="0"/>
              <a:t> </a:t>
            </a:r>
            <a:r>
              <a:rPr lang="ru-RU" sz="2800" dirty="0" err="1"/>
              <a:t>глибше</a:t>
            </a:r>
            <a:r>
              <a:rPr lang="ru-RU" sz="2800" dirty="0"/>
              <a:t> в </a:t>
            </a:r>
            <a:r>
              <a:rPr lang="ru-RU" sz="2800" dirty="0" err="1"/>
              <a:t>рані</a:t>
            </a:r>
            <a:r>
              <a:rPr lang="ru-RU" sz="2800" dirty="0"/>
              <a:t>, </a:t>
            </a:r>
            <a:r>
              <a:rPr lang="ru-RU" sz="2800" dirty="0" err="1"/>
              <a:t>зверніться</a:t>
            </a:r>
            <a:r>
              <a:rPr lang="ru-RU" sz="2800" dirty="0"/>
              <a:t> до </a:t>
            </a:r>
            <a:r>
              <a:rPr lang="ru-RU" sz="2800" dirty="0" err="1"/>
              <a:t>фахівця</a:t>
            </a:r>
            <a:r>
              <a:rPr lang="ru-RU" sz="2800" dirty="0"/>
              <a:t>. </a:t>
            </a:r>
            <a:r>
              <a:rPr lang="ru-RU" sz="2800" dirty="0" err="1"/>
              <a:t>Ретельна</a:t>
            </a:r>
            <a:r>
              <a:rPr lang="ru-RU" sz="2800" dirty="0"/>
              <a:t> </a:t>
            </a:r>
            <a:r>
              <a:rPr lang="ru-RU" sz="2800" dirty="0" err="1"/>
              <a:t>обробка</a:t>
            </a:r>
            <a:r>
              <a:rPr lang="ru-RU" sz="2800" dirty="0"/>
              <a:t> рани </a:t>
            </a:r>
            <a:r>
              <a:rPr lang="ru-RU" sz="2800" dirty="0" err="1"/>
              <a:t>знижує</a:t>
            </a:r>
            <a:r>
              <a:rPr lang="ru-RU" sz="2800" dirty="0"/>
              <a:t> </a:t>
            </a:r>
            <a:r>
              <a:rPr lang="ru-RU" sz="2800" dirty="0" err="1"/>
              <a:t>ризик</a:t>
            </a:r>
            <a:r>
              <a:rPr lang="ru-RU" sz="2800" dirty="0"/>
              <a:t> </a:t>
            </a:r>
            <a:r>
              <a:rPr lang="ru-RU" sz="2800" dirty="0" err="1"/>
              <a:t>зараження</a:t>
            </a:r>
            <a:r>
              <a:rPr lang="ru-RU" sz="2800" dirty="0"/>
              <a:t> </a:t>
            </a:r>
            <a:r>
              <a:rPr lang="ru-RU" sz="2800" dirty="0" err="1"/>
              <a:t>правцем</a:t>
            </a:r>
            <a:r>
              <a:rPr lang="ru-RU" sz="2800" dirty="0"/>
              <a:t>. Область </a:t>
            </a:r>
            <a:r>
              <a:rPr lang="ru-RU" sz="2800" dirty="0" err="1"/>
              <a:t>навколо</a:t>
            </a:r>
            <a:r>
              <a:rPr lang="ru-RU" sz="2800" dirty="0"/>
              <a:t> ранки </a:t>
            </a:r>
            <a:r>
              <a:rPr lang="ru-RU" sz="2800" dirty="0" err="1"/>
              <a:t>промийте</a:t>
            </a:r>
            <a:r>
              <a:rPr lang="ru-RU" sz="2800" dirty="0"/>
              <a:t> з милом і чистою </a:t>
            </a:r>
            <a:r>
              <a:rPr lang="ru-RU" sz="2800" dirty="0" err="1"/>
              <a:t>мочалкою</a:t>
            </a:r>
            <a:r>
              <a:rPr lang="ru-RU" sz="28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Методи першої допомоги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56" y1="16444" x2="25778" y2="37778"/>
                        <a14:foregroundMark x1="78667" y1="39111" x2="94667" y2="15111"/>
                        <a14:foregroundMark x1="92889" y1="32444" x2="97778" y2="4000"/>
                        <a14:foregroundMark x1="24889" y1="27556" x2="4889" y2="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7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65" y1="55429" x2="67647" y2="38857"/>
                        <a14:foregroundMark x1="74706" y1="45714" x2="86471" y2="5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915816" cy="31683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11300"/>
            <a:ext cx="6413723" cy="5208588"/>
          </a:xfrm>
        </p:spPr>
        <p:txBody>
          <a:bodyPr/>
          <a:lstStyle/>
          <a:p>
            <a:r>
              <a:rPr lang="ru-RU" sz="2700" dirty="0" err="1"/>
              <a:t>Нанесіть</a:t>
            </a:r>
            <a:r>
              <a:rPr lang="ru-RU" sz="2700" dirty="0"/>
              <a:t> </a:t>
            </a:r>
            <a:r>
              <a:rPr lang="ru-RU" sz="2700" dirty="0" err="1"/>
              <a:t>антибактеріальний</a:t>
            </a:r>
            <a:r>
              <a:rPr lang="ru-RU" sz="2700" dirty="0"/>
              <a:t> крем </a:t>
            </a:r>
            <a:r>
              <a:rPr lang="ru-RU" sz="2700" dirty="0" err="1"/>
              <a:t>або</a:t>
            </a:r>
            <a:r>
              <a:rPr lang="ru-RU" sz="2700" dirty="0"/>
              <a:t> мазь. </a:t>
            </a:r>
            <a:r>
              <a:rPr lang="ru-RU" sz="2700" dirty="0" err="1"/>
              <a:t>Після</a:t>
            </a:r>
            <a:r>
              <a:rPr lang="ru-RU" sz="2700" dirty="0"/>
              <a:t> </a:t>
            </a:r>
            <a:r>
              <a:rPr lang="ru-RU" sz="2700" dirty="0" err="1"/>
              <a:t>обробки</a:t>
            </a:r>
            <a:r>
              <a:rPr lang="ru-RU" sz="2700" dirty="0"/>
              <a:t> рани </a:t>
            </a:r>
            <a:r>
              <a:rPr lang="ru-RU" sz="2700" dirty="0" err="1"/>
              <a:t>нанесіть</a:t>
            </a:r>
            <a:r>
              <a:rPr lang="ru-RU" sz="2700" dirty="0"/>
              <a:t> тонкий шар </a:t>
            </a:r>
            <a:r>
              <a:rPr lang="ru-RU" sz="2700" dirty="0" err="1"/>
              <a:t>антибактеріального</a:t>
            </a:r>
            <a:r>
              <a:rPr lang="ru-RU" sz="2700" dirty="0"/>
              <a:t> крему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мазі</a:t>
            </a:r>
            <a:r>
              <a:rPr lang="ru-RU" sz="2700" dirty="0"/>
              <a:t> (</a:t>
            </a:r>
            <a:r>
              <a:rPr lang="ru-RU" sz="2700" dirty="0" err="1"/>
              <a:t>неоспорін</a:t>
            </a:r>
            <a:r>
              <a:rPr lang="ru-RU" sz="2700" dirty="0"/>
              <a:t>, </a:t>
            </a:r>
            <a:r>
              <a:rPr lang="ru-RU" sz="2700" dirty="0" err="1"/>
              <a:t>поліспорін</a:t>
            </a:r>
            <a:r>
              <a:rPr lang="ru-RU" sz="2700" dirty="0"/>
              <a:t> і т.п</a:t>
            </a:r>
            <a:r>
              <a:rPr lang="ru-RU" sz="2700" dirty="0" smtClean="0"/>
              <a:t>.)так</a:t>
            </a:r>
            <a:r>
              <a:rPr lang="ru-RU" sz="2700" dirty="0"/>
              <a:t>, </a:t>
            </a:r>
            <a:r>
              <a:rPr lang="ru-RU" sz="2700" dirty="0" err="1"/>
              <a:t>щоб</a:t>
            </a:r>
            <a:r>
              <a:rPr lang="ru-RU" sz="2700" dirty="0"/>
              <a:t> </a:t>
            </a:r>
            <a:r>
              <a:rPr lang="ru-RU" sz="2700" dirty="0" err="1"/>
              <a:t>поверхня</a:t>
            </a:r>
            <a:r>
              <a:rPr lang="ru-RU" sz="2700" dirty="0"/>
              <a:t> рани </a:t>
            </a:r>
            <a:r>
              <a:rPr lang="ru-RU" sz="2700" dirty="0" err="1"/>
              <a:t>залишалася</a:t>
            </a:r>
            <a:r>
              <a:rPr lang="ru-RU" sz="2700" dirty="0"/>
              <a:t> </a:t>
            </a:r>
            <a:r>
              <a:rPr lang="ru-RU" sz="2700" dirty="0" err="1"/>
              <a:t>вологою</a:t>
            </a:r>
            <a:r>
              <a:rPr lang="ru-RU" sz="2700" dirty="0"/>
              <a:t>. </a:t>
            </a:r>
            <a:r>
              <a:rPr lang="ru-RU" sz="2700" dirty="0" smtClean="0"/>
              <a:t>Вони </a:t>
            </a:r>
            <a:r>
              <a:rPr lang="ru-RU" sz="2700" dirty="0" err="1"/>
              <a:t>перешкоджають</a:t>
            </a:r>
            <a:r>
              <a:rPr lang="ru-RU" sz="2700" dirty="0"/>
              <a:t> </a:t>
            </a:r>
            <a:r>
              <a:rPr lang="ru-RU" sz="2700" dirty="0" err="1"/>
              <a:t>розвитку</a:t>
            </a:r>
            <a:r>
              <a:rPr lang="ru-RU" sz="2700" dirty="0"/>
              <a:t> </a:t>
            </a:r>
            <a:r>
              <a:rPr lang="ru-RU" sz="2700" dirty="0" err="1"/>
              <a:t>інфекції</a:t>
            </a:r>
            <a:r>
              <a:rPr lang="ru-RU" sz="2700" dirty="0"/>
              <a:t>, </a:t>
            </a:r>
            <a:r>
              <a:rPr lang="ru-RU" sz="2700" dirty="0" err="1"/>
              <a:t>сприяючи</a:t>
            </a:r>
            <a:r>
              <a:rPr lang="ru-RU" sz="2700" dirty="0"/>
              <a:t> </a:t>
            </a:r>
            <a:r>
              <a:rPr lang="ru-RU" sz="2700" dirty="0" err="1"/>
              <a:t>кращому</a:t>
            </a:r>
            <a:r>
              <a:rPr lang="ru-RU" sz="2700" dirty="0"/>
              <a:t> </a:t>
            </a:r>
            <a:r>
              <a:rPr lang="ru-RU" sz="2700" dirty="0" err="1"/>
              <a:t>затягування</a:t>
            </a:r>
            <a:r>
              <a:rPr lang="ru-RU" sz="2700" dirty="0"/>
              <a:t> рани. </a:t>
            </a:r>
            <a:r>
              <a:rPr lang="ru-RU" sz="2700" dirty="0" err="1"/>
              <a:t>Деякі</a:t>
            </a:r>
            <a:r>
              <a:rPr lang="ru-RU" sz="2700" dirty="0"/>
              <a:t> </a:t>
            </a:r>
            <a:r>
              <a:rPr lang="ru-RU" sz="2700" dirty="0" err="1"/>
              <a:t>інгредієнти</a:t>
            </a:r>
            <a:r>
              <a:rPr lang="ru-RU" sz="2700" dirty="0"/>
              <a:t> </a:t>
            </a:r>
            <a:r>
              <a:rPr lang="ru-RU" sz="2700" dirty="0" err="1"/>
              <a:t>антибактеріальних</a:t>
            </a:r>
            <a:r>
              <a:rPr lang="ru-RU" sz="2700" dirty="0"/>
              <a:t> мазей </a:t>
            </a:r>
            <a:r>
              <a:rPr lang="ru-RU" sz="2700" dirty="0" err="1"/>
              <a:t>можуть</a:t>
            </a:r>
            <a:r>
              <a:rPr lang="ru-RU" sz="2700" dirty="0"/>
              <a:t> в </a:t>
            </a:r>
            <a:r>
              <a:rPr lang="ru-RU" sz="2700" dirty="0" err="1"/>
              <a:t>окремих</a:t>
            </a:r>
            <a:r>
              <a:rPr lang="ru-RU" sz="2700" dirty="0"/>
              <a:t> </a:t>
            </a:r>
            <a:r>
              <a:rPr lang="ru-RU" sz="2700" dirty="0" err="1"/>
              <a:t>випадках</a:t>
            </a:r>
            <a:r>
              <a:rPr lang="ru-RU" sz="2700" dirty="0"/>
              <a:t> </a:t>
            </a:r>
            <a:r>
              <a:rPr lang="ru-RU" sz="2700" dirty="0" err="1"/>
              <a:t>викликати</a:t>
            </a:r>
            <a:r>
              <a:rPr lang="ru-RU" sz="2700" dirty="0"/>
              <a:t> </a:t>
            </a:r>
            <a:r>
              <a:rPr lang="ru-RU" sz="2700" dirty="0" err="1"/>
              <a:t>невеликі</a:t>
            </a:r>
            <a:r>
              <a:rPr lang="ru-RU" sz="2700" dirty="0"/>
              <a:t> </a:t>
            </a:r>
            <a:r>
              <a:rPr lang="ru-RU" sz="2700" dirty="0" err="1"/>
              <a:t>шкірні</a:t>
            </a:r>
            <a:r>
              <a:rPr lang="ru-RU" sz="2700" dirty="0"/>
              <a:t> </a:t>
            </a:r>
            <a:r>
              <a:rPr lang="ru-RU" sz="2700" dirty="0" err="1"/>
              <a:t>висипання</a:t>
            </a:r>
            <a:r>
              <a:rPr lang="ru-RU" sz="2700" dirty="0"/>
              <a:t>. При </a:t>
            </a:r>
            <a:r>
              <a:rPr lang="ru-RU" sz="2700" dirty="0" err="1"/>
              <a:t>появі</a:t>
            </a:r>
            <a:r>
              <a:rPr lang="ru-RU" sz="2700" dirty="0"/>
              <a:t> </a:t>
            </a:r>
            <a:r>
              <a:rPr lang="ru-RU" sz="2700" dirty="0" err="1"/>
              <a:t>висипань</a:t>
            </a:r>
            <a:r>
              <a:rPr lang="ru-RU" sz="2700" dirty="0"/>
              <a:t> </a:t>
            </a:r>
            <a:r>
              <a:rPr lang="ru-RU" sz="2700" dirty="0" err="1"/>
              <a:t>застосування</a:t>
            </a:r>
            <a:r>
              <a:rPr lang="ru-RU" sz="2700" dirty="0"/>
              <a:t> </a:t>
            </a:r>
            <a:r>
              <a:rPr lang="ru-RU" sz="2700" dirty="0" err="1"/>
              <a:t>мазі</a:t>
            </a:r>
            <a:r>
              <a:rPr lang="ru-RU" sz="2700" dirty="0"/>
              <a:t> </a:t>
            </a:r>
            <a:r>
              <a:rPr lang="ru-RU" sz="2700" dirty="0" err="1"/>
              <a:t>слід</a:t>
            </a:r>
            <a:r>
              <a:rPr lang="ru-RU" sz="2700" dirty="0"/>
              <a:t> </a:t>
            </a:r>
            <a:r>
              <a:rPr lang="ru-RU" sz="2700" dirty="0" err="1"/>
              <a:t>припинити</a:t>
            </a:r>
            <a:r>
              <a:rPr lang="ru-RU" sz="27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Методи першої допомоги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84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4788024" cy="32403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11300"/>
            <a:ext cx="4829547" cy="5208588"/>
          </a:xfrm>
        </p:spPr>
        <p:txBody>
          <a:bodyPr/>
          <a:lstStyle/>
          <a:p>
            <a:r>
              <a:rPr lang="ru-RU" sz="3600" dirty="0" err="1"/>
              <a:t>Накладіть</a:t>
            </a:r>
            <a:r>
              <a:rPr lang="ru-RU" sz="3600" dirty="0"/>
              <a:t> </a:t>
            </a:r>
            <a:r>
              <a:rPr lang="ru-RU" sz="3600" dirty="0" err="1"/>
              <a:t>пов’язку</a:t>
            </a:r>
            <a:r>
              <a:rPr lang="ru-RU" sz="3600" dirty="0"/>
              <a:t>. </a:t>
            </a:r>
            <a:r>
              <a:rPr lang="ru-RU" sz="3600" dirty="0" err="1"/>
              <a:t>Загоєння</a:t>
            </a:r>
            <a:r>
              <a:rPr lang="ru-RU" sz="3600" dirty="0"/>
              <a:t> на </a:t>
            </a:r>
            <a:r>
              <a:rPr lang="ru-RU" sz="3600" dirty="0" err="1"/>
              <a:t>повітрі</a:t>
            </a:r>
            <a:r>
              <a:rPr lang="ru-RU" sz="3600" dirty="0"/>
              <a:t> </a:t>
            </a:r>
            <a:r>
              <a:rPr lang="ru-RU" sz="3600" dirty="0" err="1"/>
              <a:t>зазвичай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</a:t>
            </a:r>
            <a:r>
              <a:rPr lang="ru-RU" sz="3600" dirty="0" err="1"/>
              <a:t>швидше</a:t>
            </a:r>
            <a:r>
              <a:rPr lang="ru-RU" sz="3600" dirty="0"/>
              <a:t>, </a:t>
            </a:r>
            <a:r>
              <a:rPr lang="ru-RU" sz="3600" dirty="0" err="1"/>
              <a:t>однак</a:t>
            </a:r>
            <a:r>
              <a:rPr lang="ru-RU" sz="3600" dirty="0"/>
              <a:t> </a:t>
            </a:r>
            <a:r>
              <a:rPr lang="ru-RU" sz="3600" dirty="0" err="1"/>
              <a:t>пов’язка</a:t>
            </a:r>
            <a:r>
              <a:rPr lang="ru-RU" sz="3600" dirty="0"/>
              <a:t> </a:t>
            </a:r>
            <a:r>
              <a:rPr lang="ru-RU" sz="3600" dirty="0" err="1"/>
              <a:t>охороняє</a:t>
            </a:r>
            <a:r>
              <a:rPr lang="ru-RU" sz="3600" dirty="0"/>
              <a:t> рану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забруднення</a:t>
            </a:r>
            <a:r>
              <a:rPr lang="ru-RU" sz="3600" dirty="0"/>
              <a:t> і </a:t>
            </a:r>
            <a:r>
              <a:rPr lang="ru-RU" sz="3600" dirty="0" err="1"/>
              <a:t>занесення</a:t>
            </a:r>
            <a:r>
              <a:rPr lang="ru-RU" sz="3600" dirty="0"/>
              <a:t> </a:t>
            </a:r>
            <a:r>
              <a:rPr lang="ru-RU" sz="3600" dirty="0" err="1"/>
              <a:t>інфекції</a:t>
            </a:r>
            <a:r>
              <a:rPr lang="ru-RU" sz="3600" dirty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Методи першої допомоги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81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70250"/>
            <a:ext cx="2987824" cy="22063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11300"/>
            <a:ext cx="8645971" cy="5208588"/>
          </a:xfrm>
        </p:spPr>
        <p:txBody>
          <a:bodyPr/>
          <a:lstStyle/>
          <a:p>
            <a:r>
              <a:rPr lang="ru-RU" sz="3000" dirty="0"/>
              <a:t>Регулярно </a:t>
            </a:r>
            <a:r>
              <a:rPr lang="ru-RU" sz="3000" dirty="0" err="1"/>
              <a:t>міняйте</a:t>
            </a:r>
            <a:r>
              <a:rPr lang="ru-RU" sz="3000" dirty="0"/>
              <a:t> </a:t>
            </a:r>
            <a:r>
              <a:rPr lang="ru-RU" sz="3000" dirty="0" err="1"/>
              <a:t>пов’язку</a:t>
            </a:r>
            <a:r>
              <a:rPr lang="ru-RU" sz="3000" dirty="0"/>
              <a:t>. </a:t>
            </a:r>
            <a:r>
              <a:rPr lang="ru-RU" sz="3000" dirty="0" err="1"/>
              <a:t>Міняйте</a:t>
            </a:r>
            <a:r>
              <a:rPr lang="ru-RU" sz="3000" dirty="0"/>
              <a:t> </a:t>
            </a:r>
            <a:r>
              <a:rPr lang="ru-RU" sz="3000" dirty="0" err="1"/>
              <a:t>пов’язку</a:t>
            </a:r>
            <a:r>
              <a:rPr lang="ru-RU" sz="3000" dirty="0"/>
              <a:t> </a:t>
            </a:r>
            <a:r>
              <a:rPr lang="ru-RU" sz="3000" dirty="0" err="1"/>
              <a:t>принаймні</a:t>
            </a:r>
            <a:r>
              <a:rPr lang="ru-RU" sz="3000" dirty="0"/>
              <a:t> раз на </a:t>
            </a:r>
            <a:r>
              <a:rPr lang="ru-RU" sz="3000" dirty="0" err="1"/>
              <a:t>добу</a:t>
            </a:r>
            <a:r>
              <a:rPr lang="ru-RU" sz="3000" dirty="0"/>
              <a:t>. </a:t>
            </a:r>
            <a:r>
              <a:rPr lang="ru-RU" sz="3000" dirty="0" err="1"/>
              <a:t>Робіть</a:t>
            </a:r>
            <a:r>
              <a:rPr lang="ru-RU" sz="3000" dirty="0"/>
              <a:t>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кожний</a:t>
            </a:r>
            <a:r>
              <a:rPr lang="ru-RU" sz="3000" dirty="0"/>
              <a:t> раз, коли </a:t>
            </a:r>
            <a:r>
              <a:rPr lang="ru-RU" sz="3000" dirty="0" err="1"/>
              <a:t>пов’язка</a:t>
            </a:r>
            <a:r>
              <a:rPr lang="ru-RU" sz="3000" dirty="0"/>
              <a:t> </a:t>
            </a:r>
            <a:r>
              <a:rPr lang="ru-RU" sz="3000" dirty="0" err="1"/>
              <a:t>забрудниться</a:t>
            </a:r>
            <a:r>
              <a:rPr lang="ru-RU" sz="3000" dirty="0"/>
              <a:t>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намокне</a:t>
            </a:r>
            <a:r>
              <a:rPr lang="ru-RU" sz="3000" dirty="0"/>
              <a:t>. </a:t>
            </a:r>
            <a:r>
              <a:rPr lang="ru-RU" sz="3000" dirty="0" err="1"/>
              <a:t>Якщо</a:t>
            </a:r>
            <a:r>
              <a:rPr lang="ru-RU" sz="3000" dirty="0"/>
              <a:t> у вас </a:t>
            </a:r>
            <a:r>
              <a:rPr lang="ru-RU" sz="3000" dirty="0" err="1"/>
              <a:t>алергія</a:t>
            </a:r>
            <a:r>
              <a:rPr lang="ru-RU" sz="3000" dirty="0"/>
              <a:t> на </a:t>
            </a:r>
            <a:r>
              <a:rPr lang="ru-RU" sz="3000" dirty="0" err="1"/>
              <a:t>речовини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входять</a:t>
            </a:r>
            <a:r>
              <a:rPr lang="ru-RU" sz="3000" dirty="0"/>
              <a:t> в </a:t>
            </a:r>
            <a:r>
              <a:rPr lang="ru-RU" sz="3000" dirty="0" err="1"/>
              <a:t>склеювальний</a:t>
            </a:r>
            <a:r>
              <a:rPr lang="ru-RU" sz="3000" dirty="0"/>
              <a:t> шар </a:t>
            </a:r>
            <a:r>
              <a:rPr lang="ru-RU" sz="3000" dirty="0" err="1"/>
              <a:t>багатьох</a:t>
            </a:r>
            <a:r>
              <a:rPr lang="ru-RU" sz="3000" dirty="0"/>
              <a:t> </a:t>
            </a:r>
            <a:r>
              <a:rPr lang="ru-RU" sz="3000" dirty="0" err="1"/>
              <a:t>перев’язувальних</a:t>
            </a:r>
            <a:r>
              <a:rPr lang="ru-RU" sz="3000" dirty="0"/>
              <a:t> </a:t>
            </a:r>
            <a:r>
              <a:rPr lang="ru-RU" sz="3000" dirty="0" err="1"/>
              <a:t>засобів</a:t>
            </a:r>
            <a:r>
              <a:rPr lang="ru-RU" sz="3000" dirty="0"/>
              <a:t>, </a:t>
            </a:r>
            <a:r>
              <a:rPr lang="ru-RU" sz="3000" dirty="0" err="1"/>
              <a:t>використовуйте</a:t>
            </a:r>
            <a:r>
              <a:rPr lang="ru-RU" sz="3000" dirty="0"/>
              <a:t> </a:t>
            </a:r>
            <a:r>
              <a:rPr lang="ru-RU" sz="3000" dirty="0" err="1"/>
              <a:t>перев’язувальні</a:t>
            </a:r>
            <a:r>
              <a:rPr lang="ru-RU" sz="3000" dirty="0"/>
              <a:t> </a:t>
            </a:r>
            <a:r>
              <a:rPr lang="ru-RU" sz="3000" dirty="0" err="1"/>
              <a:t>матеріали</a:t>
            </a:r>
            <a:r>
              <a:rPr lang="ru-RU" sz="3000" dirty="0"/>
              <a:t> без </a:t>
            </a:r>
            <a:r>
              <a:rPr lang="ru-RU" sz="3000" dirty="0" smtClean="0"/>
              <a:t>клейкого </a:t>
            </a:r>
            <a:r>
              <a:rPr lang="ru-RU" sz="3000" dirty="0"/>
              <a:t>шару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або</a:t>
            </a:r>
            <a:r>
              <a:rPr lang="ru-RU" sz="3000" dirty="0" smtClean="0"/>
              <a:t> </a:t>
            </a:r>
            <a:r>
              <a:rPr lang="ru-RU" sz="3000" dirty="0" err="1"/>
              <a:t>стерильні</a:t>
            </a:r>
            <a:r>
              <a:rPr lang="ru-RU" sz="3000" dirty="0"/>
              <a:t> </a:t>
            </a:r>
            <a:r>
              <a:rPr lang="ru-RU" sz="3000" dirty="0" err="1"/>
              <a:t>марлеві</a:t>
            </a:r>
            <a:r>
              <a:rPr lang="ru-RU" sz="3000" dirty="0"/>
              <a:t> </a:t>
            </a:r>
            <a:r>
              <a:rPr lang="ru-RU" sz="3000" dirty="0" err="1"/>
              <a:t>серветки</a:t>
            </a:r>
            <a:r>
              <a:rPr lang="ru-RU" sz="3000" dirty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і </a:t>
            </a:r>
            <a:r>
              <a:rPr lang="ru-RU" sz="3000" dirty="0" err="1"/>
              <a:t>гіпоалергенну</a:t>
            </a:r>
            <a:r>
              <a:rPr lang="ru-RU" sz="3000" dirty="0"/>
              <a:t> </a:t>
            </a:r>
            <a:r>
              <a:rPr lang="ru-RU" sz="3000" dirty="0" err="1"/>
              <a:t>паперову</a:t>
            </a:r>
            <a:r>
              <a:rPr lang="ru-RU" sz="3000" dirty="0"/>
              <a:t> </a:t>
            </a:r>
            <a:r>
              <a:rPr lang="ru-RU" sz="3000" dirty="0" err="1"/>
              <a:t>стрічку</a:t>
            </a:r>
            <a:r>
              <a:rPr lang="ru-RU" sz="3000" dirty="0" smtClean="0"/>
              <a:t>,</a:t>
            </a:r>
            <a:br>
              <a:rPr lang="ru-RU" sz="3000" dirty="0" smtClean="0"/>
            </a:br>
            <a:r>
              <a:rPr lang="ru-RU" sz="3000" dirty="0" err="1" smtClean="0"/>
              <a:t>що</a:t>
            </a:r>
            <a:r>
              <a:rPr lang="ru-RU" sz="3000" dirty="0" smtClean="0"/>
              <a:t> </a:t>
            </a:r>
            <a:r>
              <a:rPr lang="ru-RU" sz="3000" dirty="0"/>
              <a:t>не </a:t>
            </a:r>
            <a:r>
              <a:rPr lang="ru-RU" sz="3000" dirty="0" err="1"/>
              <a:t>викликає</a:t>
            </a:r>
            <a:r>
              <a:rPr lang="ru-RU" sz="3000" dirty="0"/>
              <a:t> </a:t>
            </a:r>
            <a:r>
              <a:rPr lang="ru-RU" sz="3000" dirty="0" err="1"/>
              <a:t>алергічних</a:t>
            </a:r>
            <a:r>
              <a:rPr lang="ru-RU" sz="3000" dirty="0"/>
              <a:t> </a:t>
            </a:r>
            <a:r>
              <a:rPr lang="ru-RU" sz="3000" dirty="0" err="1" smtClean="0"/>
              <a:t>реакцій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48000">
                      <a:srgbClr val="FFFFFF"/>
                    </a:gs>
                    <a:gs pos="7001">
                      <a:srgbClr val="E6E6E6"/>
                    </a:gs>
                    <a:gs pos="85000">
                      <a:srgbClr val="E6E6E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</a:rPr>
              <a:t>Методи першої допомоги</a:t>
            </a:r>
            <a:endParaRPr lang="ru-RU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48000">
                    <a:srgbClr val="FFFFFF"/>
                  </a:gs>
                  <a:gs pos="7001">
                    <a:srgbClr val="E6E6E6"/>
                  </a:gs>
                  <a:gs pos="85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023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11300"/>
            <a:ext cx="5117579" cy="5208588"/>
          </a:xfrm>
        </p:spPr>
        <p:txBody>
          <a:bodyPr/>
          <a:lstStyle/>
          <a:p>
            <a:r>
              <a:rPr lang="ru-RU" dirty="0" err="1"/>
              <a:t>Звертайте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рани. </a:t>
            </a:r>
            <a:r>
              <a:rPr lang="ru-RU" dirty="0" err="1"/>
              <a:t>Якщо</a:t>
            </a:r>
            <a:r>
              <a:rPr lang="ru-RU" dirty="0"/>
              <a:t> рана </a:t>
            </a:r>
            <a:r>
              <a:rPr lang="ru-RU" dirty="0" err="1"/>
              <a:t>довго</a:t>
            </a:r>
            <a:r>
              <a:rPr lang="ru-RU" dirty="0"/>
              <a:t> не </a:t>
            </a:r>
            <a:r>
              <a:rPr lang="ru-RU" dirty="0" err="1" smtClean="0"/>
              <a:t>загоюється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помічаєте</a:t>
            </a:r>
            <a:r>
              <a:rPr lang="ru-RU" dirty="0"/>
              <a:t> </a:t>
            </a:r>
            <a:r>
              <a:rPr lang="ru-RU" dirty="0" err="1"/>
              <a:t>почервоніння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припухлість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рани, </a:t>
            </a:r>
            <a:r>
              <a:rPr lang="ru-RU" dirty="0" err="1"/>
              <a:t>зверніться</a:t>
            </a:r>
            <a:r>
              <a:rPr lang="ru-RU" dirty="0"/>
              <a:t> до </a:t>
            </a:r>
            <a:r>
              <a:rPr lang="ru-RU" dirty="0" err="1" smtClean="0"/>
              <a:t>лікаря</a:t>
            </a:r>
            <a:r>
              <a:rPr lang="ru-RU" dirty="0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400" y1="78400" x2="20200" y2="7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427984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97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_Ai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First_Aid</Template>
  <TotalTime>47</TotalTime>
  <Words>491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First_Aid</vt:lpstr>
      <vt:lpstr>Колоті рани: перша допомога</vt:lpstr>
      <vt:lpstr>Виникнення та наслідки</vt:lpstr>
      <vt:lpstr>Презентация PowerPoint</vt:lpstr>
      <vt:lpstr>Методи першої допомоги</vt:lpstr>
      <vt:lpstr>Методи першої допомоги</vt:lpstr>
      <vt:lpstr>Методи першої допомоги</vt:lpstr>
      <vt:lpstr>Методи першої допомоги</vt:lpstr>
      <vt:lpstr>Методи першої допомоги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Колоті рани: перша допомога</dc:title>
  <dc:subject>Первая помощь</dc:subject>
  <dc:creator>Admin</dc:creator>
  <dc:description>http://propowerpoint.ru - Бесплатные шаблоны для презентаций. Полезные советы и уроки PowerPoint .</dc:description>
  <cp:lastModifiedBy>Eliza Bet</cp:lastModifiedBy>
  <cp:revision>7</cp:revision>
  <dcterms:created xsi:type="dcterms:W3CDTF">2013-09-26T14:56:48Z</dcterms:created>
  <dcterms:modified xsi:type="dcterms:W3CDTF">2014-06-04T09:32:38Z</dcterms:modified>
</cp:coreProperties>
</file>